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0"/>
  </p:notesMasterIdLst>
  <p:sldIdLst>
    <p:sldId id="268" r:id="rId2"/>
    <p:sldId id="260" r:id="rId3"/>
    <p:sldId id="261" r:id="rId4"/>
    <p:sldId id="269" r:id="rId5"/>
    <p:sldId id="270" r:id="rId6"/>
    <p:sldId id="271" r:id="rId7"/>
    <p:sldId id="272" r:id="rId8"/>
    <p:sldId id="273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F2F2F2"/>
    <a:srgbClr val="5A5A66"/>
    <a:srgbClr val="000000"/>
    <a:srgbClr val="EFF1F8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50000" autoAdjust="0"/>
  </p:normalViewPr>
  <p:slideViewPr>
    <p:cSldViewPr snapToGrid="0" snapToObjects="1">
      <p:cViewPr varScale="1">
        <p:scale>
          <a:sx n="48" d="100"/>
          <a:sy n="48" d="100"/>
        </p:scale>
        <p:origin x="712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437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94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311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957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28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67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12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6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47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2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1"/>
          <p:cNvSpPr>
            <a:spLocks noChangeArrowheads="1"/>
          </p:cNvSpPr>
          <p:nvPr/>
        </p:nvSpPr>
        <p:spPr bwMode="auto">
          <a:xfrm>
            <a:off x="8216060" y="1128776"/>
            <a:ext cx="7980712" cy="11996193"/>
          </a:xfrm>
          <a:custGeom>
            <a:avLst/>
            <a:gdLst>
              <a:gd name="T0" fmla="*/ 4784 w 7002"/>
              <a:gd name="T1" fmla="*/ 0 h 10524"/>
              <a:gd name="T2" fmla="*/ 6527 w 7002"/>
              <a:gd name="T3" fmla="*/ 288 h 10524"/>
              <a:gd name="T4" fmla="*/ 6527 w 7002"/>
              <a:gd name="T5" fmla="*/ 288 h 10524"/>
              <a:gd name="T6" fmla="*/ 6899 w 7002"/>
              <a:gd name="T7" fmla="*/ 726 h 10524"/>
              <a:gd name="T8" fmla="*/ 7001 w 7002"/>
              <a:gd name="T9" fmla="*/ 10523 h 10524"/>
              <a:gd name="T10" fmla="*/ 0 w 7002"/>
              <a:gd name="T11" fmla="*/ 10523 h 10524"/>
              <a:gd name="T12" fmla="*/ 102 w 7002"/>
              <a:gd name="T13" fmla="*/ 764 h 10524"/>
              <a:gd name="T14" fmla="*/ 102 w 7002"/>
              <a:gd name="T15" fmla="*/ 764 h 10524"/>
              <a:gd name="T16" fmla="*/ 468 w 7002"/>
              <a:gd name="T17" fmla="*/ 326 h 10524"/>
              <a:gd name="T18" fmla="*/ 2265 w 7002"/>
              <a:gd name="T19" fmla="*/ 0 h 10524"/>
              <a:gd name="T20" fmla="*/ 4784 w 7002"/>
              <a:gd name="T21" fmla="*/ 0 h 10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002" h="10524">
                <a:moveTo>
                  <a:pt x="4784" y="0"/>
                </a:moveTo>
                <a:lnTo>
                  <a:pt x="6527" y="288"/>
                </a:lnTo>
                <a:lnTo>
                  <a:pt x="6527" y="288"/>
                </a:lnTo>
                <a:cubicBezTo>
                  <a:pt x="6741" y="323"/>
                  <a:pt x="6899" y="508"/>
                  <a:pt x="6899" y="726"/>
                </a:cubicBezTo>
                <a:lnTo>
                  <a:pt x="7001" y="10523"/>
                </a:lnTo>
                <a:lnTo>
                  <a:pt x="0" y="10523"/>
                </a:lnTo>
                <a:lnTo>
                  <a:pt x="102" y="764"/>
                </a:lnTo>
                <a:lnTo>
                  <a:pt x="102" y="764"/>
                </a:lnTo>
                <a:cubicBezTo>
                  <a:pt x="102" y="549"/>
                  <a:pt x="256" y="365"/>
                  <a:pt x="468" y="326"/>
                </a:cubicBezTo>
                <a:lnTo>
                  <a:pt x="2265" y="0"/>
                </a:lnTo>
                <a:lnTo>
                  <a:pt x="4784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2"/>
          <p:cNvSpPr>
            <a:spLocks noChangeArrowheads="1"/>
          </p:cNvSpPr>
          <p:nvPr/>
        </p:nvSpPr>
        <p:spPr bwMode="auto">
          <a:xfrm>
            <a:off x="10799238" y="591031"/>
            <a:ext cx="2869637" cy="537745"/>
          </a:xfrm>
          <a:custGeom>
            <a:avLst/>
            <a:gdLst>
              <a:gd name="T0" fmla="*/ 2519 w 2520"/>
              <a:gd name="T1" fmla="*/ 472 h 473"/>
              <a:gd name="T2" fmla="*/ 0 w 2520"/>
              <a:gd name="T3" fmla="*/ 472 h 473"/>
              <a:gd name="T4" fmla="*/ 0 w 2520"/>
              <a:gd name="T5" fmla="*/ 0 h 473"/>
              <a:gd name="T6" fmla="*/ 2519 w 2520"/>
              <a:gd name="T7" fmla="*/ 0 h 473"/>
              <a:gd name="T8" fmla="*/ 2519 w 2520"/>
              <a:gd name="T9" fmla="*/ 472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20" h="473">
                <a:moveTo>
                  <a:pt x="2519" y="472"/>
                </a:moveTo>
                <a:lnTo>
                  <a:pt x="0" y="472"/>
                </a:lnTo>
                <a:lnTo>
                  <a:pt x="0" y="0"/>
                </a:lnTo>
                <a:lnTo>
                  <a:pt x="2519" y="0"/>
                </a:lnTo>
                <a:lnTo>
                  <a:pt x="2519" y="472"/>
                </a:lnTo>
              </a:path>
            </a:pathLst>
          </a:custGeom>
          <a:solidFill>
            <a:srgbClr val="FFC88A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3"/>
          <p:cNvSpPr>
            <a:spLocks noChangeArrowheads="1"/>
          </p:cNvSpPr>
          <p:nvPr/>
        </p:nvSpPr>
        <p:spPr bwMode="auto">
          <a:xfrm>
            <a:off x="10799238" y="1128776"/>
            <a:ext cx="2869637" cy="1643382"/>
          </a:xfrm>
          <a:custGeom>
            <a:avLst/>
            <a:gdLst>
              <a:gd name="T0" fmla="*/ 1261 w 2520"/>
              <a:gd name="T1" fmla="*/ 1439 h 1440"/>
              <a:gd name="T2" fmla="*/ 0 w 2520"/>
              <a:gd name="T3" fmla="*/ 0 h 1440"/>
              <a:gd name="T4" fmla="*/ 2519 w 2520"/>
              <a:gd name="T5" fmla="*/ 0 h 1440"/>
              <a:gd name="T6" fmla="*/ 1261 w 2520"/>
              <a:gd name="T7" fmla="*/ 1439 h 1440"/>
              <a:gd name="T8" fmla="*/ 0 w 2520"/>
              <a:gd name="T9" fmla="*/ 0 h 1440"/>
              <a:gd name="T10" fmla="*/ 2519 w 2520"/>
              <a:gd name="T11" fmla="*/ 0 h 1440"/>
              <a:gd name="T12" fmla="*/ 1261 w 2520"/>
              <a:gd name="T13" fmla="*/ 1439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20" h="1440">
                <a:moveTo>
                  <a:pt x="1261" y="1439"/>
                </a:moveTo>
                <a:lnTo>
                  <a:pt x="0" y="0"/>
                </a:lnTo>
                <a:lnTo>
                  <a:pt x="2519" y="0"/>
                </a:lnTo>
                <a:lnTo>
                  <a:pt x="1261" y="1439"/>
                </a:lnTo>
                <a:lnTo>
                  <a:pt x="0" y="0"/>
                </a:lnTo>
                <a:lnTo>
                  <a:pt x="2519" y="0"/>
                </a:lnTo>
                <a:lnTo>
                  <a:pt x="1261" y="1439"/>
                </a:lnTo>
              </a:path>
            </a:pathLst>
          </a:custGeom>
          <a:solidFill>
            <a:srgbClr val="FFC8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4"/>
          <p:cNvSpPr>
            <a:spLocks noChangeArrowheads="1"/>
          </p:cNvSpPr>
          <p:nvPr/>
        </p:nvSpPr>
        <p:spPr bwMode="auto">
          <a:xfrm>
            <a:off x="9170931" y="1128776"/>
            <a:ext cx="3065639" cy="6442866"/>
          </a:xfrm>
          <a:custGeom>
            <a:avLst/>
            <a:gdLst>
              <a:gd name="T0" fmla="*/ 2687 w 2688"/>
              <a:gd name="T1" fmla="*/ 5651 h 5652"/>
              <a:gd name="T2" fmla="*/ 1418 w 2688"/>
              <a:gd name="T3" fmla="*/ 0 h 5652"/>
              <a:gd name="T4" fmla="*/ 191 w 2688"/>
              <a:gd name="T5" fmla="*/ 224 h 5652"/>
              <a:gd name="T6" fmla="*/ 0 w 2688"/>
              <a:gd name="T7" fmla="*/ 1775 h 5652"/>
              <a:gd name="T8" fmla="*/ 1609 w 2688"/>
              <a:gd name="T9" fmla="*/ 2867 h 5652"/>
              <a:gd name="T10" fmla="*/ 950 w 2688"/>
              <a:gd name="T11" fmla="*/ 3682 h 5652"/>
              <a:gd name="T12" fmla="*/ 2589 w 2688"/>
              <a:gd name="T13" fmla="*/ 5651 h 5652"/>
              <a:gd name="T14" fmla="*/ 2687 w 2688"/>
              <a:gd name="T15" fmla="*/ 5651 h 5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88" h="5652">
                <a:moveTo>
                  <a:pt x="2687" y="5651"/>
                </a:moveTo>
                <a:lnTo>
                  <a:pt x="1418" y="0"/>
                </a:lnTo>
                <a:lnTo>
                  <a:pt x="191" y="224"/>
                </a:lnTo>
                <a:lnTo>
                  <a:pt x="0" y="1775"/>
                </a:lnTo>
                <a:lnTo>
                  <a:pt x="1609" y="2867"/>
                </a:lnTo>
                <a:lnTo>
                  <a:pt x="950" y="3682"/>
                </a:lnTo>
                <a:lnTo>
                  <a:pt x="2589" y="5651"/>
                </a:lnTo>
                <a:lnTo>
                  <a:pt x="2687" y="565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5"/>
          <p:cNvSpPr>
            <a:spLocks noChangeArrowheads="1"/>
          </p:cNvSpPr>
          <p:nvPr/>
        </p:nvSpPr>
        <p:spPr bwMode="auto">
          <a:xfrm>
            <a:off x="12206416" y="1128776"/>
            <a:ext cx="3060611" cy="6442866"/>
          </a:xfrm>
          <a:custGeom>
            <a:avLst/>
            <a:gdLst>
              <a:gd name="T0" fmla="*/ 0 w 2687"/>
              <a:gd name="T1" fmla="*/ 5651 h 5652"/>
              <a:gd name="T2" fmla="*/ 1268 w 2687"/>
              <a:gd name="T3" fmla="*/ 0 h 5652"/>
              <a:gd name="T4" fmla="*/ 2491 w 2687"/>
              <a:gd name="T5" fmla="*/ 200 h 5652"/>
              <a:gd name="T6" fmla="*/ 2686 w 2687"/>
              <a:gd name="T7" fmla="*/ 1775 h 5652"/>
              <a:gd name="T8" fmla="*/ 1075 w 2687"/>
              <a:gd name="T9" fmla="*/ 2867 h 5652"/>
              <a:gd name="T10" fmla="*/ 1735 w 2687"/>
              <a:gd name="T11" fmla="*/ 3682 h 5652"/>
              <a:gd name="T12" fmla="*/ 97 w 2687"/>
              <a:gd name="T13" fmla="*/ 5651 h 5652"/>
              <a:gd name="T14" fmla="*/ 0 w 2687"/>
              <a:gd name="T15" fmla="*/ 5651 h 5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87" h="5652">
                <a:moveTo>
                  <a:pt x="0" y="5651"/>
                </a:moveTo>
                <a:lnTo>
                  <a:pt x="1268" y="0"/>
                </a:lnTo>
                <a:lnTo>
                  <a:pt x="2491" y="200"/>
                </a:lnTo>
                <a:lnTo>
                  <a:pt x="2686" y="1775"/>
                </a:lnTo>
                <a:lnTo>
                  <a:pt x="1075" y="2867"/>
                </a:lnTo>
                <a:lnTo>
                  <a:pt x="1735" y="3682"/>
                </a:lnTo>
                <a:lnTo>
                  <a:pt x="97" y="5651"/>
                </a:lnTo>
                <a:lnTo>
                  <a:pt x="0" y="565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6"/>
          <p:cNvSpPr>
            <a:spLocks noChangeArrowheads="1"/>
          </p:cNvSpPr>
          <p:nvPr/>
        </p:nvSpPr>
        <p:spPr bwMode="auto">
          <a:xfrm>
            <a:off x="12236570" y="1128776"/>
            <a:ext cx="2392203" cy="2025330"/>
          </a:xfrm>
          <a:custGeom>
            <a:avLst/>
            <a:gdLst>
              <a:gd name="T0" fmla="*/ 1258 w 2097"/>
              <a:gd name="T1" fmla="*/ 0 h 1776"/>
              <a:gd name="T2" fmla="*/ 2096 w 2097"/>
              <a:gd name="T3" fmla="*/ 110 h 1776"/>
              <a:gd name="T4" fmla="*/ 773 w 2097"/>
              <a:gd name="T5" fmla="*/ 1775 h 1776"/>
              <a:gd name="T6" fmla="*/ 0 w 2097"/>
              <a:gd name="T7" fmla="*/ 1439 h 1776"/>
              <a:gd name="T8" fmla="*/ 1258 w 2097"/>
              <a:gd name="T9" fmla="*/ 0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7" h="1776">
                <a:moveTo>
                  <a:pt x="1258" y="0"/>
                </a:moveTo>
                <a:lnTo>
                  <a:pt x="2096" y="110"/>
                </a:lnTo>
                <a:lnTo>
                  <a:pt x="773" y="1775"/>
                </a:lnTo>
                <a:lnTo>
                  <a:pt x="0" y="1439"/>
                </a:lnTo>
                <a:lnTo>
                  <a:pt x="1258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7"/>
          <p:cNvSpPr>
            <a:spLocks noChangeArrowheads="1"/>
          </p:cNvSpPr>
          <p:nvPr/>
        </p:nvSpPr>
        <p:spPr bwMode="auto">
          <a:xfrm>
            <a:off x="9809186" y="1128776"/>
            <a:ext cx="2427384" cy="2025330"/>
          </a:xfrm>
          <a:custGeom>
            <a:avLst/>
            <a:gdLst>
              <a:gd name="T0" fmla="*/ 1457 w 2131"/>
              <a:gd name="T1" fmla="*/ 1775 h 1776"/>
              <a:gd name="T2" fmla="*/ 2130 w 2131"/>
              <a:gd name="T3" fmla="*/ 1439 h 1776"/>
              <a:gd name="T4" fmla="*/ 861 w 2131"/>
              <a:gd name="T5" fmla="*/ 0 h 1776"/>
              <a:gd name="T6" fmla="*/ 0 w 2131"/>
              <a:gd name="T7" fmla="*/ 127 h 1776"/>
              <a:gd name="T8" fmla="*/ 1457 w 2131"/>
              <a:gd name="T9" fmla="*/ 1775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1" h="1776">
                <a:moveTo>
                  <a:pt x="1457" y="1775"/>
                </a:moveTo>
                <a:lnTo>
                  <a:pt x="2130" y="1439"/>
                </a:lnTo>
                <a:lnTo>
                  <a:pt x="861" y="0"/>
                </a:lnTo>
                <a:lnTo>
                  <a:pt x="0" y="127"/>
                </a:lnTo>
                <a:lnTo>
                  <a:pt x="1457" y="177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8"/>
          <p:cNvSpPr>
            <a:spLocks noChangeArrowheads="1"/>
          </p:cNvSpPr>
          <p:nvPr/>
        </p:nvSpPr>
        <p:spPr bwMode="auto">
          <a:xfrm>
            <a:off x="11633493" y="2767133"/>
            <a:ext cx="1191074" cy="1020203"/>
          </a:xfrm>
          <a:custGeom>
            <a:avLst/>
            <a:gdLst>
              <a:gd name="T0" fmla="*/ 0 w 1043"/>
              <a:gd name="T1" fmla="*/ 263 h 894"/>
              <a:gd name="T2" fmla="*/ 527 w 1043"/>
              <a:gd name="T3" fmla="*/ 0 h 894"/>
              <a:gd name="T4" fmla="*/ 1042 w 1043"/>
              <a:gd name="T5" fmla="*/ 224 h 894"/>
              <a:gd name="T6" fmla="*/ 544 w 1043"/>
              <a:gd name="T7" fmla="*/ 893 h 894"/>
              <a:gd name="T8" fmla="*/ 0 w 1043"/>
              <a:gd name="T9" fmla="*/ 263 h 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3" h="894">
                <a:moveTo>
                  <a:pt x="0" y="263"/>
                </a:moveTo>
                <a:lnTo>
                  <a:pt x="527" y="0"/>
                </a:lnTo>
                <a:lnTo>
                  <a:pt x="1042" y="224"/>
                </a:lnTo>
                <a:lnTo>
                  <a:pt x="544" y="893"/>
                </a:lnTo>
                <a:lnTo>
                  <a:pt x="0" y="26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9"/>
          <p:cNvSpPr>
            <a:spLocks noChangeArrowheads="1"/>
          </p:cNvSpPr>
          <p:nvPr/>
        </p:nvSpPr>
        <p:spPr bwMode="auto">
          <a:xfrm>
            <a:off x="11452570" y="3209389"/>
            <a:ext cx="1537845" cy="4296918"/>
          </a:xfrm>
          <a:custGeom>
            <a:avLst/>
            <a:gdLst>
              <a:gd name="T0" fmla="*/ 683 w 1350"/>
              <a:gd name="T1" fmla="*/ 0 h 3771"/>
              <a:gd name="T2" fmla="*/ 0 w 1350"/>
              <a:gd name="T3" fmla="*/ 763 h 3771"/>
              <a:gd name="T4" fmla="*/ 675 w 1350"/>
              <a:gd name="T5" fmla="*/ 3770 h 3771"/>
              <a:gd name="T6" fmla="*/ 1349 w 1350"/>
              <a:gd name="T7" fmla="*/ 763 h 3771"/>
              <a:gd name="T8" fmla="*/ 683 w 1350"/>
              <a:gd name="T9" fmla="*/ 0 h 3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0" h="3771">
                <a:moveTo>
                  <a:pt x="683" y="0"/>
                </a:moveTo>
                <a:lnTo>
                  <a:pt x="0" y="763"/>
                </a:lnTo>
                <a:lnTo>
                  <a:pt x="675" y="3770"/>
                </a:lnTo>
                <a:lnTo>
                  <a:pt x="1349" y="763"/>
                </a:lnTo>
                <a:lnTo>
                  <a:pt x="683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0"/>
          <p:cNvSpPr>
            <a:spLocks noChangeArrowheads="1"/>
          </p:cNvSpPr>
          <p:nvPr/>
        </p:nvSpPr>
        <p:spPr bwMode="auto">
          <a:xfrm>
            <a:off x="11894827" y="8395846"/>
            <a:ext cx="668408" cy="668408"/>
          </a:xfrm>
          <a:custGeom>
            <a:avLst/>
            <a:gdLst>
              <a:gd name="T0" fmla="*/ 586 w 587"/>
              <a:gd name="T1" fmla="*/ 293 h 587"/>
              <a:gd name="T2" fmla="*/ 586 w 587"/>
              <a:gd name="T3" fmla="*/ 293 h 587"/>
              <a:gd name="T4" fmla="*/ 293 w 587"/>
              <a:gd name="T5" fmla="*/ 586 h 587"/>
              <a:gd name="T6" fmla="*/ 293 w 587"/>
              <a:gd name="T7" fmla="*/ 586 h 587"/>
              <a:gd name="T8" fmla="*/ 0 w 587"/>
              <a:gd name="T9" fmla="*/ 293 h 587"/>
              <a:gd name="T10" fmla="*/ 0 w 587"/>
              <a:gd name="T11" fmla="*/ 293 h 587"/>
              <a:gd name="T12" fmla="*/ 293 w 587"/>
              <a:gd name="T13" fmla="*/ 0 h 587"/>
              <a:gd name="T14" fmla="*/ 293 w 587"/>
              <a:gd name="T15" fmla="*/ 0 h 587"/>
              <a:gd name="T16" fmla="*/ 586 w 587"/>
              <a:gd name="T17" fmla="*/ 293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7" h="587">
                <a:moveTo>
                  <a:pt x="586" y="293"/>
                </a:moveTo>
                <a:lnTo>
                  <a:pt x="586" y="293"/>
                </a:lnTo>
                <a:cubicBezTo>
                  <a:pt x="586" y="455"/>
                  <a:pt x="455" y="586"/>
                  <a:pt x="293" y="586"/>
                </a:cubicBezTo>
                <a:lnTo>
                  <a:pt x="293" y="586"/>
                </a:lnTo>
                <a:cubicBezTo>
                  <a:pt x="131" y="586"/>
                  <a:pt x="0" y="455"/>
                  <a:pt x="0" y="293"/>
                </a:cubicBezTo>
                <a:lnTo>
                  <a:pt x="0" y="293"/>
                </a:lnTo>
                <a:cubicBezTo>
                  <a:pt x="0" y="131"/>
                  <a:pt x="131" y="0"/>
                  <a:pt x="293" y="0"/>
                </a:cubicBezTo>
                <a:lnTo>
                  <a:pt x="293" y="0"/>
                </a:lnTo>
                <a:cubicBezTo>
                  <a:pt x="455" y="0"/>
                  <a:pt x="586" y="131"/>
                  <a:pt x="586" y="2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11"/>
          <p:cNvSpPr>
            <a:spLocks noChangeArrowheads="1"/>
          </p:cNvSpPr>
          <p:nvPr/>
        </p:nvSpPr>
        <p:spPr bwMode="auto">
          <a:xfrm>
            <a:off x="11894827" y="10200048"/>
            <a:ext cx="668408" cy="668411"/>
          </a:xfrm>
          <a:custGeom>
            <a:avLst/>
            <a:gdLst>
              <a:gd name="T0" fmla="*/ 586 w 587"/>
              <a:gd name="T1" fmla="*/ 293 h 587"/>
              <a:gd name="T2" fmla="*/ 586 w 587"/>
              <a:gd name="T3" fmla="*/ 293 h 587"/>
              <a:gd name="T4" fmla="*/ 293 w 587"/>
              <a:gd name="T5" fmla="*/ 586 h 587"/>
              <a:gd name="T6" fmla="*/ 293 w 587"/>
              <a:gd name="T7" fmla="*/ 586 h 587"/>
              <a:gd name="T8" fmla="*/ 0 w 587"/>
              <a:gd name="T9" fmla="*/ 293 h 587"/>
              <a:gd name="T10" fmla="*/ 0 w 587"/>
              <a:gd name="T11" fmla="*/ 293 h 587"/>
              <a:gd name="T12" fmla="*/ 293 w 587"/>
              <a:gd name="T13" fmla="*/ 0 h 587"/>
              <a:gd name="T14" fmla="*/ 293 w 587"/>
              <a:gd name="T15" fmla="*/ 0 h 587"/>
              <a:gd name="T16" fmla="*/ 586 w 587"/>
              <a:gd name="T17" fmla="*/ 293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7" h="587">
                <a:moveTo>
                  <a:pt x="586" y="293"/>
                </a:moveTo>
                <a:lnTo>
                  <a:pt x="586" y="293"/>
                </a:lnTo>
                <a:cubicBezTo>
                  <a:pt x="586" y="455"/>
                  <a:pt x="455" y="586"/>
                  <a:pt x="293" y="586"/>
                </a:cubicBezTo>
                <a:lnTo>
                  <a:pt x="293" y="586"/>
                </a:lnTo>
                <a:cubicBezTo>
                  <a:pt x="131" y="586"/>
                  <a:pt x="0" y="455"/>
                  <a:pt x="0" y="293"/>
                </a:cubicBezTo>
                <a:lnTo>
                  <a:pt x="0" y="293"/>
                </a:lnTo>
                <a:cubicBezTo>
                  <a:pt x="0" y="131"/>
                  <a:pt x="131" y="0"/>
                  <a:pt x="293" y="0"/>
                </a:cubicBezTo>
                <a:lnTo>
                  <a:pt x="293" y="0"/>
                </a:lnTo>
                <a:cubicBezTo>
                  <a:pt x="455" y="0"/>
                  <a:pt x="586" y="131"/>
                  <a:pt x="586" y="2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2"/>
          <p:cNvSpPr>
            <a:spLocks noChangeArrowheads="1"/>
          </p:cNvSpPr>
          <p:nvPr/>
        </p:nvSpPr>
        <p:spPr bwMode="auto">
          <a:xfrm>
            <a:off x="11894827" y="12004254"/>
            <a:ext cx="668408" cy="668408"/>
          </a:xfrm>
          <a:custGeom>
            <a:avLst/>
            <a:gdLst>
              <a:gd name="T0" fmla="*/ 586 w 587"/>
              <a:gd name="T1" fmla="*/ 293 h 587"/>
              <a:gd name="T2" fmla="*/ 586 w 587"/>
              <a:gd name="T3" fmla="*/ 293 h 587"/>
              <a:gd name="T4" fmla="*/ 293 w 587"/>
              <a:gd name="T5" fmla="*/ 586 h 587"/>
              <a:gd name="T6" fmla="*/ 293 w 587"/>
              <a:gd name="T7" fmla="*/ 586 h 587"/>
              <a:gd name="T8" fmla="*/ 0 w 587"/>
              <a:gd name="T9" fmla="*/ 293 h 587"/>
              <a:gd name="T10" fmla="*/ 0 w 587"/>
              <a:gd name="T11" fmla="*/ 293 h 587"/>
              <a:gd name="T12" fmla="*/ 293 w 587"/>
              <a:gd name="T13" fmla="*/ 0 h 587"/>
              <a:gd name="T14" fmla="*/ 293 w 587"/>
              <a:gd name="T15" fmla="*/ 0 h 587"/>
              <a:gd name="T16" fmla="*/ 586 w 587"/>
              <a:gd name="T17" fmla="*/ 293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7" h="587">
                <a:moveTo>
                  <a:pt x="586" y="293"/>
                </a:moveTo>
                <a:lnTo>
                  <a:pt x="586" y="293"/>
                </a:lnTo>
                <a:cubicBezTo>
                  <a:pt x="586" y="454"/>
                  <a:pt x="455" y="586"/>
                  <a:pt x="293" y="586"/>
                </a:cubicBezTo>
                <a:lnTo>
                  <a:pt x="293" y="586"/>
                </a:lnTo>
                <a:cubicBezTo>
                  <a:pt x="131" y="586"/>
                  <a:pt x="0" y="454"/>
                  <a:pt x="0" y="293"/>
                </a:cubicBezTo>
                <a:lnTo>
                  <a:pt x="0" y="293"/>
                </a:lnTo>
                <a:cubicBezTo>
                  <a:pt x="0" y="130"/>
                  <a:pt x="131" y="0"/>
                  <a:pt x="293" y="0"/>
                </a:cubicBezTo>
                <a:lnTo>
                  <a:pt x="293" y="0"/>
                </a:lnTo>
                <a:cubicBezTo>
                  <a:pt x="455" y="0"/>
                  <a:pt x="586" y="130"/>
                  <a:pt x="586" y="2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74"/>
          <p:cNvSpPr>
            <a:spLocks noChangeArrowheads="1"/>
          </p:cNvSpPr>
          <p:nvPr/>
        </p:nvSpPr>
        <p:spPr bwMode="auto">
          <a:xfrm>
            <a:off x="17433079" y="3420466"/>
            <a:ext cx="909639" cy="909639"/>
          </a:xfrm>
          <a:custGeom>
            <a:avLst/>
            <a:gdLst>
              <a:gd name="T0" fmla="*/ 762 w 796"/>
              <a:gd name="T1" fmla="*/ 364 h 796"/>
              <a:gd name="T2" fmla="*/ 762 w 796"/>
              <a:gd name="T3" fmla="*/ 364 h 796"/>
              <a:gd name="T4" fmla="*/ 728 w 796"/>
              <a:gd name="T5" fmla="*/ 398 h 796"/>
              <a:gd name="T6" fmla="*/ 728 w 796"/>
              <a:gd name="T7" fmla="*/ 728 h 796"/>
              <a:gd name="T8" fmla="*/ 68 w 796"/>
              <a:gd name="T9" fmla="*/ 728 h 796"/>
              <a:gd name="T10" fmla="*/ 68 w 796"/>
              <a:gd name="T11" fmla="*/ 68 h 796"/>
              <a:gd name="T12" fmla="*/ 398 w 796"/>
              <a:gd name="T13" fmla="*/ 68 h 796"/>
              <a:gd name="T14" fmla="*/ 398 w 796"/>
              <a:gd name="T15" fmla="*/ 68 h 796"/>
              <a:gd name="T16" fmla="*/ 432 w 796"/>
              <a:gd name="T17" fmla="*/ 34 h 796"/>
              <a:gd name="T18" fmla="*/ 432 w 796"/>
              <a:gd name="T19" fmla="*/ 34 h 796"/>
              <a:gd name="T20" fmla="*/ 398 w 796"/>
              <a:gd name="T21" fmla="*/ 0 h 796"/>
              <a:gd name="T22" fmla="*/ 47 w 796"/>
              <a:gd name="T23" fmla="*/ 0 h 796"/>
              <a:gd name="T24" fmla="*/ 47 w 796"/>
              <a:gd name="T25" fmla="*/ 0 h 796"/>
              <a:gd name="T26" fmla="*/ 0 w 796"/>
              <a:gd name="T27" fmla="*/ 47 h 796"/>
              <a:gd name="T28" fmla="*/ 0 w 796"/>
              <a:gd name="T29" fmla="*/ 748 h 796"/>
              <a:gd name="T30" fmla="*/ 0 w 796"/>
              <a:gd name="T31" fmla="*/ 748 h 796"/>
              <a:gd name="T32" fmla="*/ 47 w 796"/>
              <a:gd name="T33" fmla="*/ 795 h 796"/>
              <a:gd name="T34" fmla="*/ 748 w 796"/>
              <a:gd name="T35" fmla="*/ 795 h 796"/>
              <a:gd name="T36" fmla="*/ 748 w 796"/>
              <a:gd name="T37" fmla="*/ 795 h 796"/>
              <a:gd name="T38" fmla="*/ 795 w 796"/>
              <a:gd name="T39" fmla="*/ 748 h 796"/>
              <a:gd name="T40" fmla="*/ 795 w 796"/>
              <a:gd name="T41" fmla="*/ 398 h 796"/>
              <a:gd name="T42" fmla="*/ 795 w 796"/>
              <a:gd name="T43" fmla="*/ 398 h 796"/>
              <a:gd name="T44" fmla="*/ 762 w 796"/>
              <a:gd name="T45" fmla="*/ 364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96" h="796">
                <a:moveTo>
                  <a:pt x="762" y="364"/>
                </a:moveTo>
                <a:lnTo>
                  <a:pt x="762" y="364"/>
                </a:lnTo>
                <a:cubicBezTo>
                  <a:pt x="743" y="364"/>
                  <a:pt x="728" y="379"/>
                  <a:pt x="728" y="398"/>
                </a:cubicBezTo>
                <a:lnTo>
                  <a:pt x="728" y="728"/>
                </a:lnTo>
                <a:lnTo>
                  <a:pt x="68" y="728"/>
                </a:lnTo>
                <a:lnTo>
                  <a:pt x="68" y="68"/>
                </a:lnTo>
                <a:lnTo>
                  <a:pt x="398" y="68"/>
                </a:lnTo>
                <a:lnTo>
                  <a:pt x="398" y="68"/>
                </a:lnTo>
                <a:cubicBezTo>
                  <a:pt x="417" y="68"/>
                  <a:pt x="432" y="52"/>
                  <a:pt x="432" y="34"/>
                </a:cubicBezTo>
                <a:lnTo>
                  <a:pt x="432" y="34"/>
                </a:lnTo>
                <a:cubicBezTo>
                  <a:pt x="432" y="15"/>
                  <a:pt x="417" y="0"/>
                  <a:pt x="398" y="0"/>
                </a:cubicBezTo>
                <a:lnTo>
                  <a:pt x="47" y="0"/>
                </a:lnTo>
                <a:lnTo>
                  <a:pt x="47" y="0"/>
                </a:lnTo>
                <a:cubicBezTo>
                  <a:pt x="22" y="0"/>
                  <a:pt x="0" y="21"/>
                  <a:pt x="0" y="47"/>
                </a:cubicBezTo>
                <a:lnTo>
                  <a:pt x="0" y="748"/>
                </a:lnTo>
                <a:lnTo>
                  <a:pt x="0" y="748"/>
                </a:lnTo>
                <a:cubicBezTo>
                  <a:pt x="0" y="774"/>
                  <a:pt x="22" y="795"/>
                  <a:pt x="47" y="795"/>
                </a:cubicBezTo>
                <a:lnTo>
                  <a:pt x="748" y="795"/>
                </a:lnTo>
                <a:lnTo>
                  <a:pt x="748" y="795"/>
                </a:lnTo>
                <a:cubicBezTo>
                  <a:pt x="774" y="795"/>
                  <a:pt x="795" y="774"/>
                  <a:pt x="795" y="748"/>
                </a:cubicBezTo>
                <a:lnTo>
                  <a:pt x="795" y="398"/>
                </a:lnTo>
                <a:lnTo>
                  <a:pt x="795" y="398"/>
                </a:lnTo>
                <a:cubicBezTo>
                  <a:pt x="795" y="379"/>
                  <a:pt x="780" y="364"/>
                  <a:pt x="762" y="36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75"/>
          <p:cNvSpPr>
            <a:spLocks noChangeArrowheads="1"/>
          </p:cNvSpPr>
          <p:nvPr/>
        </p:nvSpPr>
        <p:spPr bwMode="auto">
          <a:xfrm>
            <a:off x="17935642" y="3319953"/>
            <a:ext cx="512615" cy="502564"/>
          </a:xfrm>
          <a:custGeom>
            <a:avLst/>
            <a:gdLst>
              <a:gd name="T0" fmla="*/ 321 w 448"/>
              <a:gd name="T1" fmla="*/ 173 h 439"/>
              <a:gd name="T2" fmla="*/ 272 w 448"/>
              <a:gd name="T3" fmla="*/ 124 h 439"/>
              <a:gd name="T4" fmla="*/ 315 w 448"/>
              <a:gd name="T5" fmla="*/ 82 h 439"/>
              <a:gd name="T6" fmla="*/ 363 w 448"/>
              <a:gd name="T7" fmla="*/ 131 h 439"/>
              <a:gd name="T8" fmla="*/ 321 w 448"/>
              <a:gd name="T9" fmla="*/ 173 h 439"/>
              <a:gd name="T10" fmla="*/ 151 w 448"/>
              <a:gd name="T11" fmla="*/ 345 h 439"/>
              <a:gd name="T12" fmla="*/ 83 w 448"/>
              <a:gd name="T13" fmla="*/ 359 h 439"/>
              <a:gd name="T14" fmla="*/ 100 w 448"/>
              <a:gd name="T15" fmla="*/ 296 h 439"/>
              <a:gd name="T16" fmla="*/ 224 w 448"/>
              <a:gd name="T17" fmla="*/ 171 h 439"/>
              <a:gd name="T18" fmla="*/ 274 w 448"/>
              <a:gd name="T19" fmla="*/ 221 h 439"/>
              <a:gd name="T20" fmla="*/ 151 w 448"/>
              <a:gd name="T21" fmla="*/ 345 h 439"/>
              <a:gd name="T22" fmla="*/ 434 w 448"/>
              <a:gd name="T23" fmla="*/ 108 h 439"/>
              <a:gd name="T24" fmla="*/ 340 w 448"/>
              <a:gd name="T25" fmla="*/ 10 h 439"/>
              <a:gd name="T26" fmla="*/ 340 w 448"/>
              <a:gd name="T27" fmla="*/ 10 h 439"/>
              <a:gd name="T28" fmla="*/ 316 w 448"/>
              <a:gd name="T29" fmla="*/ 0 h 439"/>
              <a:gd name="T30" fmla="*/ 316 w 448"/>
              <a:gd name="T31" fmla="*/ 0 h 439"/>
              <a:gd name="T32" fmla="*/ 292 w 448"/>
              <a:gd name="T33" fmla="*/ 9 h 439"/>
              <a:gd name="T34" fmla="*/ 46 w 448"/>
              <a:gd name="T35" fmla="*/ 254 h 439"/>
              <a:gd name="T36" fmla="*/ 46 w 448"/>
              <a:gd name="T37" fmla="*/ 254 h 439"/>
              <a:gd name="T38" fmla="*/ 37 w 448"/>
              <a:gd name="T39" fmla="*/ 269 h 439"/>
              <a:gd name="T40" fmla="*/ 3 w 448"/>
              <a:gd name="T41" fmla="*/ 395 h 439"/>
              <a:gd name="T42" fmla="*/ 3 w 448"/>
              <a:gd name="T43" fmla="*/ 395 h 439"/>
              <a:gd name="T44" fmla="*/ 11 w 448"/>
              <a:gd name="T45" fmla="*/ 427 h 439"/>
              <a:gd name="T46" fmla="*/ 11 w 448"/>
              <a:gd name="T47" fmla="*/ 427 h 439"/>
              <a:gd name="T48" fmla="*/ 36 w 448"/>
              <a:gd name="T49" fmla="*/ 438 h 439"/>
              <a:gd name="T50" fmla="*/ 36 w 448"/>
              <a:gd name="T51" fmla="*/ 438 h 439"/>
              <a:gd name="T52" fmla="*/ 43 w 448"/>
              <a:gd name="T53" fmla="*/ 437 h 439"/>
              <a:gd name="T54" fmla="*/ 175 w 448"/>
              <a:gd name="T55" fmla="*/ 409 h 439"/>
              <a:gd name="T56" fmla="*/ 175 w 448"/>
              <a:gd name="T57" fmla="*/ 409 h 439"/>
              <a:gd name="T58" fmla="*/ 192 w 448"/>
              <a:gd name="T59" fmla="*/ 400 h 439"/>
              <a:gd name="T60" fmla="*/ 434 w 448"/>
              <a:gd name="T61" fmla="*/ 156 h 439"/>
              <a:gd name="T62" fmla="*/ 434 w 448"/>
              <a:gd name="T63" fmla="*/ 156 h 439"/>
              <a:gd name="T64" fmla="*/ 434 w 448"/>
              <a:gd name="T65" fmla="*/ 108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8" h="439">
                <a:moveTo>
                  <a:pt x="321" y="173"/>
                </a:moveTo>
                <a:lnTo>
                  <a:pt x="272" y="124"/>
                </a:lnTo>
                <a:lnTo>
                  <a:pt x="315" y="82"/>
                </a:lnTo>
                <a:lnTo>
                  <a:pt x="363" y="131"/>
                </a:lnTo>
                <a:lnTo>
                  <a:pt x="321" y="173"/>
                </a:lnTo>
                <a:close/>
                <a:moveTo>
                  <a:pt x="151" y="345"/>
                </a:moveTo>
                <a:lnTo>
                  <a:pt x="83" y="359"/>
                </a:lnTo>
                <a:lnTo>
                  <a:pt x="100" y="296"/>
                </a:lnTo>
                <a:lnTo>
                  <a:pt x="224" y="171"/>
                </a:lnTo>
                <a:lnTo>
                  <a:pt x="274" y="221"/>
                </a:lnTo>
                <a:lnTo>
                  <a:pt x="151" y="345"/>
                </a:lnTo>
                <a:close/>
                <a:moveTo>
                  <a:pt x="434" y="108"/>
                </a:moveTo>
                <a:lnTo>
                  <a:pt x="340" y="10"/>
                </a:lnTo>
                <a:lnTo>
                  <a:pt x="340" y="10"/>
                </a:lnTo>
                <a:cubicBezTo>
                  <a:pt x="334" y="3"/>
                  <a:pt x="326" y="0"/>
                  <a:pt x="316" y="0"/>
                </a:cubicBezTo>
                <a:lnTo>
                  <a:pt x="316" y="0"/>
                </a:lnTo>
                <a:cubicBezTo>
                  <a:pt x="307" y="0"/>
                  <a:pt x="298" y="3"/>
                  <a:pt x="292" y="9"/>
                </a:cubicBezTo>
                <a:lnTo>
                  <a:pt x="46" y="254"/>
                </a:lnTo>
                <a:lnTo>
                  <a:pt x="46" y="254"/>
                </a:lnTo>
                <a:cubicBezTo>
                  <a:pt x="42" y="258"/>
                  <a:pt x="39" y="264"/>
                  <a:pt x="37" y="269"/>
                </a:cubicBezTo>
                <a:lnTo>
                  <a:pt x="3" y="395"/>
                </a:lnTo>
                <a:lnTo>
                  <a:pt x="3" y="395"/>
                </a:lnTo>
                <a:cubicBezTo>
                  <a:pt x="0" y="406"/>
                  <a:pt x="3" y="418"/>
                  <a:pt x="11" y="427"/>
                </a:cubicBezTo>
                <a:lnTo>
                  <a:pt x="11" y="427"/>
                </a:lnTo>
                <a:cubicBezTo>
                  <a:pt x="18" y="434"/>
                  <a:pt x="27" y="438"/>
                  <a:pt x="36" y="438"/>
                </a:cubicBezTo>
                <a:lnTo>
                  <a:pt x="36" y="438"/>
                </a:lnTo>
                <a:cubicBezTo>
                  <a:pt x="38" y="438"/>
                  <a:pt x="40" y="438"/>
                  <a:pt x="43" y="437"/>
                </a:cubicBezTo>
                <a:lnTo>
                  <a:pt x="175" y="409"/>
                </a:lnTo>
                <a:lnTo>
                  <a:pt x="175" y="409"/>
                </a:lnTo>
                <a:cubicBezTo>
                  <a:pt x="182" y="407"/>
                  <a:pt x="188" y="404"/>
                  <a:pt x="192" y="400"/>
                </a:cubicBezTo>
                <a:lnTo>
                  <a:pt x="434" y="156"/>
                </a:lnTo>
                <a:lnTo>
                  <a:pt x="434" y="156"/>
                </a:lnTo>
                <a:cubicBezTo>
                  <a:pt x="447" y="143"/>
                  <a:pt x="447" y="122"/>
                  <a:pt x="434" y="10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76"/>
          <p:cNvSpPr>
            <a:spLocks noChangeArrowheads="1"/>
          </p:cNvSpPr>
          <p:nvPr/>
        </p:nvSpPr>
        <p:spPr bwMode="auto">
          <a:xfrm>
            <a:off x="17985899" y="7315333"/>
            <a:ext cx="452307" cy="447283"/>
          </a:xfrm>
          <a:custGeom>
            <a:avLst/>
            <a:gdLst>
              <a:gd name="T0" fmla="*/ 34 w 397"/>
              <a:gd name="T1" fmla="*/ 392 h 393"/>
              <a:gd name="T2" fmla="*/ 34 w 397"/>
              <a:gd name="T3" fmla="*/ 392 h 393"/>
              <a:gd name="T4" fmla="*/ 56 w 397"/>
              <a:gd name="T5" fmla="*/ 383 h 393"/>
              <a:gd name="T6" fmla="*/ 334 w 397"/>
              <a:gd name="T7" fmla="*/ 104 h 393"/>
              <a:gd name="T8" fmla="*/ 334 w 397"/>
              <a:gd name="T9" fmla="*/ 237 h 393"/>
              <a:gd name="T10" fmla="*/ 334 w 397"/>
              <a:gd name="T11" fmla="*/ 237 h 393"/>
              <a:gd name="T12" fmla="*/ 366 w 397"/>
              <a:gd name="T13" fmla="*/ 267 h 393"/>
              <a:gd name="T14" fmla="*/ 366 w 397"/>
              <a:gd name="T15" fmla="*/ 267 h 393"/>
              <a:gd name="T16" fmla="*/ 396 w 397"/>
              <a:gd name="T17" fmla="*/ 237 h 393"/>
              <a:gd name="T18" fmla="*/ 396 w 397"/>
              <a:gd name="T19" fmla="*/ 30 h 393"/>
              <a:gd name="T20" fmla="*/ 396 w 397"/>
              <a:gd name="T21" fmla="*/ 30 h 393"/>
              <a:gd name="T22" fmla="*/ 396 w 397"/>
              <a:gd name="T23" fmla="*/ 29 h 393"/>
              <a:gd name="T24" fmla="*/ 396 w 397"/>
              <a:gd name="T25" fmla="*/ 29 h 393"/>
              <a:gd name="T26" fmla="*/ 396 w 397"/>
              <a:gd name="T27" fmla="*/ 28 h 393"/>
              <a:gd name="T28" fmla="*/ 396 w 397"/>
              <a:gd name="T29" fmla="*/ 28 h 393"/>
              <a:gd name="T30" fmla="*/ 396 w 397"/>
              <a:gd name="T31" fmla="*/ 25 h 393"/>
              <a:gd name="T32" fmla="*/ 396 w 397"/>
              <a:gd name="T33" fmla="*/ 25 h 393"/>
              <a:gd name="T34" fmla="*/ 396 w 397"/>
              <a:gd name="T35" fmla="*/ 25 h 393"/>
              <a:gd name="T36" fmla="*/ 396 w 397"/>
              <a:gd name="T37" fmla="*/ 25 h 393"/>
              <a:gd name="T38" fmla="*/ 396 w 397"/>
              <a:gd name="T39" fmla="*/ 24 h 393"/>
              <a:gd name="T40" fmla="*/ 396 w 397"/>
              <a:gd name="T41" fmla="*/ 24 h 393"/>
              <a:gd name="T42" fmla="*/ 395 w 397"/>
              <a:gd name="T43" fmla="*/ 23 h 393"/>
              <a:gd name="T44" fmla="*/ 395 w 397"/>
              <a:gd name="T45" fmla="*/ 23 h 393"/>
              <a:gd name="T46" fmla="*/ 395 w 397"/>
              <a:gd name="T47" fmla="*/ 22 h 393"/>
              <a:gd name="T48" fmla="*/ 395 w 397"/>
              <a:gd name="T49" fmla="*/ 22 h 393"/>
              <a:gd name="T50" fmla="*/ 394 w 397"/>
              <a:gd name="T51" fmla="*/ 19 h 393"/>
              <a:gd name="T52" fmla="*/ 394 w 397"/>
              <a:gd name="T53" fmla="*/ 19 h 393"/>
              <a:gd name="T54" fmla="*/ 394 w 397"/>
              <a:gd name="T55" fmla="*/ 19 h 393"/>
              <a:gd name="T56" fmla="*/ 394 w 397"/>
              <a:gd name="T57" fmla="*/ 19 h 393"/>
              <a:gd name="T58" fmla="*/ 393 w 397"/>
              <a:gd name="T59" fmla="*/ 17 h 393"/>
              <a:gd name="T60" fmla="*/ 393 w 397"/>
              <a:gd name="T61" fmla="*/ 17 h 393"/>
              <a:gd name="T62" fmla="*/ 393 w 397"/>
              <a:gd name="T63" fmla="*/ 17 h 393"/>
              <a:gd name="T64" fmla="*/ 393 w 397"/>
              <a:gd name="T65" fmla="*/ 17 h 393"/>
              <a:gd name="T66" fmla="*/ 391 w 397"/>
              <a:gd name="T67" fmla="*/ 14 h 393"/>
              <a:gd name="T68" fmla="*/ 391 w 397"/>
              <a:gd name="T69" fmla="*/ 14 h 393"/>
              <a:gd name="T70" fmla="*/ 391 w 397"/>
              <a:gd name="T71" fmla="*/ 14 h 393"/>
              <a:gd name="T72" fmla="*/ 391 w 397"/>
              <a:gd name="T73" fmla="*/ 14 h 393"/>
              <a:gd name="T74" fmla="*/ 366 w 397"/>
              <a:gd name="T75" fmla="*/ 0 h 393"/>
              <a:gd name="T76" fmla="*/ 160 w 397"/>
              <a:gd name="T77" fmla="*/ 0 h 393"/>
              <a:gd name="T78" fmla="*/ 160 w 397"/>
              <a:gd name="T79" fmla="*/ 0 h 393"/>
              <a:gd name="T80" fmla="*/ 129 w 397"/>
              <a:gd name="T81" fmla="*/ 30 h 393"/>
              <a:gd name="T82" fmla="*/ 129 w 397"/>
              <a:gd name="T83" fmla="*/ 30 h 393"/>
              <a:gd name="T84" fmla="*/ 160 w 397"/>
              <a:gd name="T85" fmla="*/ 62 h 393"/>
              <a:gd name="T86" fmla="*/ 291 w 397"/>
              <a:gd name="T87" fmla="*/ 62 h 393"/>
              <a:gd name="T88" fmla="*/ 12 w 397"/>
              <a:gd name="T89" fmla="*/ 339 h 393"/>
              <a:gd name="T90" fmla="*/ 12 w 397"/>
              <a:gd name="T91" fmla="*/ 339 h 393"/>
              <a:gd name="T92" fmla="*/ 12 w 397"/>
              <a:gd name="T93" fmla="*/ 383 h 393"/>
              <a:gd name="T94" fmla="*/ 12 w 397"/>
              <a:gd name="T95" fmla="*/ 383 h 393"/>
              <a:gd name="T96" fmla="*/ 34 w 397"/>
              <a:gd name="T97" fmla="*/ 392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97" h="393">
                <a:moveTo>
                  <a:pt x="34" y="392"/>
                </a:moveTo>
                <a:lnTo>
                  <a:pt x="34" y="392"/>
                </a:lnTo>
                <a:cubicBezTo>
                  <a:pt x="41" y="392"/>
                  <a:pt x="50" y="389"/>
                  <a:pt x="56" y="383"/>
                </a:cubicBezTo>
                <a:lnTo>
                  <a:pt x="334" y="104"/>
                </a:lnTo>
                <a:lnTo>
                  <a:pt x="334" y="237"/>
                </a:lnTo>
                <a:lnTo>
                  <a:pt x="334" y="237"/>
                </a:lnTo>
                <a:cubicBezTo>
                  <a:pt x="334" y="253"/>
                  <a:pt x="349" y="267"/>
                  <a:pt x="366" y="267"/>
                </a:cubicBezTo>
                <a:lnTo>
                  <a:pt x="366" y="267"/>
                </a:lnTo>
                <a:cubicBezTo>
                  <a:pt x="382" y="267"/>
                  <a:pt x="396" y="253"/>
                  <a:pt x="396" y="237"/>
                </a:cubicBezTo>
                <a:lnTo>
                  <a:pt x="396" y="30"/>
                </a:lnTo>
                <a:lnTo>
                  <a:pt x="396" y="30"/>
                </a:lnTo>
                <a:lnTo>
                  <a:pt x="396" y="29"/>
                </a:lnTo>
                <a:lnTo>
                  <a:pt x="396" y="29"/>
                </a:lnTo>
                <a:lnTo>
                  <a:pt x="396" y="28"/>
                </a:lnTo>
                <a:lnTo>
                  <a:pt x="396" y="28"/>
                </a:lnTo>
                <a:cubicBezTo>
                  <a:pt x="396" y="27"/>
                  <a:pt x="396" y="26"/>
                  <a:pt x="396" y="25"/>
                </a:cubicBezTo>
                <a:lnTo>
                  <a:pt x="396" y="25"/>
                </a:lnTo>
                <a:lnTo>
                  <a:pt x="396" y="25"/>
                </a:lnTo>
                <a:lnTo>
                  <a:pt x="396" y="25"/>
                </a:lnTo>
                <a:cubicBezTo>
                  <a:pt x="396" y="24"/>
                  <a:pt x="396" y="24"/>
                  <a:pt x="396" y="24"/>
                </a:cubicBezTo>
                <a:lnTo>
                  <a:pt x="396" y="24"/>
                </a:lnTo>
                <a:lnTo>
                  <a:pt x="395" y="23"/>
                </a:lnTo>
                <a:lnTo>
                  <a:pt x="395" y="23"/>
                </a:lnTo>
                <a:cubicBezTo>
                  <a:pt x="395" y="22"/>
                  <a:pt x="395" y="22"/>
                  <a:pt x="395" y="22"/>
                </a:cubicBezTo>
                <a:lnTo>
                  <a:pt x="395" y="22"/>
                </a:lnTo>
                <a:cubicBezTo>
                  <a:pt x="395" y="21"/>
                  <a:pt x="395" y="20"/>
                  <a:pt x="394" y="19"/>
                </a:cubicBezTo>
                <a:lnTo>
                  <a:pt x="394" y="19"/>
                </a:lnTo>
                <a:lnTo>
                  <a:pt x="394" y="19"/>
                </a:lnTo>
                <a:lnTo>
                  <a:pt x="394" y="19"/>
                </a:lnTo>
                <a:cubicBezTo>
                  <a:pt x="394" y="18"/>
                  <a:pt x="393" y="18"/>
                  <a:pt x="393" y="17"/>
                </a:cubicBezTo>
                <a:lnTo>
                  <a:pt x="393" y="17"/>
                </a:lnTo>
                <a:lnTo>
                  <a:pt x="393" y="17"/>
                </a:lnTo>
                <a:lnTo>
                  <a:pt x="393" y="17"/>
                </a:lnTo>
                <a:cubicBezTo>
                  <a:pt x="392" y="15"/>
                  <a:pt x="391" y="15"/>
                  <a:pt x="391" y="14"/>
                </a:cubicBezTo>
                <a:lnTo>
                  <a:pt x="391" y="14"/>
                </a:lnTo>
                <a:lnTo>
                  <a:pt x="391" y="14"/>
                </a:lnTo>
                <a:lnTo>
                  <a:pt x="391" y="14"/>
                </a:lnTo>
                <a:cubicBezTo>
                  <a:pt x="386" y="5"/>
                  <a:pt x="376" y="0"/>
                  <a:pt x="366" y="0"/>
                </a:cubicBezTo>
                <a:lnTo>
                  <a:pt x="160" y="0"/>
                </a:lnTo>
                <a:lnTo>
                  <a:pt x="160" y="0"/>
                </a:lnTo>
                <a:cubicBezTo>
                  <a:pt x="142" y="0"/>
                  <a:pt x="129" y="13"/>
                  <a:pt x="129" y="30"/>
                </a:cubicBezTo>
                <a:lnTo>
                  <a:pt x="129" y="30"/>
                </a:lnTo>
                <a:cubicBezTo>
                  <a:pt x="129" y="47"/>
                  <a:pt x="142" y="62"/>
                  <a:pt x="160" y="62"/>
                </a:cubicBezTo>
                <a:lnTo>
                  <a:pt x="291" y="62"/>
                </a:lnTo>
                <a:lnTo>
                  <a:pt x="12" y="339"/>
                </a:lnTo>
                <a:lnTo>
                  <a:pt x="12" y="339"/>
                </a:lnTo>
                <a:cubicBezTo>
                  <a:pt x="0" y="351"/>
                  <a:pt x="0" y="371"/>
                  <a:pt x="12" y="383"/>
                </a:cubicBezTo>
                <a:lnTo>
                  <a:pt x="12" y="383"/>
                </a:lnTo>
                <a:cubicBezTo>
                  <a:pt x="18" y="389"/>
                  <a:pt x="26" y="392"/>
                  <a:pt x="34" y="39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77"/>
          <p:cNvSpPr>
            <a:spLocks noChangeArrowheads="1"/>
          </p:cNvSpPr>
          <p:nvPr/>
        </p:nvSpPr>
        <p:spPr bwMode="auto">
          <a:xfrm>
            <a:off x="17433079" y="7315333"/>
            <a:ext cx="452307" cy="447283"/>
          </a:xfrm>
          <a:custGeom>
            <a:avLst/>
            <a:gdLst>
              <a:gd name="T0" fmla="*/ 105 w 396"/>
              <a:gd name="T1" fmla="*/ 62 h 394"/>
              <a:gd name="T2" fmla="*/ 237 w 396"/>
              <a:gd name="T3" fmla="*/ 62 h 394"/>
              <a:gd name="T4" fmla="*/ 237 w 396"/>
              <a:gd name="T5" fmla="*/ 62 h 394"/>
              <a:gd name="T6" fmla="*/ 267 w 396"/>
              <a:gd name="T7" fmla="*/ 31 h 394"/>
              <a:gd name="T8" fmla="*/ 267 w 396"/>
              <a:gd name="T9" fmla="*/ 31 h 394"/>
              <a:gd name="T10" fmla="*/ 237 w 396"/>
              <a:gd name="T11" fmla="*/ 0 h 394"/>
              <a:gd name="T12" fmla="*/ 31 w 396"/>
              <a:gd name="T13" fmla="*/ 0 h 394"/>
              <a:gd name="T14" fmla="*/ 31 w 396"/>
              <a:gd name="T15" fmla="*/ 0 h 394"/>
              <a:gd name="T16" fmla="*/ 29 w 396"/>
              <a:gd name="T17" fmla="*/ 1 h 394"/>
              <a:gd name="T18" fmla="*/ 29 w 396"/>
              <a:gd name="T19" fmla="*/ 1 h 394"/>
              <a:gd name="T20" fmla="*/ 28 w 396"/>
              <a:gd name="T21" fmla="*/ 1 h 394"/>
              <a:gd name="T22" fmla="*/ 28 w 396"/>
              <a:gd name="T23" fmla="*/ 1 h 394"/>
              <a:gd name="T24" fmla="*/ 26 w 396"/>
              <a:gd name="T25" fmla="*/ 1 h 394"/>
              <a:gd name="T26" fmla="*/ 26 w 396"/>
              <a:gd name="T27" fmla="*/ 1 h 394"/>
              <a:gd name="T28" fmla="*/ 25 w 396"/>
              <a:gd name="T29" fmla="*/ 1 h 394"/>
              <a:gd name="T30" fmla="*/ 25 w 396"/>
              <a:gd name="T31" fmla="*/ 1 h 394"/>
              <a:gd name="T32" fmla="*/ 25 w 396"/>
              <a:gd name="T33" fmla="*/ 1 h 394"/>
              <a:gd name="T34" fmla="*/ 25 w 396"/>
              <a:gd name="T35" fmla="*/ 1 h 394"/>
              <a:gd name="T36" fmla="*/ 23 w 396"/>
              <a:gd name="T37" fmla="*/ 2 h 394"/>
              <a:gd name="T38" fmla="*/ 23 w 396"/>
              <a:gd name="T39" fmla="*/ 2 h 394"/>
              <a:gd name="T40" fmla="*/ 22 w 396"/>
              <a:gd name="T41" fmla="*/ 2 h 394"/>
              <a:gd name="T42" fmla="*/ 22 w 396"/>
              <a:gd name="T43" fmla="*/ 2 h 394"/>
              <a:gd name="T44" fmla="*/ 20 w 396"/>
              <a:gd name="T45" fmla="*/ 3 h 394"/>
              <a:gd name="T46" fmla="*/ 20 w 396"/>
              <a:gd name="T47" fmla="*/ 3 h 394"/>
              <a:gd name="T48" fmla="*/ 19 w 396"/>
              <a:gd name="T49" fmla="*/ 3 h 394"/>
              <a:gd name="T50" fmla="*/ 19 w 396"/>
              <a:gd name="T51" fmla="*/ 3 h 394"/>
              <a:gd name="T52" fmla="*/ 17 w 396"/>
              <a:gd name="T53" fmla="*/ 4 h 394"/>
              <a:gd name="T54" fmla="*/ 17 w 396"/>
              <a:gd name="T55" fmla="*/ 4 h 394"/>
              <a:gd name="T56" fmla="*/ 17 w 396"/>
              <a:gd name="T57" fmla="*/ 4 h 394"/>
              <a:gd name="T58" fmla="*/ 17 w 396"/>
              <a:gd name="T59" fmla="*/ 4 h 394"/>
              <a:gd name="T60" fmla="*/ 14 w 396"/>
              <a:gd name="T61" fmla="*/ 6 h 394"/>
              <a:gd name="T62" fmla="*/ 14 w 396"/>
              <a:gd name="T63" fmla="*/ 6 h 394"/>
              <a:gd name="T64" fmla="*/ 14 w 396"/>
              <a:gd name="T65" fmla="*/ 6 h 394"/>
              <a:gd name="T66" fmla="*/ 14 w 396"/>
              <a:gd name="T67" fmla="*/ 6 h 394"/>
              <a:gd name="T68" fmla="*/ 0 w 396"/>
              <a:gd name="T69" fmla="*/ 31 h 394"/>
              <a:gd name="T70" fmla="*/ 0 w 396"/>
              <a:gd name="T71" fmla="*/ 237 h 394"/>
              <a:gd name="T72" fmla="*/ 0 w 396"/>
              <a:gd name="T73" fmla="*/ 237 h 394"/>
              <a:gd name="T74" fmla="*/ 31 w 396"/>
              <a:gd name="T75" fmla="*/ 267 h 394"/>
              <a:gd name="T76" fmla="*/ 31 w 396"/>
              <a:gd name="T77" fmla="*/ 267 h 394"/>
              <a:gd name="T78" fmla="*/ 62 w 396"/>
              <a:gd name="T79" fmla="*/ 237 h 394"/>
              <a:gd name="T80" fmla="*/ 62 w 396"/>
              <a:gd name="T81" fmla="*/ 105 h 394"/>
              <a:gd name="T82" fmla="*/ 339 w 396"/>
              <a:gd name="T83" fmla="*/ 384 h 394"/>
              <a:gd name="T84" fmla="*/ 339 w 396"/>
              <a:gd name="T85" fmla="*/ 384 h 394"/>
              <a:gd name="T86" fmla="*/ 361 w 396"/>
              <a:gd name="T87" fmla="*/ 393 h 394"/>
              <a:gd name="T88" fmla="*/ 361 w 396"/>
              <a:gd name="T89" fmla="*/ 393 h 394"/>
              <a:gd name="T90" fmla="*/ 384 w 396"/>
              <a:gd name="T91" fmla="*/ 384 h 394"/>
              <a:gd name="T92" fmla="*/ 384 w 396"/>
              <a:gd name="T93" fmla="*/ 384 h 394"/>
              <a:gd name="T94" fmla="*/ 384 w 396"/>
              <a:gd name="T95" fmla="*/ 341 h 394"/>
              <a:gd name="T96" fmla="*/ 105 w 396"/>
              <a:gd name="T97" fmla="*/ 62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96" h="394">
                <a:moveTo>
                  <a:pt x="105" y="62"/>
                </a:moveTo>
                <a:lnTo>
                  <a:pt x="237" y="62"/>
                </a:lnTo>
                <a:lnTo>
                  <a:pt x="237" y="62"/>
                </a:lnTo>
                <a:cubicBezTo>
                  <a:pt x="254" y="62"/>
                  <a:pt x="267" y="48"/>
                  <a:pt x="267" y="31"/>
                </a:cubicBezTo>
                <a:lnTo>
                  <a:pt x="267" y="31"/>
                </a:lnTo>
                <a:cubicBezTo>
                  <a:pt x="267" y="14"/>
                  <a:pt x="254" y="0"/>
                  <a:pt x="237" y="0"/>
                </a:cubicBezTo>
                <a:lnTo>
                  <a:pt x="31" y="0"/>
                </a:lnTo>
                <a:lnTo>
                  <a:pt x="31" y="0"/>
                </a:lnTo>
                <a:cubicBezTo>
                  <a:pt x="30" y="0"/>
                  <a:pt x="29" y="0"/>
                  <a:pt x="29" y="1"/>
                </a:cubicBezTo>
                <a:lnTo>
                  <a:pt x="29" y="1"/>
                </a:lnTo>
                <a:lnTo>
                  <a:pt x="28" y="1"/>
                </a:lnTo>
                <a:lnTo>
                  <a:pt x="28" y="1"/>
                </a:lnTo>
                <a:cubicBezTo>
                  <a:pt x="27" y="1"/>
                  <a:pt x="27" y="1"/>
                  <a:pt x="26" y="1"/>
                </a:cubicBezTo>
                <a:lnTo>
                  <a:pt x="26" y="1"/>
                </a:lnTo>
                <a:cubicBezTo>
                  <a:pt x="25" y="1"/>
                  <a:pt x="25" y="1"/>
                  <a:pt x="25" y="1"/>
                </a:cubicBezTo>
                <a:lnTo>
                  <a:pt x="25" y="1"/>
                </a:lnTo>
                <a:lnTo>
                  <a:pt x="25" y="1"/>
                </a:lnTo>
                <a:lnTo>
                  <a:pt x="25" y="1"/>
                </a:lnTo>
                <a:cubicBezTo>
                  <a:pt x="24" y="2"/>
                  <a:pt x="23" y="2"/>
                  <a:pt x="23" y="2"/>
                </a:cubicBezTo>
                <a:lnTo>
                  <a:pt x="23" y="2"/>
                </a:lnTo>
                <a:lnTo>
                  <a:pt x="22" y="2"/>
                </a:lnTo>
                <a:lnTo>
                  <a:pt x="22" y="2"/>
                </a:lnTo>
                <a:cubicBezTo>
                  <a:pt x="22" y="2"/>
                  <a:pt x="20" y="2"/>
                  <a:pt x="20" y="3"/>
                </a:cubicBezTo>
                <a:lnTo>
                  <a:pt x="20" y="3"/>
                </a:lnTo>
                <a:cubicBezTo>
                  <a:pt x="20" y="3"/>
                  <a:pt x="20" y="3"/>
                  <a:pt x="19" y="3"/>
                </a:cubicBezTo>
                <a:lnTo>
                  <a:pt x="19" y="3"/>
                </a:lnTo>
                <a:cubicBezTo>
                  <a:pt x="18" y="3"/>
                  <a:pt x="18" y="3"/>
                  <a:pt x="17" y="4"/>
                </a:cubicBezTo>
                <a:lnTo>
                  <a:pt x="17" y="4"/>
                </a:lnTo>
                <a:lnTo>
                  <a:pt x="17" y="4"/>
                </a:lnTo>
                <a:lnTo>
                  <a:pt x="17" y="4"/>
                </a:lnTo>
                <a:cubicBezTo>
                  <a:pt x="16" y="5"/>
                  <a:pt x="15" y="5"/>
                  <a:pt x="14" y="6"/>
                </a:cubicBezTo>
                <a:lnTo>
                  <a:pt x="14" y="6"/>
                </a:lnTo>
                <a:lnTo>
                  <a:pt x="14" y="6"/>
                </a:lnTo>
                <a:lnTo>
                  <a:pt x="14" y="6"/>
                </a:lnTo>
                <a:cubicBezTo>
                  <a:pt x="6" y="11"/>
                  <a:pt x="0" y="20"/>
                  <a:pt x="0" y="31"/>
                </a:cubicBezTo>
                <a:lnTo>
                  <a:pt x="0" y="237"/>
                </a:lnTo>
                <a:lnTo>
                  <a:pt x="0" y="237"/>
                </a:lnTo>
                <a:cubicBezTo>
                  <a:pt x="0" y="254"/>
                  <a:pt x="14" y="267"/>
                  <a:pt x="31" y="267"/>
                </a:cubicBezTo>
                <a:lnTo>
                  <a:pt x="31" y="267"/>
                </a:lnTo>
                <a:cubicBezTo>
                  <a:pt x="48" y="267"/>
                  <a:pt x="62" y="254"/>
                  <a:pt x="62" y="237"/>
                </a:cubicBezTo>
                <a:lnTo>
                  <a:pt x="62" y="105"/>
                </a:lnTo>
                <a:lnTo>
                  <a:pt x="339" y="384"/>
                </a:lnTo>
                <a:lnTo>
                  <a:pt x="339" y="384"/>
                </a:lnTo>
                <a:cubicBezTo>
                  <a:pt x="346" y="391"/>
                  <a:pt x="354" y="393"/>
                  <a:pt x="361" y="393"/>
                </a:cubicBezTo>
                <a:lnTo>
                  <a:pt x="361" y="393"/>
                </a:lnTo>
                <a:cubicBezTo>
                  <a:pt x="370" y="393"/>
                  <a:pt x="377" y="391"/>
                  <a:pt x="384" y="384"/>
                </a:cubicBezTo>
                <a:lnTo>
                  <a:pt x="384" y="384"/>
                </a:lnTo>
                <a:cubicBezTo>
                  <a:pt x="395" y="373"/>
                  <a:pt x="395" y="353"/>
                  <a:pt x="384" y="341"/>
                </a:cubicBezTo>
                <a:lnTo>
                  <a:pt x="105" y="6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78"/>
          <p:cNvSpPr>
            <a:spLocks noChangeArrowheads="1"/>
          </p:cNvSpPr>
          <p:nvPr/>
        </p:nvSpPr>
        <p:spPr bwMode="auto">
          <a:xfrm>
            <a:off x="17428051" y="7873180"/>
            <a:ext cx="452307" cy="452307"/>
          </a:xfrm>
          <a:custGeom>
            <a:avLst/>
            <a:gdLst>
              <a:gd name="T0" fmla="*/ 340 w 397"/>
              <a:gd name="T1" fmla="*/ 12 h 396"/>
              <a:gd name="T2" fmla="*/ 62 w 397"/>
              <a:gd name="T3" fmla="*/ 290 h 396"/>
              <a:gd name="T4" fmla="*/ 62 w 397"/>
              <a:gd name="T5" fmla="*/ 158 h 396"/>
              <a:gd name="T6" fmla="*/ 62 w 397"/>
              <a:gd name="T7" fmla="*/ 158 h 396"/>
              <a:gd name="T8" fmla="*/ 30 w 397"/>
              <a:gd name="T9" fmla="*/ 128 h 396"/>
              <a:gd name="T10" fmla="*/ 30 w 397"/>
              <a:gd name="T11" fmla="*/ 128 h 396"/>
              <a:gd name="T12" fmla="*/ 0 w 397"/>
              <a:gd name="T13" fmla="*/ 158 h 396"/>
              <a:gd name="T14" fmla="*/ 0 w 397"/>
              <a:gd name="T15" fmla="*/ 364 h 396"/>
              <a:gd name="T16" fmla="*/ 0 w 397"/>
              <a:gd name="T17" fmla="*/ 364 h 396"/>
              <a:gd name="T18" fmla="*/ 0 w 397"/>
              <a:gd name="T19" fmla="*/ 366 h 396"/>
              <a:gd name="T20" fmla="*/ 0 w 397"/>
              <a:gd name="T21" fmla="*/ 366 h 396"/>
              <a:gd name="T22" fmla="*/ 0 w 397"/>
              <a:gd name="T23" fmla="*/ 367 h 396"/>
              <a:gd name="T24" fmla="*/ 0 w 397"/>
              <a:gd name="T25" fmla="*/ 367 h 396"/>
              <a:gd name="T26" fmla="*/ 0 w 397"/>
              <a:gd name="T27" fmla="*/ 369 h 396"/>
              <a:gd name="T28" fmla="*/ 0 w 397"/>
              <a:gd name="T29" fmla="*/ 369 h 396"/>
              <a:gd name="T30" fmla="*/ 0 w 397"/>
              <a:gd name="T31" fmla="*/ 370 h 396"/>
              <a:gd name="T32" fmla="*/ 0 w 397"/>
              <a:gd name="T33" fmla="*/ 370 h 396"/>
              <a:gd name="T34" fmla="*/ 0 w 397"/>
              <a:gd name="T35" fmla="*/ 370 h 396"/>
              <a:gd name="T36" fmla="*/ 0 w 397"/>
              <a:gd name="T37" fmla="*/ 370 h 396"/>
              <a:gd name="T38" fmla="*/ 1 w 397"/>
              <a:gd name="T39" fmla="*/ 372 h 396"/>
              <a:gd name="T40" fmla="*/ 1 w 397"/>
              <a:gd name="T41" fmla="*/ 372 h 396"/>
              <a:gd name="T42" fmla="*/ 1 w 397"/>
              <a:gd name="T43" fmla="*/ 373 h 396"/>
              <a:gd name="T44" fmla="*/ 1 w 397"/>
              <a:gd name="T45" fmla="*/ 373 h 396"/>
              <a:gd name="T46" fmla="*/ 2 w 397"/>
              <a:gd name="T47" fmla="*/ 375 h 396"/>
              <a:gd name="T48" fmla="*/ 2 w 397"/>
              <a:gd name="T49" fmla="*/ 375 h 396"/>
              <a:gd name="T50" fmla="*/ 2 w 397"/>
              <a:gd name="T51" fmla="*/ 375 h 396"/>
              <a:gd name="T52" fmla="*/ 2 w 397"/>
              <a:gd name="T53" fmla="*/ 375 h 396"/>
              <a:gd name="T54" fmla="*/ 3 w 397"/>
              <a:gd name="T55" fmla="*/ 378 h 396"/>
              <a:gd name="T56" fmla="*/ 3 w 397"/>
              <a:gd name="T57" fmla="*/ 378 h 396"/>
              <a:gd name="T58" fmla="*/ 3 w 397"/>
              <a:gd name="T59" fmla="*/ 379 h 396"/>
              <a:gd name="T60" fmla="*/ 3 w 397"/>
              <a:gd name="T61" fmla="*/ 379 h 396"/>
              <a:gd name="T62" fmla="*/ 5 w 397"/>
              <a:gd name="T63" fmla="*/ 381 h 396"/>
              <a:gd name="T64" fmla="*/ 5 w 397"/>
              <a:gd name="T65" fmla="*/ 381 h 396"/>
              <a:gd name="T66" fmla="*/ 5 w 397"/>
              <a:gd name="T67" fmla="*/ 381 h 396"/>
              <a:gd name="T68" fmla="*/ 5 w 397"/>
              <a:gd name="T69" fmla="*/ 381 h 396"/>
              <a:gd name="T70" fmla="*/ 30 w 397"/>
              <a:gd name="T71" fmla="*/ 395 h 396"/>
              <a:gd name="T72" fmla="*/ 236 w 397"/>
              <a:gd name="T73" fmla="*/ 395 h 396"/>
              <a:gd name="T74" fmla="*/ 236 w 397"/>
              <a:gd name="T75" fmla="*/ 395 h 396"/>
              <a:gd name="T76" fmla="*/ 267 w 397"/>
              <a:gd name="T77" fmla="*/ 364 h 396"/>
              <a:gd name="T78" fmla="*/ 267 w 397"/>
              <a:gd name="T79" fmla="*/ 364 h 396"/>
              <a:gd name="T80" fmla="*/ 236 w 397"/>
              <a:gd name="T81" fmla="*/ 333 h 396"/>
              <a:gd name="T82" fmla="*/ 105 w 397"/>
              <a:gd name="T83" fmla="*/ 333 h 396"/>
              <a:gd name="T84" fmla="*/ 384 w 397"/>
              <a:gd name="T85" fmla="*/ 55 h 396"/>
              <a:gd name="T86" fmla="*/ 384 w 397"/>
              <a:gd name="T87" fmla="*/ 55 h 396"/>
              <a:gd name="T88" fmla="*/ 384 w 397"/>
              <a:gd name="T89" fmla="*/ 12 h 396"/>
              <a:gd name="T90" fmla="*/ 384 w 397"/>
              <a:gd name="T91" fmla="*/ 12 h 396"/>
              <a:gd name="T92" fmla="*/ 340 w 397"/>
              <a:gd name="T93" fmla="*/ 12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97" h="396">
                <a:moveTo>
                  <a:pt x="340" y="12"/>
                </a:moveTo>
                <a:lnTo>
                  <a:pt x="62" y="290"/>
                </a:lnTo>
                <a:lnTo>
                  <a:pt x="62" y="158"/>
                </a:lnTo>
                <a:lnTo>
                  <a:pt x="62" y="158"/>
                </a:lnTo>
                <a:cubicBezTo>
                  <a:pt x="62" y="141"/>
                  <a:pt x="47" y="128"/>
                  <a:pt x="30" y="128"/>
                </a:cubicBezTo>
                <a:lnTo>
                  <a:pt x="30" y="128"/>
                </a:lnTo>
                <a:cubicBezTo>
                  <a:pt x="14" y="128"/>
                  <a:pt x="0" y="141"/>
                  <a:pt x="0" y="158"/>
                </a:cubicBezTo>
                <a:lnTo>
                  <a:pt x="0" y="364"/>
                </a:lnTo>
                <a:lnTo>
                  <a:pt x="0" y="364"/>
                </a:lnTo>
                <a:cubicBezTo>
                  <a:pt x="0" y="365"/>
                  <a:pt x="0" y="365"/>
                  <a:pt x="0" y="366"/>
                </a:cubicBezTo>
                <a:lnTo>
                  <a:pt x="0" y="366"/>
                </a:lnTo>
                <a:lnTo>
                  <a:pt x="0" y="367"/>
                </a:lnTo>
                <a:lnTo>
                  <a:pt x="0" y="367"/>
                </a:lnTo>
                <a:cubicBezTo>
                  <a:pt x="0" y="368"/>
                  <a:pt x="0" y="369"/>
                  <a:pt x="0" y="369"/>
                </a:cubicBezTo>
                <a:lnTo>
                  <a:pt x="0" y="369"/>
                </a:lnTo>
                <a:lnTo>
                  <a:pt x="0" y="370"/>
                </a:lnTo>
                <a:lnTo>
                  <a:pt x="0" y="370"/>
                </a:lnTo>
                <a:lnTo>
                  <a:pt x="0" y="370"/>
                </a:lnTo>
                <a:lnTo>
                  <a:pt x="0" y="370"/>
                </a:lnTo>
                <a:cubicBezTo>
                  <a:pt x="0" y="371"/>
                  <a:pt x="1" y="372"/>
                  <a:pt x="1" y="372"/>
                </a:cubicBezTo>
                <a:lnTo>
                  <a:pt x="1" y="372"/>
                </a:lnTo>
                <a:lnTo>
                  <a:pt x="1" y="373"/>
                </a:lnTo>
                <a:lnTo>
                  <a:pt x="1" y="373"/>
                </a:lnTo>
                <a:cubicBezTo>
                  <a:pt x="1" y="374"/>
                  <a:pt x="1" y="374"/>
                  <a:pt x="2" y="375"/>
                </a:cubicBezTo>
                <a:lnTo>
                  <a:pt x="2" y="375"/>
                </a:lnTo>
                <a:lnTo>
                  <a:pt x="2" y="375"/>
                </a:lnTo>
                <a:lnTo>
                  <a:pt x="2" y="375"/>
                </a:lnTo>
                <a:cubicBezTo>
                  <a:pt x="2" y="377"/>
                  <a:pt x="3" y="377"/>
                  <a:pt x="3" y="378"/>
                </a:cubicBezTo>
                <a:lnTo>
                  <a:pt x="3" y="378"/>
                </a:lnTo>
                <a:cubicBezTo>
                  <a:pt x="3" y="379"/>
                  <a:pt x="3" y="379"/>
                  <a:pt x="3" y="379"/>
                </a:cubicBezTo>
                <a:lnTo>
                  <a:pt x="3" y="379"/>
                </a:lnTo>
                <a:cubicBezTo>
                  <a:pt x="4" y="379"/>
                  <a:pt x="4" y="380"/>
                  <a:pt x="5" y="381"/>
                </a:cubicBezTo>
                <a:lnTo>
                  <a:pt x="5" y="381"/>
                </a:lnTo>
                <a:lnTo>
                  <a:pt x="5" y="381"/>
                </a:lnTo>
                <a:lnTo>
                  <a:pt x="5" y="381"/>
                </a:lnTo>
                <a:cubicBezTo>
                  <a:pt x="10" y="390"/>
                  <a:pt x="20" y="395"/>
                  <a:pt x="30" y="395"/>
                </a:cubicBezTo>
                <a:lnTo>
                  <a:pt x="236" y="395"/>
                </a:lnTo>
                <a:lnTo>
                  <a:pt x="236" y="395"/>
                </a:lnTo>
                <a:cubicBezTo>
                  <a:pt x="253" y="395"/>
                  <a:pt x="267" y="381"/>
                  <a:pt x="267" y="364"/>
                </a:cubicBezTo>
                <a:lnTo>
                  <a:pt x="267" y="364"/>
                </a:lnTo>
                <a:cubicBezTo>
                  <a:pt x="267" y="347"/>
                  <a:pt x="253" y="333"/>
                  <a:pt x="236" y="333"/>
                </a:cubicBezTo>
                <a:lnTo>
                  <a:pt x="105" y="333"/>
                </a:lnTo>
                <a:lnTo>
                  <a:pt x="384" y="55"/>
                </a:lnTo>
                <a:lnTo>
                  <a:pt x="384" y="55"/>
                </a:lnTo>
                <a:cubicBezTo>
                  <a:pt x="396" y="43"/>
                  <a:pt x="396" y="24"/>
                  <a:pt x="384" y="12"/>
                </a:cubicBezTo>
                <a:lnTo>
                  <a:pt x="384" y="12"/>
                </a:lnTo>
                <a:cubicBezTo>
                  <a:pt x="372" y="0"/>
                  <a:pt x="352" y="0"/>
                  <a:pt x="340" y="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79"/>
          <p:cNvSpPr>
            <a:spLocks noChangeArrowheads="1"/>
          </p:cNvSpPr>
          <p:nvPr/>
        </p:nvSpPr>
        <p:spPr bwMode="auto">
          <a:xfrm>
            <a:off x="17990923" y="7873180"/>
            <a:ext cx="452307" cy="452307"/>
          </a:xfrm>
          <a:custGeom>
            <a:avLst/>
            <a:gdLst>
              <a:gd name="T0" fmla="*/ 376 w 397"/>
              <a:gd name="T1" fmla="*/ 394 h 397"/>
              <a:gd name="T2" fmla="*/ 376 w 397"/>
              <a:gd name="T3" fmla="*/ 394 h 397"/>
              <a:gd name="T4" fmla="*/ 376 w 397"/>
              <a:gd name="T5" fmla="*/ 394 h 397"/>
              <a:gd name="T6" fmla="*/ 376 w 397"/>
              <a:gd name="T7" fmla="*/ 394 h 397"/>
              <a:gd name="T8" fmla="*/ 379 w 397"/>
              <a:gd name="T9" fmla="*/ 393 h 397"/>
              <a:gd name="T10" fmla="*/ 379 w 397"/>
              <a:gd name="T11" fmla="*/ 393 h 397"/>
              <a:gd name="T12" fmla="*/ 379 w 397"/>
              <a:gd name="T13" fmla="*/ 393 h 397"/>
              <a:gd name="T14" fmla="*/ 379 w 397"/>
              <a:gd name="T15" fmla="*/ 393 h 397"/>
              <a:gd name="T16" fmla="*/ 396 w 397"/>
              <a:gd name="T17" fmla="*/ 365 h 397"/>
              <a:gd name="T18" fmla="*/ 396 w 397"/>
              <a:gd name="T19" fmla="*/ 160 h 397"/>
              <a:gd name="T20" fmla="*/ 396 w 397"/>
              <a:gd name="T21" fmla="*/ 160 h 397"/>
              <a:gd name="T22" fmla="*/ 364 w 397"/>
              <a:gd name="T23" fmla="*/ 129 h 397"/>
              <a:gd name="T24" fmla="*/ 364 w 397"/>
              <a:gd name="T25" fmla="*/ 129 h 397"/>
              <a:gd name="T26" fmla="*/ 334 w 397"/>
              <a:gd name="T27" fmla="*/ 160 h 397"/>
              <a:gd name="T28" fmla="*/ 334 w 397"/>
              <a:gd name="T29" fmla="*/ 291 h 397"/>
              <a:gd name="T30" fmla="*/ 56 w 397"/>
              <a:gd name="T31" fmla="*/ 12 h 397"/>
              <a:gd name="T32" fmla="*/ 56 w 397"/>
              <a:gd name="T33" fmla="*/ 12 h 397"/>
              <a:gd name="T34" fmla="*/ 12 w 397"/>
              <a:gd name="T35" fmla="*/ 12 h 397"/>
              <a:gd name="T36" fmla="*/ 12 w 397"/>
              <a:gd name="T37" fmla="*/ 12 h 397"/>
              <a:gd name="T38" fmla="*/ 12 w 397"/>
              <a:gd name="T39" fmla="*/ 56 h 397"/>
              <a:gd name="T40" fmla="*/ 290 w 397"/>
              <a:gd name="T41" fmla="*/ 335 h 397"/>
              <a:gd name="T42" fmla="*/ 159 w 397"/>
              <a:gd name="T43" fmla="*/ 335 h 397"/>
              <a:gd name="T44" fmla="*/ 159 w 397"/>
              <a:gd name="T45" fmla="*/ 335 h 397"/>
              <a:gd name="T46" fmla="*/ 128 w 397"/>
              <a:gd name="T47" fmla="*/ 365 h 397"/>
              <a:gd name="T48" fmla="*/ 128 w 397"/>
              <a:gd name="T49" fmla="*/ 365 h 397"/>
              <a:gd name="T50" fmla="*/ 159 w 397"/>
              <a:gd name="T51" fmla="*/ 396 h 397"/>
              <a:gd name="T52" fmla="*/ 364 w 397"/>
              <a:gd name="T53" fmla="*/ 396 h 397"/>
              <a:gd name="T54" fmla="*/ 364 w 397"/>
              <a:gd name="T55" fmla="*/ 396 h 397"/>
              <a:gd name="T56" fmla="*/ 366 w 397"/>
              <a:gd name="T57" fmla="*/ 396 h 397"/>
              <a:gd name="T58" fmla="*/ 366 w 397"/>
              <a:gd name="T59" fmla="*/ 396 h 397"/>
              <a:gd name="T60" fmla="*/ 368 w 397"/>
              <a:gd name="T61" fmla="*/ 396 h 397"/>
              <a:gd name="T62" fmla="*/ 368 w 397"/>
              <a:gd name="T63" fmla="*/ 396 h 397"/>
              <a:gd name="T64" fmla="*/ 370 w 397"/>
              <a:gd name="T65" fmla="*/ 396 h 397"/>
              <a:gd name="T66" fmla="*/ 370 w 397"/>
              <a:gd name="T67" fmla="*/ 396 h 397"/>
              <a:gd name="T68" fmla="*/ 371 w 397"/>
              <a:gd name="T69" fmla="*/ 395 h 397"/>
              <a:gd name="T70" fmla="*/ 371 w 397"/>
              <a:gd name="T71" fmla="*/ 395 h 397"/>
              <a:gd name="T72" fmla="*/ 371 w 397"/>
              <a:gd name="T73" fmla="*/ 395 h 397"/>
              <a:gd name="T74" fmla="*/ 371 w 397"/>
              <a:gd name="T75" fmla="*/ 395 h 397"/>
              <a:gd name="T76" fmla="*/ 373 w 397"/>
              <a:gd name="T77" fmla="*/ 394 h 397"/>
              <a:gd name="T78" fmla="*/ 373 w 397"/>
              <a:gd name="T79" fmla="*/ 394 h 397"/>
              <a:gd name="T80" fmla="*/ 374 w 397"/>
              <a:gd name="T81" fmla="*/ 394 h 397"/>
              <a:gd name="T82" fmla="*/ 374 w 397"/>
              <a:gd name="T83" fmla="*/ 394 h 397"/>
              <a:gd name="T84" fmla="*/ 376 w 397"/>
              <a:gd name="T85" fmla="*/ 394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97" h="397">
                <a:moveTo>
                  <a:pt x="376" y="394"/>
                </a:moveTo>
                <a:lnTo>
                  <a:pt x="376" y="394"/>
                </a:lnTo>
                <a:lnTo>
                  <a:pt x="376" y="394"/>
                </a:lnTo>
                <a:lnTo>
                  <a:pt x="376" y="394"/>
                </a:lnTo>
                <a:cubicBezTo>
                  <a:pt x="377" y="393"/>
                  <a:pt x="378" y="393"/>
                  <a:pt x="379" y="393"/>
                </a:cubicBezTo>
                <a:lnTo>
                  <a:pt x="379" y="393"/>
                </a:lnTo>
                <a:lnTo>
                  <a:pt x="379" y="393"/>
                </a:lnTo>
                <a:lnTo>
                  <a:pt x="379" y="393"/>
                </a:lnTo>
                <a:cubicBezTo>
                  <a:pt x="389" y="387"/>
                  <a:pt x="396" y="377"/>
                  <a:pt x="396" y="365"/>
                </a:cubicBezTo>
                <a:lnTo>
                  <a:pt x="396" y="160"/>
                </a:lnTo>
                <a:lnTo>
                  <a:pt x="396" y="160"/>
                </a:lnTo>
                <a:cubicBezTo>
                  <a:pt x="396" y="142"/>
                  <a:pt x="382" y="129"/>
                  <a:pt x="364" y="129"/>
                </a:cubicBezTo>
                <a:lnTo>
                  <a:pt x="364" y="129"/>
                </a:lnTo>
                <a:cubicBezTo>
                  <a:pt x="348" y="129"/>
                  <a:pt x="334" y="142"/>
                  <a:pt x="334" y="160"/>
                </a:cubicBezTo>
                <a:lnTo>
                  <a:pt x="334" y="291"/>
                </a:lnTo>
                <a:lnTo>
                  <a:pt x="56" y="12"/>
                </a:lnTo>
                <a:lnTo>
                  <a:pt x="56" y="12"/>
                </a:lnTo>
                <a:cubicBezTo>
                  <a:pt x="44" y="0"/>
                  <a:pt x="25" y="0"/>
                  <a:pt x="12" y="12"/>
                </a:cubicBezTo>
                <a:lnTo>
                  <a:pt x="12" y="12"/>
                </a:lnTo>
                <a:cubicBezTo>
                  <a:pt x="0" y="24"/>
                  <a:pt x="0" y="43"/>
                  <a:pt x="12" y="56"/>
                </a:cubicBezTo>
                <a:lnTo>
                  <a:pt x="290" y="335"/>
                </a:lnTo>
                <a:lnTo>
                  <a:pt x="159" y="335"/>
                </a:lnTo>
                <a:lnTo>
                  <a:pt x="159" y="335"/>
                </a:lnTo>
                <a:cubicBezTo>
                  <a:pt x="142" y="335"/>
                  <a:pt x="128" y="348"/>
                  <a:pt x="128" y="365"/>
                </a:cubicBezTo>
                <a:lnTo>
                  <a:pt x="128" y="365"/>
                </a:lnTo>
                <a:cubicBezTo>
                  <a:pt x="128" y="382"/>
                  <a:pt x="142" y="396"/>
                  <a:pt x="159" y="396"/>
                </a:cubicBezTo>
                <a:lnTo>
                  <a:pt x="364" y="396"/>
                </a:lnTo>
                <a:lnTo>
                  <a:pt x="364" y="396"/>
                </a:lnTo>
                <a:cubicBezTo>
                  <a:pt x="365" y="396"/>
                  <a:pt x="366" y="396"/>
                  <a:pt x="366" y="396"/>
                </a:cubicBezTo>
                <a:lnTo>
                  <a:pt x="366" y="396"/>
                </a:lnTo>
                <a:cubicBezTo>
                  <a:pt x="367" y="396"/>
                  <a:pt x="368" y="396"/>
                  <a:pt x="368" y="396"/>
                </a:cubicBezTo>
                <a:lnTo>
                  <a:pt x="368" y="396"/>
                </a:lnTo>
                <a:cubicBezTo>
                  <a:pt x="369" y="396"/>
                  <a:pt x="369" y="396"/>
                  <a:pt x="370" y="396"/>
                </a:cubicBezTo>
                <a:lnTo>
                  <a:pt x="370" y="396"/>
                </a:lnTo>
                <a:cubicBezTo>
                  <a:pt x="370" y="396"/>
                  <a:pt x="371" y="396"/>
                  <a:pt x="371" y="395"/>
                </a:cubicBezTo>
                <a:lnTo>
                  <a:pt x="371" y="395"/>
                </a:lnTo>
                <a:lnTo>
                  <a:pt x="371" y="395"/>
                </a:lnTo>
                <a:lnTo>
                  <a:pt x="371" y="395"/>
                </a:lnTo>
                <a:cubicBezTo>
                  <a:pt x="372" y="395"/>
                  <a:pt x="372" y="395"/>
                  <a:pt x="373" y="394"/>
                </a:cubicBezTo>
                <a:lnTo>
                  <a:pt x="373" y="394"/>
                </a:lnTo>
                <a:cubicBezTo>
                  <a:pt x="373" y="394"/>
                  <a:pt x="373" y="394"/>
                  <a:pt x="374" y="394"/>
                </a:cubicBezTo>
                <a:lnTo>
                  <a:pt x="374" y="394"/>
                </a:lnTo>
                <a:cubicBezTo>
                  <a:pt x="374" y="394"/>
                  <a:pt x="375" y="394"/>
                  <a:pt x="376" y="39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80"/>
          <p:cNvSpPr>
            <a:spLocks noChangeArrowheads="1"/>
          </p:cNvSpPr>
          <p:nvPr/>
        </p:nvSpPr>
        <p:spPr bwMode="auto">
          <a:xfrm>
            <a:off x="17428051" y="5435745"/>
            <a:ext cx="874461" cy="804102"/>
          </a:xfrm>
          <a:custGeom>
            <a:avLst/>
            <a:gdLst>
              <a:gd name="T0" fmla="*/ 705 w 766"/>
              <a:gd name="T1" fmla="*/ 536 h 704"/>
              <a:gd name="T2" fmla="*/ 575 w 766"/>
              <a:gd name="T3" fmla="*/ 536 h 704"/>
              <a:gd name="T4" fmla="*/ 575 w 766"/>
              <a:gd name="T5" fmla="*/ 160 h 704"/>
              <a:gd name="T6" fmla="*/ 705 w 766"/>
              <a:gd name="T7" fmla="*/ 160 h 704"/>
              <a:gd name="T8" fmla="*/ 705 w 766"/>
              <a:gd name="T9" fmla="*/ 536 h 704"/>
              <a:gd name="T10" fmla="*/ 640 w 766"/>
              <a:gd name="T11" fmla="*/ 643 h 704"/>
              <a:gd name="T12" fmla="*/ 59 w 766"/>
              <a:gd name="T13" fmla="*/ 643 h 704"/>
              <a:gd name="T14" fmla="*/ 59 w 766"/>
              <a:gd name="T15" fmla="*/ 60 h 704"/>
              <a:gd name="T16" fmla="*/ 640 w 766"/>
              <a:gd name="T17" fmla="*/ 60 h 704"/>
              <a:gd name="T18" fmla="*/ 640 w 766"/>
              <a:gd name="T19" fmla="*/ 100 h 704"/>
              <a:gd name="T20" fmla="*/ 550 w 766"/>
              <a:gd name="T21" fmla="*/ 100 h 704"/>
              <a:gd name="T22" fmla="*/ 550 w 766"/>
              <a:gd name="T23" fmla="*/ 100 h 704"/>
              <a:gd name="T24" fmla="*/ 515 w 766"/>
              <a:gd name="T25" fmla="*/ 138 h 704"/>
              <a:gd name="T26" fmla="*/ 515 w 766"/>
              <a:gd name="T27" fmla="*/ 557 h 704"/>
              <a:gd name="T28" fmla="*/ 515 w 766"/>
              <a:gd name="T29" fmla="*/ 557 h 704"/>
              <a:gd name="T30" fmla="*/ 550 w 766"/>
              <a:gd name="T31" fmla="*/ 595 h 704"/>
              <a:gd name="T32" fmla="*/ 640 w 766"/>
              <a:gd name="T33" fmla="*/ 595 h 704"/>
              <a:gd name="T34" fmla="*/ 640 w 766"/>
              <a:gd name="T35" fmla="*/ 643 h 704"/>
              <a:gd name="T36" fmla="*/ 729 w 766"/>
              <a:gd name="T37" fmla="*/ 100 h 704"/>
              <a:gd name="T38" fmla="*/ 700 w 766"/>
              <a:gd name="T39" fmla="*/ 100 h 704"/>
              <a:gd name="T40" fmla="*/ 700 w 766"/>
              <a:gd name="T41" fmla="*/ 42 h 704"/>
              <a:gd name="T42" fmla="*/ 700 w 766"/>
              <a:gd name="T43" fmla="*/ 42 h 704"/>
              <a:gd name="T44" fmla="*/ 658 w 766"/>
              <a:gd name="T45" fmla="*/ 0 h 704"/>
              <a:gd name="T46" fmla="*/ 41 w 766"/>
              <a:gd name="T47" fmla="*/ 0 h 704"/>
              <a:gd name="T48" fmla="*/ 41 w 766"/>
              <a:gd name="T49" fmla="*/ 0 h 704"/>
              <a:gd name="T50" fmla="*/ 0 w 766"/>
              <a:gd name="T51" fmla="*/ 42 h 704"/>
              <a:gd name="T52" fmla="*/ 0 w 766"/>
              <a:gd name="T53" fmla="*/ 661 h 704"/>
              <a:gd name="T54" fmla="*/ 0 w 766"/>
              <a:gd name="T55" fmla="*/ 661 h 704"/>
              <a:gd name="T56" fmla="*/ 41 w 766"/>
              <a:gd name="T57" fmla="*/ 703 h 704"/>
              <a:gd name="T58" fmla="*/ 658 w 766"/>
              <a:gd name="T59" fmla="*/ 703 h 704"/>
              <a:gd name="T60" fmla="*/ 658 w 766"/>
              <a:gd name="T61" fmla="*/ 703 h 704"/>
              <a:gd name="T62" fmla="*/ 700 w 766"/>
              <a:gd name="T63" fmla="*/ 661 h 704"/>
              <a:gd name="T64" fmla="*/ 700 w 766"/>
              <a:gd name="T65" fmla="*/ 595 h 704"/>
              <a:gd name="T66" fmla="*/ 729 w 766"/>
              <a:gd name="T67" fmla="*/ 595 h 704"/>
              <a:gd name="T68" fmla="*/ 729 w 766"/>
              <a:gd name="T69" fmla="*/ 595 h 704"/>
              <a:gd name="T70" fmla="*/ 765 w 766"/>
              <a:gd name="T71" fmla="*/ 557 h 704"/>
              <a:gd name="T72" fmla="*/ 765 w 766"/>
              <a:gd name="T73" fmla="*/ 138 h 704"/>
              <a:gd name="T74" fmla="*/ 765 w 766"/>
              <a:gd name="T75" fmla="*/ 138 h 704"/>
              <a:gd name="T76" fmla="*/ 729 w 766"/>
              <a:gd name="T77" fmla="*/ 100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66" h="704">
                <a:moveTo>
                  <a:pt x="705" y="536"/>
                </a:moveTo>
                <a:lnTo>
                  <a:pt x="575" y="536"/>
                </a:lnTo>
                <a:lnTo>
                  <a:pt x="575" y="160"/>
                </a:lnTo>
                <a:lnTo>
                  <a:pt x="705" y="160"/>
                </a:lnTo>
                <a:lnTo>
                  <a:pt x="705" y="536"/>
                </a:lnTo>
                <a:close/>
                <a:moveTo>
                  <a:pt x="640" y="643"/>
                </a:moveTo>
                <a:lnTo>
                  <a:pt x="59" y="643"/>
                </a:lnTo>
                <a:lnTo>
                  <a:pt x="59" y="60"/>
                </a:lnTo>
                <a:lnTo>
                  <a:pt x="640" y="60"/>
                </a:lnTo>
                <a:lnTo>
                  <a:pt x="640" y="100"/>
                </a:lnTo>
                <a:lnTo>
                  <a:pt x="550" y="100"/>
                </a:lnTo>
                <a:lnTo>
                  <a:pt x="550" y="100"/>
                </a:lnTo>
                <a:cubicBezTo>
                  <a:pt x="530" y="100"/>
                  <a:pt x="515" y="117"/>
                  <a:pt x="515" y="138"/>
                </a:cubicBezTo>
                <a:lnTo>
                  <a:pt x="515" y="557"/>
                </a:lnTo>
                <a:lnTo>
                  <a:pt x="515" y="557"/>
                </a:lnTo>
                <a:cubicBezTo>
                  <a:pt x="515" y="579"/>
                  <a:pt x="530" y="595"/>
                  <a:pt x="550" y="595"/>
                </a:cubicBezTo>
                <a:lnTo>
                  <a:pt x="640" y="595"/>
                </a:lnTo>
                <a:lnTo>
                  <a:pt x="640" y="643"/>
                </a:lnTo>
                <a:close/>
                <a:moveTo>
                  <a:pt x="729" y="100"/>
                </a:moveTo>
                <a:lnTo>
                  <a:pt x="700" y="100"/>
                </a:lnTo>
                <a:lnTo>
                  <a:pt x="700" y="42"/>
                </a:lnTo>
                <a:lnTo>
                  <a:pt x="700" y="42"/>
                </a:lnTo>
                <a:cubicBezTo>
                  <a:pt x="700" y="19"/>
                  <a:pt x="681" y="0"/>
                  <a:pt x="658" y="0"/>
                </a:cubicBezTo>
                <a:lnTo>
                  <a:pt x="41" y="0"/>
                </a:lnTo>
                <a:lnTo>
                  <a:pt x="41" y="0"/>
                </a:lnTo>
                <a:cubicBezTo>
                  <a:pt x="19" y="0"/>
                  <a:pt x="0" y="19"/>
                  <a:pt x="0" y="42"/>
                </a:cubicBezTo>
                <a:lnTo>
                  <a:pt x="0" y="661"/>
                </a:lnTo>
                <a:lnTo>
                  <a:pt x="0" y="661"/>
                </a:lnTo>
                <a:cubicBezTo>
                  <a:pt x="0" y="684"/>
                  <a:pt x="19" y="703"/>
                  <a:pt x="41" y="703"/>
                </a:cubicBezTo>
                <a:lnTo>
                  <a:pt x="658" y="703"/>
                </a:lnTo>
                <a:lnTo>
                  <a:pt x="658" y="703"/>
                </a:lnTo>
                <a:cubicBezTo>
                  <a:pt x="681" y="703"/>
                  <a:pt x="700" y="684"/>
                  <a:pt x="700" y="661"/>
                </a:cubicBezTo>
                <a:lnTo>
                  <a:pt x="700" y="595"/>
                </a:lnTo>
                <a:lnTo>
                  <a:pt x="729" y="595"/>
                </a:lnTo>
                <a:lnTo>
                  <a:pt x="729" y="595"/>
                </a:lnTo>
                <a:cubicBezTo>
                  <a:pt x="749" y="595"/>
                  <a:pt x="765" y="579"/>
                  <a:pt x="765" y="557"/>
                </a:cubicBezTo>
                <a:lnTo>
                  <a:pt x="765" y="138"/>
                </a:lnTo>
                <a:lnTo>
                  <a:pt x="765" y="138"/>
                </a:lnTo>
                <a:cubicBezTo>
                  <a:pt x="765" y="117"/>
                  <a:pt x="749" y="100"/>
                  <a:pt x="729" y="1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81"/>
          <p:cNvSpPr>
            <a:spLocks noChangeArrowheads="1"/>
          </p:cNvSpPr>
          <p:nvPr/>
        </p:nvSpPr>
        <p:spPr bwMode="auto">
          <a:xfrm>
            <a:off x="17619026" y="5968462"/>
            <a:ext cx="110564" cy="115591"/>
          </a:xfrm>
          <a:custGeom>
            <a:avLst/>
            <a:gdLst>
              <a:gd name="T0" fmla="*/ 49 w 99"/>
              <a:gd name="T1" fmla="*/ 0 h 100"/>
              <a:gd name="T2" fmla="*/ 49 w 99"/>
              <a:gd name="T3" fmla="*/ 0 h 100"/>
              <a:gd name="T4" fmla="*/ 0 w 99"/>
              <a:gd name="T5" fmla="*/ 50 h 100"/>
              <a:gd name="T6" fmla="*/ 0 w 99"/>
              <a:gd name="T7" fmla="*/ 50 h 100"/>
              <a:gd name="T8" fmla="*/ 49 w 99"/>
              <a:gd name="T9" fmla="*/ 99 h 100"/>
              <a:gd name="T10" fmla="*/ 49 w 99"/>
              <a:gd name="T11" fmla="*/ 99 h 100"/>
              <a:gd name="T12" fmla="*/ 98 w 99"/>
              <a:gd name="T13" fmla="*/ 50 h 100"/>
              <a:gd name="T14" fmla="*/ 98 w 99"/>
              <a:gd name="T15" fmla="*/ 50 h 100"/>
              <a:gd name="T16" fmla="*/ 49 w 99"/>
              <a:gd name="T1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" h="100">
                <a:moveTo>
                  <a:pt x="49" y="0"/>
                </a:moveTo>
                <a:lnTo>
                  <a:pt x="49" y="0"/>
                </a:lnTo>
                <a:cubicBezTo>
                  <a:pt x="22" y="0"/>
                  <a:pt x="0" y="22"/>
                  <a:pt x="0" y="50"/>
                </a:cubicBezTo>
                <a:lnTo>
                  <a:pt x="0" y="50"/>
                </a:lnTo>
                <a:cubicBezTo>
                  <a:pt x="0" y="77"/>
                  <a:pt x="22" y="99"/>
                  <a:pt x="49" y="99"/>
                </a:cubicBezTo>
                <a:lnTo>
                  <a:pt x="49" y="99"/>
                </a:lnTo>
                <a:cubicBezTo>
                  <a:pt x="76" y="99"/>
                  <a:pt x="98" y="77"/>
                  <a:pt x="98" y="50"/>
                </a:cubicBezTo>
                <a:lnTo>
                  <a:pt x="98" y="50"/>
                </a:lnTo>
                <a:cubicBezTo>
                  <a:pt x="98" y="22"/>
                  <a:pt x="76" y="0"/>
                  <a:pt x="4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182"/>
          <p:cNvSpPr>
            <a:spLocks noChangeArrowheads="1"/>
          </p:cNvSpPr>
          <p:nvPr/>
        </p:nvSpPr>
        <p:spPr bwMode="auto">
          <a:xfrm>
            <a:off x="17428051" y="9526613"/>
            <a:ext cx="959898" cy="954871"/>
          </a:xfrm>
          <a:custGeom>
            <a:avLst/>
            <a:gdLst>
              <a:gd name="T0" fmla="*/ 732 w 844"/>
              <a:gd name="T1" fmla="*/ 774 h 838"/>
              <a:gd name="T2" fmla="*/ 111 w 844"/>
              <a:gd name="T3" fmla="*/ 774 h 838"/>
              <a:gd name="T4" fmla="*/ 111 w 844"/>
              <a:gd name="T5" fmla="*/ 245 h 838"/>
              <a:gd name="T6" fmla="*/ 158 w 844"/>
              <a:gd name="T7" fmla="*/ 245 h 838"/>
              <a:gd name="T8" fmla="*/ 673 w 844"/>
              <a:gd name="T9" fmla="*/ 245 h 838"/>
              <a:gd name="T10" fmla="*/ 732 w 844"/>
              <a:gd name="T11" fmla="*/ 245 h 838"/>
              <a:gd name="T12" fmla="*/ 732 w 844"/>
              <a:gd name="T13" fmla="*/ 774 h 838"/>
              <a:gd name="T14" fmla="*/ 63 w 844"/>
              <a:gd name="T15" fmla="*/ 64 h 838"/>
              <a:gd name="T16" fmla="*/ 780 w 844"/>
              <a:gd name="T17" fmla="*/ 64 h 838"/>
              <a:gd name="T18" fmla="*/ 780 w 844"/>
              <a:gd name="T19" fmla="*/ 182 h 838"/>
              <a:gd name="T20" fmla="*/ 751 w 844"/>
              <a:gd name="T21" fmla="*/ 182 h 838"/>
              <a:gd name="T22" fmla="*/ 673 w 844"/>
              <a:gd name="T23" fmla="*/ 182 h 838"/>
              <a:gd name="T24" fmla="*/ 158 w 844"/>
              <a:gd name="T25" fmla="*/ 182 h 838"/>
              <a:gd name="T26" fmla="*/ 92 w 844"/>
              <a:gd name="T27" fmla="*/ 182 h 838"/>
              <a:gd name="T28" fmla="*/ 63 w 844"/>
              <a:gd name="T29" fmla="*/ 182 h 838"/>
              <a:gd name="T30" fmla="*/ 63 w 844"/>
              <a:gd name="T31" fmla="*/ 64 h 838"/>
              <a:gd name="T32" fmla="*/ 797 w 844"/>
              <a:gd name="T33" fmla="*/ 0 h 838"/>
              <a:gd name="T34" fmla="*/ 46 w 844"/>
              <a:gd name="T35" fmla="*/ 0 h 838"/>
              <a:gd name="T36" fmla="*/ 46 w 844"/>
              <a:gd name="T37" fmla="*/ 0 h 838"/>
              <a:gd name="T38" fmla="*/ 0 w 844"/>
              <a:gd name="T39" fmla="*/ 37 h 838"/>
              <a:gd name="T40" fmla="*/ 0 w 844"/>
              <a:gd name="T41" fmla="*/ 208 h 838"/>
              <a:gd name="T42" fmla="*/ 0 w 844"/>
              <a:gd name="T43" fmla="*/ 208 h 838"/>
              <a:gd name="T44" fmla="*/ 46 w 844"/>
              <a:gd name="T45" fmla="*/ 245 h 838"/>
              <a:gd name="T46" fmla="*/ 48 w 844"/>
              <a:gd name="T47" fmla="*/ 245 h 838"/>
              <a:gd name="T48" fmla="*/ 48 w 844"/>
              <a:gd name="T49" fmla="*/ 794 h 838"/>
              <a:gd name="T50" fmla="*/ 48 w 844"/>
              <a:gd name="T51" fmla="*/ 794 h 838"/>
              <a:gd name="T52" fmla="*/ 92 w 844"/>
              <a:gd name="T53" fmla="*/ 837 h 838"/>
              <a:gd name="T54" fmla="*/ 751 w 844"/>
              <a:gd name="T55" fmla="*/ 837 h 838"/>
              <a:gd name="T56" fmla="*/ 751 w 844"/>
              <a:gd name="T57" fmla="*/ 837 h 838"/>
              <a:gd name="T58" fmla="*/ 795 w 844"/>
              <a:gd name="T59" fmla="*/ 794 h 838"/>
              <a:gd name="T60" fmla="*/ 795 w 844"/>
              <a:gd name="T61" fmla="*/ 245 h 838"/>
              <a:gd name="T62" fmla="*/ 797 w 844"/>
              <a:gd name="T63" fmla="*/ 245 h 838"/>
              <a:gd name="T64" fmla="*/ 797 w 844"/>
              <a:gd name="T65" fmla="*/ 245 h 838"/>
              <a:gd name="T66" fmla="*/ 843 w 844"/>
              <a:gd name="T67" fmla="*/ 208 h 838"/>
              <a:gd name="T68" fmla="*/ 843 w 844"/>
              <a:gd name="T69" fmla="*/ 37 h 838"/>
              <a:gd name="T70" fmla="*/ 843 w 844"/>
              <a:gd name="T71" fmla="*/ 37 h 838"/>
              <a:gd name="T72" fmla="*/ 797 w 844"/>
              <a:gd name="T73" fmla="*/ 0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44" h="838">
                <a:moveTo>
                  <a:pt x="732" y="774"/>
                </a:moveTo>
                <a:lnTo>
                  <a:pt x="111" y="774"/>
                </a:lnTo>
                <a:lnTo>
                  <a:pt x="111" y="245"/>
                </a:lnTo>
                <a:lnTo>
                  <a:pt x="158" y="245"/>
                </a:lnTo>
                <a:lnTo>
                  <a:pt x="673" y="245"/>
                </a:lnTo>
                <a:lnTo>
                  <a:pt x="732" y="245"/>
                </a:lnTo>
                <a:lnTo>
                  <a:pt x="732" y="774"/>
                </a:lnTo>
                <a:close/>
                <a:moveTo>
                  <a:pt x="63" y="64"/>
                </a:moveTo>
                <a:lnTo>
                  <a:pt x="780" y="64"/>
                </a:lnTo>
                <a:lnTo>
                  <a:pt x="780" y="182"/>
                </a:lnTo>
                <a:lnTo>
                  <a:pt x="751" y="182"/>
                </a:lnTo>
                <a:lnTo>
                  <a:pt x="673" y="182"/>
                </a:lnTo>
                <a:lnTo>
                  <a:pt x="158" y="182"/>
                </a:lnTo>
                <a:lnTo>
                  <a:pt x="92" y="182"/>
                </a:lnTo>
                <a:lnTo>
                  <a:pt x="63" y="182"/>
                </a:lnTo>
                <a:lnTo>
                  <a:pt x="63" y="64"/>
                </a:lnTo>
                <a:close/>
                <a:moveTo>
                  <a:pt x="797" y="0"/>
                </a:moveTo>
                <a:lnTo>
                  <a:pt x="46" y="0"/>
                </a:lnTo>
                <a:lnTo>
                  <a:pt x="46" y="0"/>
                </a:lnTo>
                <a:cubicBezTo>
                  <a:pt x="14" y="0"/>
                  <a:pt x="0" y="19"/>
                  <a:pt x="0" y="37"/>
                </a:cubicBezTo>
                <a:lnTo>
                  <a:pt x="0" y="208"/>
                </a:lnTo>
                <a:lnTo>
                  <a:pt x="0" y="208"/>
                </a:lnTo>
                <a:cubicBezTo>
                  <a:pt x="0" y="226"/>
                  <a:pt x="14" y="245"/>
                  <a:pt x="46" y="245"/>
                </a:cubicBezTo>
                <a:lnTo>
                  <a:pt x="48" y="245"/>
                </a:lnTo>
                <a:lnTo>
                  <a:pt x="48" y="794"/>
                </a:lnTo>
                <a:lnTo>
                  <a:pt x="48" y="794"/>
                </a:lnTo>
                <a:cubicBezTo>
                  <a:pt x="48" y="818"/>
                  <a:pt x="68" y="837"/>
                  <a:pt x="92" y="837"/>
                </a:cubicBezTo>
                <a:lnTo>
                  <a:pt x="751" y="837"/>
                </a:lnTo>
                <a:lnTo>
                  <a:pt x="751" y="837"/>
                </a:lnTo>
                <a:cubicBezTo>
                  <a:pt x="775" y="837"/>
                  <a:pt x="795" y="818"/>
                  <a:pt x="795" y="794"/>
                </a:cubicBezTo>
                <a:lnTo>
                  <a:pt x="795" y="245"/>
                </a:lnTo>
                <a:lnTo>
                  <a:pt x="797" y="245"/>
                </a:lnTo>
                <a:lnTo>
                  <a:pt x="797" y="245"/>
                </a:lnTo>
                <a:cubicBezTo>
                  <a:pt x="829" y="245"/>
                  <a:pt x="843" y="226"/>
                  <a:pt x="843" y="208"/>
                </a:cubicBezTo>
                <a:lnTo>
                  <a:pt x="843" y="37"/>
                </a:lnTo>
                <a:lnTo>
                  <a:pt x="843" y="37"/>
                </a:lnTo>
                <a:cubicBezTo>
                  <a:pt x="843" y="19"/>
                  <a:pt x="829" y="0"/>
                  <a:pt x="7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83"/>
          <p:cNvSpPr>
            <a:spLocks noChangeArrowheads="1"/>
          </p:cNvSpPr>
          <p:nvPr/>
        </p:nvSpPr>
        <p:spPr bwMode="auto">
          <a:xfrm>
            <a:off x="17804976" y="9908561"/>
            <a:ext cx="206050" cy="75386"/>
          </a:xfrm>
          <a:custGeom>
            <a:avLst/>
            <a:gdLst>
              <a:gd name="T0" fmla="*/ 146 w 179"/>
              <a:gd name="T1" fmla="*/ 0 h 64"/>
              <a:gd name="T2" fmla="*/ 32 w 179"/>
              <a:gd name="T3" fmla="*/ 0 h 64"/>
              <a:gd name="T4" fmla="*/ 32 w 179"/>
              <a:gd name="T5" fmla="*/ 0 h 64"/>
              <a:gd name="T6" fmla="*/ 0 w 179"/>
              <a:gd name="T7" fmla="*/ 31 h 64"/>
              <a:gd name="T8" fmla="*/ 0 w 179"/>
              <a:gd name="T9" fmla="*/ 31 h 64"/>
              <a:gd name="T10" fmla="*/ 32 w 179"/>
              <a:gd name="T11" fmla="*/ 63 h 64"/>
              <a:gd name="T12" fmla="*/ 146 w 179"/>
              <a:gd name="T13" fmla="*/ 63 h 64"/>
              <a:gd name="T14" fmla="*/ 146 w 179"/>
              <a:gd name="T15" fmla="*/ 63 h 64"/>
              <a:gd name="T16" fmla="*/ 178 w 179"/>
              <a:gd name="T17" fmla="*/ 31 h 64"/>
              <a:gd name="T18" fmla="*/ 178 w 179"/>
              <a:gd name="T19" fmla="*/ 31 h 64"/>
              <a:gd name="T20" fmla="*/ 146 w 179"/>
              <a:gd name="T2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9" h="64">
                <a:moveTo>
                  <a:pt x="146" y="0"/>
                </a:moveTo>
                <a:lnTo>
                  <a:pt x="32" y="0"/>
                </a:lnTo>
                <a:lnTo>
                  <a:pt x="32" y="0"/>
                </a:lnTo>
                <a:cubicBezTo>
                  <a:pt x="14" y="0"/>
                  <a:pt x="0" y="14"/>
                  <a:pt x="0" y="31"/>
                </a:cubicBezTo>
                <a:lnTo>
                  <a:pt x="0" y="31"/>
                </a:lnTo>
                <a:cubicBezTo>
                  <a:pt x="0" y="49"/>
                  <a:pt x="14" y="63"/>
                  <a:pt x="32" y="63"/>
                </a:cubicBezTo>
                <a:lnTo>
                  <a:pt x="146" y="63"/>
                </a:lnTo>
                <a:lnTo>
                  <a:pt x="146" y="63"/>
                </a:lnTo>
                <a:cubicBezTo>
                  <a:pt x="164" y="63"/>
                  <a:pt x="178" y="49"/>
                  <a:pt x="178" y="31"/>
                </a:cubicBezTo>
                <a:lnTo>
                  <a:pt x="178" y="31"/>
                </a:lnTo>
                <a:cubicBezTo>
                  <a:pt x="178" y="14"/>
                  <a:pt x="164" y="0"/>
                  <a:pt x="14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CuadroTexto 398"/>
          <p:cNvSpPr txBox="1"/>
          <p:nvPr/>
        </p:nvSpPr>
        <p:spPr>
          <a:xfrm>
            <a:off x="18632315" y="3124284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0" name="Rectángulo 399"/>
          <p:cNvSpPr/>
          <p:nvPr/>
        </p:nvSpPr>
        <p:spPr>
          <a:xfrm>
            <a:off x="18632954" y="3685271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1" name="CuadroTexto 400"/>
          <p:cNvSpPr txBox="1"/>
          <p:nvPr/>
        </p:nvSpPr>
        <p:spPr>
          <a:xfrm>
            <a:off x="18638592" y="5107567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2" name="Rectángulo 401"/>
          <p:cNvSpPr/>
          <p:nvPr/>
        </p:nvSpPr>
        <p:spPr>
          <a:xfrm>
            <a:off x="18639231" y="5668554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3" name="CuadroTexto 402"/>
          <p:cNvSpPr txBox="1"/>
          <p:nvPr/>
        </p:nvSpPr>
        <p:spPr>
          <a:xfrm>
            <a:off x="18644486" y="7107179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4" name="Rectángulo 403"/>
          <p:cNvSpPr/>
          <p:nvPr/>
        </p:nvSpPr>
        <p:spPr>
          <a:xfrm>
            <a:off x="18645125" y="7668166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5" name="CuadroTexto 404"/>
          <p:cNvSpPr txBox="1"/>
          <p:nvPr/>
        </p:nvSpPr>
        <p:spPr>
          <a:xfrm>
            <a:off x="18649296" y="9304849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6" name="Rectángulo 405"/>
          <p:cNvSpPr/>
          <p:nvPr/>
        </p:nvSpPr>
        <p:spPr>
          <a:xfrm>
            <a:off x="18649935" y="9865836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7" name="CuadroTexto 406"/>
          <p:cNvSpPr txBox="1"/>
          <p:nvPr/>
        </p:nvSpPr>
        <p:spPr>
          <a:xfrm>
            <a:off x="1259011" y="8245196"/>
            <a:ext cx="4809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  <a:endParaRPr lang="en-US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08" name="CuadroTexto 407"/>
          <p:cNvSpPr txBox="1"/>
          <p:nvPr/>
        </p:nvSpPr>
        <p:spPr>
          <a:xfrm>
            <a:off x="1279676" y="9644653"/>
            <a:ext cx="54053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14831277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33"/>
          <p:cNvSpPr>
            <a:spLocks noChangeArrowheads="1"/>
          </p:cNvSpPr>
          <p:nvPr/>
        </p:nvSpPr>
        <p:spPr bwMode="auto">
          <a:xfrm>
            <a:off x="11117109" y="4199027"/>
            <a:ext cx="1960581" cy="4017665"/>
          </a:xfrm>
          <a:custGeom>
            <a:avLst/>
            <a:gdLst>
              <a:gd name="T0" fmla="*/ 1701 w 1702"/>
              <a:gd name="T1" fmla="*/ 3489 h 3490"/>
              <a:gd name="T2" fmla="*/ 0 w 1702"/>
              <a:gd name="T3" fmla="*/ 3489 h 3490"/>
              <a:gd name="T4" fmla="*/ 0 w 1702"/>
              <a:gd name="T5" fmla="*/ 561 h 3490"/>
              <a:gd name="T6" fmla="*/ 851 w 1702"/>
              <a:gd name="T7" fmla="*/ 0 h 3490"/>
              <a:gd name="T8" fmla="*/ 1701 w 1702"/>
              <a:gd name="T9" fmla="*/ 561 h 3490"/>
              <a:gd name="T10" fmla="*/ 1701 w 1702"/>
              <a:gd name="T11" fmla="*/ 3489 h 3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2" h="3490">
                <a:moveTo>
                  <a:pt x="1701" y="3489"/>
                </a:moveTo>
                <a:lnTo>
                  <a:pt x="0" y="3489"/>
                </a:lnTo>
                <a:lnTo>
                  <a:pt x="0" y="561"/>
                </a:lnTo>
                <a:lnTo>
                  <a:pt x="851" y="0"/>
                </a:lnTo>
                <a:lnTo>
                  <a:pt x="1701" y="561"/>
                </a:lnTo>
                <a:lnTo>
                  <a:pt x="1701" y="3489"/>
                </a:lnTo>
              </a:path>
            </a:pathLst>
          </a:custGeom>
          <a:solidFill>
            <a:srgbClr val="F4CD4C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335"/>
          <p:cNvSpPr>
            <a:spLocks noChangeArrowheads="1"/>
          </p:cNvSpPr>
          <p:nvPr/>
        </p:nvSpPr>
        <p:spPr bwMode="auto">
          <a:xfrm>
            <a:off x="12899919" y="5504386"/>
            <a:ext cx="1325676" cy="2712306"/>
          </a:xfrm>
          <a:custGeom>
            <a:avLst/>
            <a:gdLst>
              <a:gd name="T0" fmla="*/ 1148 w 1149"/>
              <a:gd name="T1" fmla="*/ 2353 h 2354"/>
              <a:gd name="T2" fmla="*/ 0 w 1149"/>
              <a:gd name="T3" fmla="*/ 2353 h 2354"/>
              <a:gd name="T4" fmla="*/ 0 w 1149"/>
              <a:gd name="T5" fmla="*/ 379 h 2354"/>
              <a:gd name="T6" fmla="*/ 575 w 1149"/>
              <a:gd name="T7" fmla="*/ 0 h 2354"/>
              <a:gd name="T8" fmla="*/ 1148 w 1149"/>
              <a:gd name="T9" fmla="*/ 379 h 2354"/>
              <a:gd name="T10" fmla="*/ 1148 w 1149"/>
              <a:gd name="T11" fmla="*/ 2353 h 2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9" h="2354">
                <a:moveTo>
                  <a:pt x="1148" y="2353"/>
                </a:moveTo>
                <a:lnTo>
                  <a:pt x="0" y="2353"/>
                </a:lnTo>
                <a:lnTo>
                  <a:pt x="0" y="379"/>
                </a:lnTo>
                <a:lnTo>
                  <a:pt x="575" y="0"/>
                </a:lnTo>
                <a:lnTo>
                  <a:pt x="1148" y="379"/>
                </a:lnTo>
                <a:lnTo>
                  <a:pt x="1148" y="2353"/>
                </a:lnTo>
              </a:path>
            </a:pathLst>
          </a:custGeom>
          <a:solidFill>
            <a:srgbClr val="F4CD4C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37"/>
          <p:cNvSpPr>
            <a:spLocks noChangeArrowheads="1"/>
          </p:cNvSpPr>
          <p:nvPr/>
        </p:nvSpPr>
        <p:spPr bwMode="auto">
          <a:xfrm>
            <a:off x="9989521" y="5504386"/>
            <a:ext cx="1325679" cy="2712306"/>
          </a:xfrm>
          <a:custGeom>
            <a:avLst/>
            <a:gdLst>
              <a:gd name="T0" fmla="*/ 1148 w 1149"/>
              <a:gd name="T1" fmla="*/ 2353 h 2354"/>
              <a:gd name="T2" fmla="*/ 0 w 1149"/>
              <a:gd name="T3" fmla="*/ 2353 h 2354"/>
              <a:gd name="T4" fmla="*/ 0 w 1149"/>
              <a:gd name="T5" fmla="*/ 379 h 2354"/>
              <a:gd name="T6" fmla="*/ 574 w 1149"/>
              <a:gd name="T7" fmla="*/ 0 h 2354"/>
              <a:gd name="T8" fmla="*/ 1148 w 1149"/>
              <a:gd name="T9" fmla="*/ 379 h 2354"/>
              <a:gd name="T10" fmla="*/ 1148 w 1149"/>
              <a:gd name="T11" fmla="*/ 2353 h 2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9" h="2354">
                <a:moveTo>
                  <a:pt x="1148" y="2353"/>
                </a:moveTo>
                <a:lnTo>
                  <a:pt x="0" y="2353"/>
                </a:lnTo>
                <a:lnTo>
                  <a:pt x="0" y="379"/>
                </a:lnTo>
                <a:lnTo>
                  <a:pt x="574" y="0"/>
                </a:lnTo>
                <a:lnTo>
                  <a:pt x="1148" y="379"/>
                </a:lnTo>
                <a:lnTo>
                  <a:pt x="1148" y="2353"/>
                </a:lnTo>
              </a:path>
            </a:pathLst>
          </a:custGeom>
          <a:solidFill>
            <a:srgbClr val="F4CD4C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Freeform 339"/>
          <p:cNvSpPr>
            <a:spLocks noChangeArrowheads="1"/>
          </p:cNvSpPr>
          <p:nvPr/>
        </p:nvSpPr>
        <p:spPr bwMode="auto">
          <a:xfrm>
            <a:off x="11777408" y="7185611"/>
            <a:ext cx="639982" cy="1036162"/>
          </a:xfrm>
          <a:custGeom>
            <a:avLst/>
            <a:gdLst>
              <a:gd name="T0" fmla="*/ 555 w 556"/>
              <a:gd name="T1" fmla="*/ 899 h 900"/>
              <a:gd name="T2" fmla="*/ 0 w 556"/>
              <a:gd name="T3" fmla="*/ 899 h 900"/>
              <a:gd name="T4" fmla="*/ 0 w 556"/>
              <a:gd name="T5" fmla="*/ 0 h 900"/>
              <a:gd name="T6" fmla="*/ 555 w 556"/>
              <a:gd name="T7" fmla="*/ 0 h 900"/>
              <a:gd name="T8" fmla="*/ 555 w 556"/>
              <a:gd name="T9" fmla="*/ 899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6" h="900">
                <a:moveTo>
                  <a:pt x="555" y="899"/>
                </a:moveTo>
                <a:lnTo>
                  <a:pt x="0" y="899"/>
                </a:lnTo>
                <a:lnTo>
                  <a:pt x="0" y="0"/>
                </a:lnTo>
                <a:lnTo>
                  <a:pt x="555" y="0"/>
                </a:lnTo>
                <a:lnTo>
                  <a:pt x="555" y="899"/>
                </a:lnTo>
              </a:path>
            </a:pathLst>
          </a:custGeom>
          <a:solidFill>
            <a:srgbClr val="F4CD4C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Freeform 340"/>
          <p:cNvSpPr>
            <a:spLocks noChangeArrowheads="1"/>
          </p:cNvSpPr>
          <p:nvPr/>
        </p:nvSpPr>
        <p:spPr bwMode="auto">
          <a:xfrm>
            <a:off x="13550059" y="8450337"/>
            <a:ext cx="3850052" cy="766965"/>
          </a:xfrm>
          <a:custGeom>
            <a:avLst/>
            <a:gdLst>
              <a:gd name="T0" fmla="*/ 0 w 3344"/>
              <a:gd name="T1" fmla="*/ 0 h 667"/>
              <a:gd name="T2" fmla="*/ 0 w 3344"/>
              <a:gd name="T3" fmla="*/ 368 h 667"/>
              <a:gd name="T4" fmla="*/ 0 w 3344"/>
              <a:gd name="T5" fmla="*/ 368 h 667"/>
              <a:gd name="T6" fmla="*/ 299 w 3344"/>
              <a:gd name="T7" fmla="*/ 666 h 667"/>
              <a:gd name="T8" fmla="*/ 3343 w 3344"/>
              <a:gd name="T9" fmla="*/ 66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4" h="667">
                <a:moveTo>
                  <a:pt x="0" y="0"/>
                </a:moveTo>
                <a:lnTo>
                  <a:pt x="0" y="368"/>
                </a:lnTo>
                <a:lnTo>
                  <a:pt x="0" y="368"/>
                </a:lnTo>
                <a:cubicBezTo>
                  <a:pt x="0" y="533"/>
                  <a:pt x="134" y="666"/>
                  <a:pt x="299" y="666"/>
                </a:cubicBezTo>
                <a:lnTo>
                  <a:pt x="3343" y="666"/>
                </a:lnTo>
              </a:path>
            </a:pathLst>
          </a:custGeom>
          <a:noFill/>
          <a:ln w="183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" name="Freeform 341"/>
          <p:cNvSpPr>
            <a:spLocks noChangeArrowheads="1"/>
          </p:cNvSpPr>
          <p:nvPr/>
        </p:nvSpPr>
        <p:spPr bwMode="auto">
          <a:xfrm>
            <a:off x="17237576" y="9003974"/>
            <a:ext cx="518081" cy="436813"/>
          </a:xfrm>
          <a:custGeom>
            <a:avLst/>
            <a:gdLst>
              <a:gd name="T0" fmla="*/ 0 w 449"/>
              <a:gd name="T1" fmla="*/ 377 h 378"/>
              <a:gd name="T2" fmla="*/ 81 w 449"/>
              <a:gd name="T3" fmla="*/ 188 h 378"/>
              <a:gd name="T4" fmla="*/ 0 w 449"/>
              <a:gd name="T5" fmla="*/ 0 h 378"/>
              <a:gd name="T6" fmla="*/ 448 w 449"/>
              <a:gd name="T7" fmla="*/ 188 h 378"/>
              <a:gd name="T8" fmla="*/ 0 w 449"/>
              <a:gd name="T9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9" h="378">
                <a:moveTo>
                  <a:pt x="0" y="377"/>
                </a:moveTo>
                <a:lnTo>
                  <a:pt x="81" y="188"/>
                </a:lnTo>
                <a:lnTo>
                  <a:pt x="0" y="0"/>
                </a:lnTo>
                <a:lnTo>
                  <a:pt x="448" y="188"/>
                </a:lnTo>
                <a:lnTo>
                  <a:pt x="0" y="37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Freeform 342"/>
          <p:cNvSpPr>
            <a:spLocks noChangeArrowheads="1"/>
          </p:cNvSpPr>
          <p:nvPr/>
        </p:nvSpPr>
        <p:spPr bwMode="auto">
          <a:xfrm>
            <a:off x="12407232" y="8450337"/>
            <a:ext cx="4906531" cy="2763098"/>
          </a:xfrm>
          <a:custGeom>
            <a:avLst/>
            <a:gdLst>
              <a:gd name="T0" fmla="*/ 0 w 4261"/>
              <a:gd name="T1" fmla="*/ 0 h 2401"/>
              <a:gd name="T2" fmla="*/ 0 w 4261"/>
              <a:gd name="T3" fmla="*/ 1559 h 2401"/>
              <a:gd name="T4" fmla="*/ 0 w 4261"/>
              <a:gd name="T5" fmla="*/ 1559 h 2401"/>
              <a:gd name="T6" fmla="*/ 840 w 4261"/>
              <a:gd name="T7" fmla="*/ 2400 h 2401"/>
              <a:gd name="T8" fmla="*/ 4260 w 4261"/>
              <a:gd name="T9" fmla="*/ 2400 h 2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1" h="2401">
                <a:moveTo>
                  <a:pt x="0" y="0"/>
                </a:moveTo>
                <a:lnTo>
                  <a:pt x="0" y="1559"/>
                </a:lnTo>
                <a:lnTo>
                  <a:pt x="0" y="1559"/>
                </a:lnTo>
                <a:cubicBezTo>
                  <a:pt x="0" y="2024"/>
                  <a:pt x="376" y="2400"/>
                  <a:pt x="840" y="2400"/>
                </a:cubicBezTo>
                <a:lnTo>
                  <a:pt x="4260" y="2400"/>
                </a:lnTo>
              </a:path>
            </a:pathLst>
          </a:custGeom>
          <a:noFill/>
          <a:ln w="183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1" name="Freeform 343"/>
          <p:cNvSpPr>
            <a:spLocks noChangeArrowheads="1"/>
          </p:cNvSpPr>
          <p:nvPr/>
        </p:nvSpPr>
        <p:spPr bwMode="auto">
          <a:xfrm>
            <a:off x="17151228" y="11000107"/>
            <a:ext cx="518081" cy="436813"/>
          </a:xfrm>
          <a:custGeom>
            <a:avLst/>
            <a:gdLst>
              <a:gd name="T0" fmla="*/ 0 w 448"/>
              <a:gd name="T1" fmla="*/ 377 h 378"/>
              <a:gd name="T2" fmla="*/ 80 w 448"/>
              <a:gd name="T3" fmla="*/ 189 h 378"/>
              <a:gd name="T4" fmla="*/ 0 w 448"/>
              <a:gd name="T5" fmla="*/ 0 h 378"/>
              <a:gd name="T6" fmla="*/ 447 w 448"/>
              <a:gd name="T7" fmla="*/ 189 h 378"/>
              <a:gd name="T8" fmla="*/ 0 w 448"/>
              <a:gd name="T9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8" h="378">
                <a:moveTo>
                  <a:pt x="0" y="377"/>
                </a:moveTo>
                <a:lnTo>
                  <a:pt x="80" y="189"/>
                </a:lnTo>
                <a:lnTo>
                  <a:pt x="0" y="0"/>
                </a:lnTo>
                <a:lnTo>
                  <a:pt x="447" y="189"/>
                </a:lnTo>
                <a:lnTo>
                  <a:pt x="0" y="37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Freeform 344"/>
          <p:cNvSpPr>
            <a:spLocks noChangeArrowheads="1"/>
          </p:cNvSpPr>
          <p:nvPr/>
        </p:nvSpPr>
        <p:spPr bwMode="auto">
          <a:xfrm>
            <a:off x="6774374" y="8450337"/>
            <a:ext cx="3850052" cy="766965"/>
          </a:xfrm>
          <a:custGeom>
            <a:avLst/>
            <a:gdLst>
              <a:gd name="T0" fmla="*/ 3343 w 3344"/>
              <a:gd name="T1" fmla="*/ 0 h 667"/>
              <a:gd name="T2" fmla="*/ 3343 w 3344"/>
              <a:gd name="T3" fmla="*/ 368 h 667"/>
              <a:gd name="T4" fmla="*/ 3343 w 3344"/>
              <a:gd name="T5" fmla="*/ 368 h 667"/>
              <a:gd name="T6" fmla="*/ 3044 w 3344"/>
              <a:gd name="T7" fmla="*/ 666 h 667"/>
              <a:gd name="T8" fmla="*/ 0 w 3344"/>
              <a:gd name="T9" fmla="*/ 66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4" h="667">
                <a:moveTo>
                  <a:pt x="3343" y="0"/>
                </a:moveTo>
                <a:lnTo>
                  <a:pt x="3343" y="368"/>
                </a:lnTo>
                <a:lnTo>
                  <a:pt x="3343" y="368"/>
                </a:lnTo>
                <a:cubicBezTo>
                  <a:pt x="3343" y="533"/>
                  <a:pt x="3209" y="666"/>
                  <a:pt x="3044" y="666"/>
                </a:cubicBezTo>
                <a:lnTo>
                  <a:pt x="0" y="666"/>
                </a:lnTo>
              </a:path>
            </a:pathLst>
          </a:custGeom>
          <a:noFill/>
          <a:ln w="18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3" name="Freeform 345"/>
          <p:cNvSpPr>
            <a:spLocks noChangeArrowheads="1"/>
          </p:cNvSpPr>
          <p:nvPr/>
        </p:nvSpPr>
        <p:spPr bwMode="auto">
          <a:xfrm>
            <a:off x="6423906" y="9003974"/>
            <a:ext cx="518081" cy="436813"/>
          </a:xfrm>
          <a:custGeom>
            <a:avLst/>
            <a:gdLst>
              <a:gd name="T0" fmla="*/ 447 w 448"/>
              <a:gd name="T1" fmla="*/ 0 h 378"/>
              <a:gd name="T2" fmla="*/ 367 w 448"/>
              <a:gd name="T3" fmla="*/ 188 h 378"/>
              <a:gd name="T4" fmla="*/ 447 w 448"/>
              <a:gd name="T5" fmla="*/ 377 h 378"/>
              <a:gd name="T6" fmla="*/ 0 w 448"/>
              <a:gd name="T7" fmla="*/ 188 h 378"/>
              <a:gd name="T8" fmla="*/ 447 w 448"/>
              <a:gd name="T9" fmla="*/ 0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8" h="378">
                <a:moveTo>
                  <a:pt x="447" y="0"/>
                </a:moveTo>
                <a:lnTo>
                  <a:pt x="367" y="188"/>
                </a:lnTo>
                <a:lnTo>
                  <a:pt x="447" y="377"/>
                </a:lnTo>
                <a:lnTo>
                  <a:pt x="0" y="188"/>
                </a:lnTo>
                <a:lnTo>
                  <a:pt x="447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Freeform 346"/>
          <p:cNvSpPr>
            <a:spLocks noChangeArrowheads="1"/>
          </p:cNvSpPr>
          <p:nvPr/>
        </p:nvSpPr>
        <p:spPr bwMode="auto">
          <a:xfrm>
            <a:off x="6860719" y="8450337"/>
            <a:ext cx="4906531" cy="2763098"/>
          </a:xfrm>
          <a:custGeom>
            <a:avLst/>
            <a:gdLst>
              <a:gd name="T0" fmla="*/ 4260 w 4261"/>
              <a:gd name="T1" fmla="*/ 0 h 2401"/>
              <a:gd name="T2" fmla="*/ 4260 w 4261"/>
              <a:gd name="T3" fmla="*/ 1559 h 2401"/>
              <a:gd name="T4" fmla="*/ 4260 w 4261"/>
              <a:gd name="T5" fmla="*/ 1559 h 2401"/>
              <a:gd name="T6" fmla="*/ 3420 w 4261"/>
              <a:gd name="T7" fmla="*/ 2400 h 2401"/>
              <a:gd name="T8" fmla="*/ 0 w 4261"/>
              <a:gd name="T9" fmla="*/ 2400 h 2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1" h="2401">
                <a:moveTo>
                  <a:pt x="4260" y="0"/>
                </a:moveTo>
                <a:lnTo>
                  <a:pt x="4260" y="1559"/>
                </a:lnTo>
                <a:lnTo>
                  <a:pt x="4260" y="1559"/>
                </a:lnTo>
                <a:cubicBezTo>
                  <a:pt x="4260" y="2024"/>
                  <a:pt x="3884" y="2400"/>
                  <a:pt x="3420" y="2400"/>
                </a:cubicBezTo>
                <a:lnTo>
                  <a:pt x="0" y="2400"/>
                </a:lnTo>
              </a:path>
            </a:pathLst>
          </a:custGeom>
          <a:noFill/>
          <a:ln w="183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5" name="Freeform 347"/>
          <p:cNvSpPr>
            <a:spLocks noChangeArrowheads="1"/>
          </p:cNvSpPr>
          <p:nvPr/>
        </p:nvSpPr>
        <p:spPr bwMode="auto">
          <a:xfrm>
            <a:off x="6510254" y="11000107"/>
            <a:ext cx="518081" cy="436813"/>
          </a:xfrm>
          <a:custGeom>
            <a:avLst/>
            <a:gdLst>
              <a:gd name="T0" fmla="*/ 448 w 449"/>
              <a:gd name="T1" fmla="*/ 0 h 378"/>
              <a:gd name="T2" fmla="*/ 367 w 449"/>
              <a:gd name="T3" fmla="*/ 189 h 378"/>
              <a:gd name="T4" fmla="*/ 448 w 449"/>
              <a:gd name="T5" fmla="*/ 377 h 378"/>
              <a:gd name="T6" fmla="*/ 0 w 449"/>
              <a:gd name="T7" fmla="*/ 189 h 378"/>
              <a:gd name="T8" fmla="*/ 448 w 449"/>
              <a:gd name="T9" fmla="*/ 0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9" h="378">
                <a:moveTo>
                  <a:pt x="448" y="0"/>
                </a:moveTo>
                <a:lnTo>
                  <a:pt x="367" y="189"/>
                </a:lnTo>
                <a:lnTo>
                  <a:pt x="448" y="377"/>
                </a:lnTo>
                <a:lnTo>
                  <a:pt x="0" y="189"/>
                </a:lnTo>
                <a:lnTo>
                  <a:pt x="448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Freeform 348"/>
          <p:cNvSpPr>
            <a:spLocks noChangeArrowheads="1"/>
          </p:cNvSpPr>
          <p:nvPr/>
        </p:nvSpPr>
        <p:spPr bwMode="auto">
          <a:xfrm>
            <a:off x="5326793" y="8821122"/>
            <a:ext cx="655222" cy="939655"/>
          </a:xfrm>
          <a:custGeom>
            <a:avLst/>
            <a:gdLst>
              <a:gd name="T0" fmla="*/ 65 w 569"/>
              <a:gd name="T1" fmla="*/ 751 h 818"/>
              <a:gd name="T2" fmla="*/ 503 w 569"/>
              <a:gd name="T3" fmla="*/ 751 h 818"/>
              <a:gd name="T4" fmla="*/ 503 w 569"/>
              <a:gd name="T5" fmla="*/ 66 h 818"/>
              <a:gd name="T6" fmla="*/ 65 w 569"/>
              <a:gd name="T7" fmla="*/ 66 h 818"/>
              <a:gd name="T8" fmla="*/ 65 w 569"/>
              <a:gd name="T9" fmla="*/ 751 h 818"/>
              <a:gd name="T10" fmla="*/ 521 w 569"/>
              <a:gd name="T11" fmla="*/ 817 h 818"/>
              <a:gd name="T12" fmla="*/ 46 w 569"/>
              <a:gd name="T13" fmla="*/ 817 h 818"/>
              <a:gd name="T14" fmla="*/ 46 w 569"/>
              <a:gd name="T15" fmla="*/ 817 h 818"/>
              <a:gd name="T16" fmla="*/ 0 w 569"/>
              <a:gd name="T17" fmla="*/ 770 h 818"/>
              <a:gd name="T18" fmla="*/ 0 w 569"/>
              <a:gd name="T19" fmla="*/ 47 h 818"/>
              <a:gd name="T20" fmla="*/ 0 w 569"/>
              <a:gd name="T21" fmla="*/ 47 h 818"/>
              <a:gd name="T22" fmla="*/ 46 w 569"/>
              <a:gd name="T23" fmla="*/ 0 h 818"/>
              <a:gd name="T24" fmla="*/ 521 w 569"/>
              <a:gd name="T25" fmla="*/ 0 h 818"/>
              <a:gd name="T26" fmla="*/ 521 w 569"/>
              <a:gd name="T27" fmla="*/ 0 h 818"/>
              <a:gd name="T28" fmla="*/ 568 w 569"/>
              <a:gd name="T29" fmla="*/ 47 h 818"/>
              <a:gd name="T30" fmla="*/ 568 w 569"/>
              <a:gd name="T31" fmla="*/ 770 h 818"/>
              <a:gd name="T32" fmla="*/ 568 w 569"/>
              <a:gd name="T33" fmla="*/ 770 h 818"/>
              <a:gd name="T34" fmla="*/ 521 w 569"/>
              <a:gd name="T35" fmla="*/ 817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9" h="818">
                <a:moveTo>
                  <a:pt x="65" y="751"/>
                </a:moveTo>
                <a:lnTo>
                  <a:pt x="503" y="751"/>
                </a:lnTo>
                <a:lnTo>
                  <a:pt x="503" y="66"/>
                </a:lnTo>
                <a:lnTo>
                  <a:pt x="65" y="66"/>
                </a:lnTo>
                <a:lnTo>
                  <a:pt x="65" y="751"/>
                </a:lnTo>
                <a:close/>
                <a:moveTo>
                  <a:pt x="521" y="817"/>
                </a:moveTo>
                <a:lnTo>
                  <a:pt x="46" y="817"/>
                </a:lnTo>
                <a:lnTo>
                  <a:pt x="46" y="817"/>
                </a:lnTo>
                <a:cubicBezTo>
                  <a:pt x="20" y="817"/>
                  <a:pt x="0" y="796"/>
                  <a:pt x="0" y="770"/>
                </a:cubicBezTo>
                <a:lnTo>
                  <a:pt x="0" y="47"/>
                </a:lnTo>
                <a:lnTo>
                  <a:pt x="0" y="47"/>
                </a:lnTo>
                <a:cubicBezTo>
                  <a:pt x="0" y="21"/>
                  <a:pt x="20" y="0"/>
                  <a:pt x="46" y="0"/>
                </a:cubicBezTo>
                <a:lnTo>
                  <a:pt x="521" y="0"/>
                </a:lnTo>
                <a:lnTo>
                  <a:pt x="521" y="0"/>
                </a:lnTo>
                <a:cubicBezTo>
                  <a:pt x="547" y="0"/>
                  <a:pt x="568" y="21"/>
                  <a:pt x="568" y="47"/>
                </a:cubicBezTo>
                <a:lnTo>
                  <a:pt x="568" y="770"/>
                </a:lnTo>
                <a:lnTo>
                  <a:pt x="568" y="770"/>
                </a:lnTo>
                <a:cubicBezTo>
                  <a:pt x="568" y="796"/>
                  <a:pt x="547" y="817"/>
                  <a:pt x="521" y="81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349"/>
          <p:cNvSpPr>
            <a:spLocks noChangeArrowheads="1"/>
          </p:cNvSpPr>
          <p:nvPr/>
        </p:nvSpPr>
        <p:spPr bwMode="auto">
          <a:xfrm>
            <a:off x="5489328" y="8678903"/>
            <a:ext cx="639982" cy="924419"/>
          </a:xfrm>
          <a:custGeom>
            <a:avLst/>
            <a:gdLst>
              <a:gd name="T0" fmla="*/ 508 w 555"/>
              <a:gd name="T1" fmla="*/ 65 h 803"/>
              <a:gd name="T2" fmla="*/ 508 w 555"/>
              <a:gd name="T3" fmla="*/ 65 h 803"/>
              <a:gd name="T4" fmla="*/ 521 w 555"/>
              <a:gd name="T5" fmla="*/ 802 h 803"/>
              <a:gd name="T6" fmla="*/ 521 w 555"/>
              <a:gd name="T7" fmla="*/ 802 h 803"/>
              <a:gd name="T8" fmla="*/ 489 w 555"/>
              <a:gd name="T9" fmla="*/ 770 h 803"/>
              <a:gd name="T10" fmla="*/ 489 w 555"/>
              <a:gd name="T11" fmla="*/ 65 h 803"/>
              <a:gd name="T12" fmla="*/ 33 w 555"/>
              <a:gd name="T13" fmla="*/ 65 h 803"/>
              <a:gd name="T14" fmla="*/ 33 w 555"/>
              <a:gd name="T15" fmla="*/ 65 h 803"/>
              <a:gd name="T16" fmla="*/ 0 w 555"/>
              <a:gd name="T17" fmla="*/ 32 h 803"/>
              <a:gd name="T18" fmla="*/ 0 w 555"/>
              <a:gd name="T19" fmla="*/ 32 h 803"/>
              <a:gd name="T20" fmla="*/ 33 w 555"/>
              <a:gd name="T21" fmla="*/ 0 h 803"/>
              <a:gd name="T22" fmla="*/ 508 w 555"/>
              <a:gd name="T23" fmla="*/ 0 h 803"/>
              <a:gd name="T24" fmla="*/ 508 w 555"/>
              <a:gd name="T25" fmla="*/ 0 h 803"/>
              <a:gd name="T26" fmla="*/ 554 w 555"/>
              <a:gd name="T27" fmla="*/ 46 h 803"/>
              <a:gd name="T28" fmla="*/ 554 w 555"/>
              <a:gd name="T29" fmla="*/ 770 h 803"/>
              <a:gd name="T30" fmla="*/ 554 w 555"/>
              <a:gd name="T31" fmla="*/ 770 h 803"/>
              <a:gd name="T32" fmla="*/ 521 w 555"/>
              <a:gd name="T33" fmla="*/ 802 h 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5" h="803">
                <a:moveTo>
                  <a:pt x="508" y="65"/>
                </a:moveTo>
                <a:lnTo>
                  <a:pt x="508" y="65"/>
                </a:lnTo>
                <a:close/>
                <a:moveTo>
                  <a:pt x="521" y="802"/>
                </a:moveTo>
                <a:lnTo>
                  <a:pt x="521" y="802"/>
                </a:lnTo>
                <a:cubicBezTo>
                  <a:pt x="504" y="802"/>
                  <a:pt x="489" y="788"/>
                  <a:pt x="489" y="770"/>
                </a:cubicBezTo>
                <a:lnTo>
                  <a:pt x="489" y="65"/>
                </a:lnTo>
                <a:lnTo>
                  <a:pt x="33" y="65"/>
                </a:lnTo>
                <a:lnTo>
                  <a:pt x="33" y="65"/>
                </a:lnTo>
                <a:cubicBezTo>
                  <a:pt x="14" y="65"/>
                  <a:pt x="0" y="51"/>
                  <a:pt x="0" y="32"/>
                </a:cubicBezTo>
                <a:lnTo>
                  <a:pt x="0" y="32"/>
                </a:lnTo>
                <a:cubicBezTo>
                  <a:pt x="0" y="14"/>
                  <a:pt x="14" y="0"/>
                  <a:pt x="33" y="0"/>
                </a:cubicBezTo>
                <a:lnTo>
                  <a:pt x="508" y="0"/>
                </a:lnTo>
                <a:lnTo>
                  <a:pt x="508" y="0"/>
                </a:lnTo>
                <a:cubicBezTo>
                  <a:pt x="533" y="0"/>
                  <a:pt x="554" y="21"/>
                  <a:pt x="554" y="46"/>
                </a:cubicBezTo>
                <a:lnTo>
                  <a:pt x="554" y="770"/>
                </a:lnTo>
                <a:lnTo>
                  <a:pt x="554" y="770"/>
                </a:lnTo>
                <a:cubicBezTo>
                  <a:pt x="554" y="788"/>
                  <a:pt x="540" y="802"/>
                  <a:pt x="521" y="8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Freeform 350"/>
          <p:cNvSpPr>
            <a:spLocks noChangeArrowheads="1"/>
          </p:cNvSpPr>
          <p:nvPr/>
        </p:nvSpPr>
        <p:spPr bwMode="auto">
          <a:xfrm>
            <a:off x="5484251" y="11045822"/>
            <a:ext cx="345387" cy="345387"/>
          </a:xfrm>
          <a:custGeom>
            <a:avLst/>
            <a:gdLst>
              <a:gd name="T0" fmla="*/ 149 w 298"/>
              <a:gd name="T1" fmla="*/ 66 h 298"/>
              <a:gd name="T2" fmla="*/ 149 w 298"/>
              <a:gd name="T3" fmla="*/ 66 h 298"/>
              <a:gd name="T4" fmla="*/ 66 w 298"/>
              <a:gd name="T5" fmla="*/ 149 h 298"/>
              <a:gd name="T6" fmla="*/ 66 w 298"/>
              <a:gd name="T7" fmla="*/ 149 h 298"/>
              <a:gd name="T8" fmla="*/ 149 w 298"/>
              <a:gd name="T9" fmla="*/ 232 h 298"/>
              <a:gd name="T10" fmla="*/ 149 w 298"/>
              <a:gd name="T11" fmla="*/ 232 h 298"/>
              <a:gd name="T12" fmla="*/ 232 w 298"/>
              <a:gd name="T13" fmla="*/ 149 h 298"/>
              <a:gd name="T14" fmla="*/ 232 w 298"/>
              <a:gd name="T15" fmla="*/ 149 h 298"/>
              <a:gd name="T16" fmla="*/ 149 w 298"/>
              <a:gd name="T17" fmla="*/ 66 h 298"/>
              <a:gd name="T18" fmla="*/ 149 w 298"/>
              <a:gd name="T19" fmla="*/ 297 h 298"/>
              <a:gd name="T20" fmla="*/ 149 w 298"/>
              <a:gd name="T21" fmla="*/ 297 h 298"/>
              <a:gd name="T22" fmla="*/ 0 w 298"/>
              <a:gd name="T23" fmla="*/ 149 h 298"/>
              <a:gd name="T24" fmla="*/ 0 w 298"/>
              <a:gd name="T25" fmla="*/ 149 h 298"/>
              <a:gd name="T26" fmla="*/ 149 w 298"/>
              <a:gd name="T27" fmla="*/ 0 h 298"/>
              <a:gd name="T28" fmla="*/ 149 w 298"/>
              <a:gd name="T29" fmla="*/ 0 h 298"/>
              <a:gd name="T30" fmla="*/ 297 w 298"/>
              <a:gd name="T31" fmla="*/ 149 h 298"/>
              <a:gd name="T32" fmla="*/ 297 w 298"/>
              <a:gd name="T33" fmla="*/ 149 h 298"/>
              <a:gd name="T34" fmla="*/ 149 w 298"/>
              <a:gd name="T35" fmla="*/ 297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8" h="298">
                <a:moveTo>
                  <a:pt x="149" y="66"/>
                </a:moveTo>
                <a:lnTo>
                  <a:pt x="149" y="66"/>
                </a:lnTo>
                <a:cubicBezTo>
                  <a:pt x="103" y="66"/>
                  <a:pt x="66" y="103"/>
                  <a:pt x="66" y="149"/>
                </a:cubicBezTo>
                <a:lnTo>
                  <a:pt x="66" y="149"/>
                </a:lnTo>
                <a:cubicBezTo>
                  <a:pt x="66" y="194"/>
                  <a:pt x="103" y="232"/>
                  <a:pt x="149" y="232"/>
                </a:cubicBezTo>
                <a:lnTo>
                  <a:pt x="149" y="232"/>
                </a:lnTo>
                <a:cubicBezTo>
                  <a:pt x="194" y="232"/>
                  <a:pt x="232" y="194"/>
                  <a:pt x="232" y="149"/>
                </a:cubicBezTo>
                <a:lnTo>
                  <a:pt x="232" y="149"/>
                </a:lnTo>
                <a:cubicBezTo>
                  <a:pt x="232" y="103"/>
                  <a:pt x="194" y="66"/>
                  <a:pt x="149" y="66"/>
                </a:cubicBezTo>
                <a:close/>
                <a:moveTo>
                  <a:pt x="149" y="297"/>
                </a:moveTo>
                <a:lnTo>
                  <a:pt x="149" y="297"/>
                </a:lnTo>
                <a:cubicBezTo>
                  <a:pt x="67" y="297"/>
                  <a:pt x="0" y="231"/>
                  <a:pt x="0" y="149"/>
                </a:cubicBezTo>
                <a:lnTo>
                  <a:pt x="0" y="149"/>
                </a:lnTo>
                <a:cubicBezTo>
                  <a:pt x="0" y="67"/>
                  <a:pt x="67" y="0"/>
                  <a:pt x="149" y="0"/>
                </a:cubicBezTo>
                <a:lnTo>
                  <a:pt x="149" y="0"/>
                </a:lnTo>
                <a:cubicBezTo>
                  <a:pt x="231" y="0"/>
                  <a:pt x="297" y="67"/>
                  <a:pt x="297" y="149"/>
                </a:cubicBezTo>
                <a:lnTo>
                  <a:pt x="297" y="149"/>
                </a:lnTo>
                <a:cubicBezTo>
                  <a:pt x="297" y="231"/>
                  <a:pt x="231" y="297"/>
                  <a:pt x="149" y="2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351"/>
          <p:cNvSpPr>
            <a:spLocks noChangeArrowheads="1"/>
          </p:cNvSpPr>
          <p:nvPr/>
        </p:nvSpPr>
        <p:spPr bwMode="auto">
          <a:xfrm>
            <a:off x="5072832" y="10634403"/>
            <a:ext cx="1163144" cy="1163144"/>
          </a:xfrm>
          <a:custGeom>
            <a:avLst/>
            <a:gdLst>
              <a:gd name="T0" fmla="*/ 554 w 1010"/>
              <a:gd name="T1" fmla="*/ 810 h 1010"/>
              <a:gd name="T2" fmla="*/ 579 w 1010"/>
              <a:gd name="T3" fmla="*/ 778 h 1010"/>
              <a:gd name="T4" fmla="*/ 686 w 1010"/>
              <a:gd name="T5" fmla="*/ 756 h 1010"/>
              <a:gd name="T6" fmla="*/ 759 w 1010"/>
              <a:gd name="T7" fmla="*/ 688 h 1010"/>
              <a:gd name="T8" fmla="*/ 754 w 1010"/>
              <a:gd name="T9" fmla="*/ 648 h 1010"/>
              <a:gd name="T10" fmla="*/ 817 w 1010"/>
              <a:gd name="T11" fmla="*/ 553 h 1010"/>
              <a:gd name="T12" fmla="*/ 822 w 1010"/>
              <a:gd name="T13" fmla="*/ 455 h 1010"/>
              <a:gd name="T14" fmla="*/ 790 w 1010"/>
              <a:gd name="T15" fmla="*/ 429 h 1010"/>
              <a:gd name="T16" fmla="*/ 765 w 1010"/>
              <a:gd name="T17" fmla="*/ 313 h 1010"/>
              <a:gd name="T18" fmla="*/ 698 w 1010"/>
              <a:gd name="T19" fmla="*/ 240 h 1010"/>
              <a:gd name="T20" fmla="*/ 658 w 1010"/>
              <a:gd name="T21" fmla="*/ 245 h 1010"/>
              <a:gd name="T22" fmla="*/ 553 w 1010"/>
              <a:gd name="T23" fmla="*/ 180 h 1010"/>
              <a:gd name="T24" fmla="*/ 455 w 1010"/>
              <a:gd name="T25" fmla="*/ 180 h 1010"/>
              <a:gd name="T26" fmla="*/ 431 w 1010"/>
              <a:gd name="T27" fmla="*/ 212 h 1010"/>
              <a:gd name="T28" fmla="*/ 310 w 1010"/>
              <a:gd name="T29" fmla="*/ 242 h 1010"/>
              <a:gd name="T30" fmla="*/ 244 w 1010"/>
              <a:gd name="T31" fmla="*/ 313 h 1010"/>
              <a:gd name="T32" fmla="*/ 249 w 1010"/>
              <a:gd name="T33" fmla="*/ 352 h 1010"/>
              <a:gd name="T34" fmla="*/ 187 w 1010"/>
              <a:gd name="T35" fmla="*/ 456 h 1010"/>
              <a:gd name="T36" fmla="*/ 192 w 1010"/>
              <a:gd name="T37" fmla="*/ 554 h 1010"/>
              <a:gd name="T38" fmla="*/ 224 w 1010"/>
              <a:gd name="T39" fmla="*/ 578 h 1010"/>
              <a:gd name="T40" fmla="*/ 251 w 1010"/>
              <a:gd name="T41" fmla="*/ 689 h 1010"/>
              <a:gd name="T42" fmla="*/ 323 w 1010"/>
              <a:gd name="T43" fmla="*/ 756 h 1010"/>
              <a:gd name="T44" fmla="*/ 362 w 1010"/>
              <a:gd name="T45" fmla="*/ 751 h 1010"/>
              <a:gd name="T46" fmla="*/ 456 w 1010"/>
              <a:gd name="T47" fmla="*/ 810 h 1010"/>
              <a:gd name="T48" fmla="*/ 424 w 1010"/>
              <a:gd name="T49" fmla="*/ 1009 h 1010"/>
              <a:gd name="T50" fmla="*/ 390 w 1010"/>
              <a:gd name="T51" fmla="*/ 834 h 1010"/>
              <a:gd name="T52" fmla="*/ 252 w 1010"/>
              <a:gd name="T53" fmla="*/ 919 h 1010"/>
              <a:gd name="T54" fmla="*/ 91 w 1010"/>
              <a:gd name="T55" fmla="*/ 804 h 1010"/>
              <a:gd name="T56" fmla="*/ 187 w 1010"/>
              <a:gd name="T57" fmla="*/ 660 h 1010"/>
              <a:gd name="T58" fmla="*/ 33 w 1010"/>
              <a:gd name="T59" fmla="*/ 619 h 1010"/>
              <a:gd name="T60" fmla="*/ 0 w 1010"/>
              <a:gd name="T61" fmla="*/ 424 h 1010"/>
              <a:gd name="T62" fmla="*/ 162 w 1010"/>
              <a:gd name="T63" fmla="*/ 391 h 1010"/>
              <a:gd name="T64" fmla="*/ 90 w 1010"/>
              <a:gd name="T65" fmla="*/ 252 h 1010"/>
              <a:gd name="T66" fmla="*/ 204 w 1010"/>
              <a:gd name="T67" fmla="*/ 91 h 1010"/>
              <a:gd name="T68" fmla="*/ 338 w 1010"/>
              <a:gd name="T69" fmla="*/ 177 h 1010"/>
              <a:gd name="T70" fmla="*/ 390 w 1010"/>
              <a:gd name="T71" fmla="*/ 33 h 1010"/>
              <a:gd name="T72" fmla="*/ 585 w 1010"/>
              <a:gd name="T73" fmla="*/ 0 h 1010"/>
              <a:gd name="T74" fmla="*/ 618 w 1010"/>
              <a:gd name="T75" fmla="*/ 155 h 1010"/>
              <a:gd name="T76" fmla="*/ 757 w 1010"/>
              <a:gd name="T77" fmla="*/ 90 h 1010"/>
              <a:gd name="T78" fmla="*/ 918 w 1010"/>
              <a:gd name="T79" fmla="*/ 204 h 1010"/>
              <a:gd name="T80" fmla="*/ 828 w 1010"/>
              <a:gd name="T81" fmla="*/ 342 h 1010"/>
              <a:gd name="T82" fmla="*/ 976 w 1010"/>
              <a:gd name="T83" fmla="*/ 390 h 1010"/>
              <a:gd name="T84" fmla="*/ 1009 w 1010"/>
              <a:gd name="T85" fmla="*/ 585 h 1010"/>
              <a:gd name="T86" fmla="*/ 841 w 1010"/>
              <a:gd name="T87" fmla="*/ 618 h 1010"/>
              <a:gd name="T88" fmla="*/ 919 w 1010"/>
              <a:gd name="T89" fmla="*/ 757 h 1010"/>
              <a:gd name="T90" fmla="*/ 804 w 1010"/>
              <a:gd name="T91" fmla="*/ 918 h 1010"/>
              <a:gd name="T92" fmla="*/ 658 w 1010"/>
              <a:gd name="T93" fmla="*/ 819 h 1010"/>
              <a:gd name="T94" fmla="*/ 619 w 1010"/>
              <a:gd name="T95" fmla="*/ 976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10" h="1010">
                <a:moveTo>
                  <a:pt x="457" y="944"/>
                </a:moveTo>
                <a:lnTo>
                  <a:pt x="554" y="944"/>
                </a:lnTo>
                <a:lnTo>
                  <a:pt x="554" y="810"/>
                </a:lnTo>
                <a:lnTo>
                  <a:pt x="554" y="810"/>
                </a:lnTo>
                <a:cubicBezTo>
                  <a:pt x="554" y="795"/>
                  <a:pt x="564" y="782"/>
                  <a:pt x="579" y="778"/>
                </a:cubicBezTo>
                <a:lnTo>
                  <a:pt x="579" y="778"/>
                </a:lnTo>
                <a:cubicBezTo>
                  <a:pt x="602" y="772"/>
                  <a:pt x="626" y="762"/>
                  <a:pt x="648" y="750"/>
                </a:cubicBezTo>
                <a:lnTo>
                  <a:pt x="648" y="750"/>
                </a:lnTo>
                <a:cubicBezTo>
                  <a:pt x="661" y="743"/>
                  <a:pt x="676" y="745"/>
                  <a:pt x="686" y="756"/>
                </a:cubicBezTo>
                <a:lnTo>
                  <a:pt x="781" y="849"/>
                </a:lnTo>
                <a:lnTo>
                  <a:pt x="850" y="780"/>
                </a:lnTo>
                <a:lnTo>
                  <a:pt x="759" y="688"/>
                </a:lnTo>
                <a:lnTo>
                  <a:pt x="759" y="688"/>
                </a:lnTo>
                <a:cubicBezTo>
                  <a:pt x="748" y="678"/>
                  <a:pt x="746" y="661"/>
                  <a:pt x="754" y="648"/>
                </a:cubicBezTo>
                <a:lnTo>
                  <a:pt x="754" y="648"/>
                </a:lnTo>
                <a:cubicBezTo>
                  <a:pt x="768" y="626"/>
                  <a:pt x="778" y="602"/>
                  <a:pt x="785" y="577"/>
                </a:cubicBezTo>
                <a:lnTo>
                  <a:pt x="785" y="577"/>
                </a:lnTo>
                <a:cubicBezTo>
                  <a:pt x="790" y="563"/>
                  <a:pt x="803" y="553"/>
                  <a:pt x="817" y="553"/>
                </a:cubicBezTo>
                <a:lnTo>
                  <a:pt x="944" y="552"/>
                </a:lnTo>
                <a:lnTo>
                  <a:pt x="944" y="455"/>
                </a:lnTo>
                <a:lnTo>
                  <a:pt x="822" y="455"/>
                </a:lnTo>
                <a:lnTo>
                  <a:pt x="822" y="455"/>
                </a:lnTo>
                <a:cubicBezTo>
                  <a:pt x="807" y="455"/>
                  <a:pt x="793" y="444"/>
                  <a:pt x="790" y="429"/>
                </a:cubicBezTo>
                <a:lnTo>
                  <a:pt x="790" y="429"/>
                </a:lnTo>
                <a:cubicBezTo>
                  <a:pt x="784" y="402"/>
                  <a:pt x="774" y="376"/>
                  <a:pt x="760" y="352"/>
                </a:cubicBezTo>
                <a:lnTo>
                  <a:pt x="760" y="352"/>
                </a:lnTo>
                <a:cubicBezTo>
                  <a:pt x="753" y="339"/>
                  <a:pt x="755" y="323"/>
                  <a:pt x="765" y="313"/>
                </a:cubicBezTo>
                <a:lnTo>
                  <a:pt x="849" y="228"/>
                </a:lnTo>
                <a:lnTo>
                  <a:pt x="780" y="159"/>
                </a:lnTo>
                <a:lnTo>
                  <a:pt x="698" y="240"/>
                </a:lnTo>
                <a:lnTo>
                  <a:pt x="698" y="240"/>
                </a:lnTo>
                <a:cubicBezTo>
                  <a:pt x="688" y="251"/>
                  <a:pt x="671" y="253"/>
                  <a:pt x="658" y="245"/>
                </a:cubicBezTo>
                <a:lnTo>
                  <a:pt x="658" y="245"/>
                </a:lnTo>
                <a:cubicBezTo>
                  <a:pt x="633" y="230"/>
                  <a:pt x="606" y="218"/>
                  <a:pt x="578" y="211"/>
                </a:cubicBezTo>
                <a:lnTo>
                  <a:pt x="578" y="211"/>
                </a:lnTo>
                <a:cubicBezTo>
                  <a:pt x="563" y="207"/>
                  <a:pt x="553" y="195"/>
                  <a:pt x="553" y="180"/>
                </a:cubicBezTo>
                <a:lnTo>
                  <a:pt x="552" y="66"/>
                </a:lnTo>
                <a:lnTo>
                  <a:pt x="455" y="66"/>
                </a:lnTo>
                <a:lnTo>
                  <a:pt x="455" y="180"/>
                </a:lnTo>
                <a:lnTo>
                  <a:pt x="455" y="180"/>
                </a:lnTo>
                <a:cubicBezTo>
                  <a:pt x="455" y="195"/>
                  <a:pt x="445" y="207"/>
                  <a:pt x="431" y="212"/>
                </a:cubicBezTo>
                <a:lnTo>
                  <a:pt x="431" y="212"/>
                </a:lnTo>
                <a:cubicBezTo>
                  <a:pt x="402" y="219"/>
                  <a:pt x="375" y="231"/>
                  <a:pt x="351" y="246"/>
                </a:cubicBezTo>
                <a:lnTo>
                  <a:pt x="351" y="246"/>
                </a:lnTo>
                <a:cubicBezTo>
                  <a:pt x="338" y="254"/>
                  <a:pt x="321" y="252"/>
                  <a:pt x="310" y="242"/>
                </a:cubicBezTo>
                <a:lnTo>
                  <a:pt x="228" y="160"/>
                </a:lnTo>
                <a:lnTo>
                  <a:pt x="159" y="229"/>
                </a:lnTo>
                <a:lnTo>
                  <a:pt x="244" y="313"/>
                </a:lnTo>
                <a:lnTo>
                  <a:pt x="244" y="313"/>
                </a:lnTo>
                <a:cubicBezTo>
                  <a:pt x="253" y="324"/>
                  <a:pt x="256" y="339"/>
                  <a:pt x="249" y="352"/>
                </a:cubicBezTo>
                <a:lnTo>
                  <a:pt x="249" y="352"/>
                </a:lnTo>
                <a:cubicBezTo>
                  <a:pt x="235" y="377"/>
                  <a:pt x="225" y="403"/>
                  <a:pt x="219" y="431"/>
                </a:cubicBezTo>
                <a:lnTo>
                  <a:pt x="219" y="431"/>
                </a:lnTo>
                <a:cubicBezTo>
                  <a:pt x="216" y="445"/>
                  <a:pt x="203" y="456"/>
                  <a:pt x="187" y="456"/>
                </a:cubicBezTo>
                <a:lnTo>
                  <a:pt x="66" y="456"/>
                </a:lnTo>
                <a:lnTo>
                  <a:pt x="66" y="554"/>
                </a:lnTo>
                <a:lnTo>
                  <a:pt x="192" y="554"/>
                </a:lnTo>
                <a:lnTo>
                  <a:pt x="192" y="554"/>
                </a:lnTo>
                <a:cubicBezTo>
                  <a:pt x="207" y="554"/>
                  <a:pt x="220" y="564"/>
                  <a:pt x="224" y="578"/>
                </a:cubicBezTo>
                <a:lnTo>
                  <a:pt x="224" y="578"/>
                </a:lnTo>
                <a:cubicBezTo>
                  <a:pt x="231" y="602"/>
                  <a:pt x="242" y="626"/>
                  <a:pt x="256" y="649"/>
                </a:cubicBezTo>
                <a:lnTo>
                  <a:pt x="256" y="649"/>
                </a:lnTo>
                <a:cubicBezTo>
                  <a:pt x="264" y="662"/>
                  <a:pt x="262" y="678"/>
                  <a:pt x="251" y="689"/>
                </a:cubicBezTo>
                <a:lnTo>
                  <a:pt x="160" y="781"/>
                </a:lnTo>
                <a:lnTo>
                  <a:pt x="229" y="850"/>
                </a:lnTo>
                <a:lnTo>
                  <a:pt x="323" y="756"/>
                </a:lnTo>
                <a:lnTo>
                  <a:pt x="323" y="756"/>
                </a:lnTo>
                <a:cubicBezTo>
                  <a:pt x="333" y="746"/>
                  <a:pt x="349" y="744"/>
                  <a:pt x="362" y="751"/>
                </a:cubicBezTo>
                <a:lnTo>
                  <a:pt x="362" y="751"/>
                </a:lnTo>
                <a:cubicBezTo>
                  <a:pt x="384" y="763"/>
                  <a:pt x="407" y="772"/>
                  <a:pt x="431" y="778"/>
                </a:cubicBezTo>
                <a:lnTo>
                  <a:pt x="431" y="778"/>
                </a:lnTo>
                <a:cubicBezTo>
                  <a:pt x="446" y="782"/>
                  <a:pt x="456" y="795"/>
                  <a:pt x="456" y="810"/>
                </a:cubicBezTo>
                <a:lnTo>
                  <a:pt x="457" y="944"/>
                </a:lnTo>
                <a:close/>
                <a:moveTo>
                  <a:pt x="587" y="1009"/>
                </a:moveTo>
                <a:lnTo>
                  <a:pt x="424" y="1009"/>
                </a:lnTo>
                <a:lnTo>
                  <a:pt x="424" y="1009"/>
                </a:lnTo>
                <a:cubicBezTo>
                  <a:pt x="406" y="1009"/>
                  <a:pt x="392" y="994"/>
                  <a:pt x="392" y="977"/>
                </a:cubicBezTo>
                <a:lnTo>
                  <a:pt x="390" y="834"/>
                </a:lnTo>
                <a:lnTo>
                  <a:pt x="390" y="834"/>
                </a:lnTo>
                <a:cubicBezTo>
                  <a:pt x="377" y="830"/>
                  <a:pt x="365" y="825"/>
                  <a:pt x="353" y="819"/>
                </a:cubicBezTo>
                <a:lnTo>
                  <a:pt x="252" y="919"/>
                </a:lnTo>
                <a:lnTo>
                  <a:pt x="252" y="919"/>
                </a:lnTo>
                <a:cubicBezTo>
                  <a:pt x="239" y="932"/>
                  <a:pt x="218" y="932"/>
                  <a:pt x="206" y="919"/>
                </a:cubicBezTo>
                <a:lnTo>
                  <a:pt x="91" y="804"/>
                </a:lnTo>
                <a:lnTo>
                  <a:pt x="91" y="804"/>
                </a:lnTo>
                <a:cubicBezTo>
                  <a:pt x="78" y="791"/>
                  <a:pt x="78" y="771"/>
                  <a:pt x="91" y="758"/>
                </a:cubicBezTo>
                <a:lnTo>
                  <a:pt x="187" y="660"/>
                </a:lnTo>
                <a:lnTo>
                  <a:pt x="187" y="660"/>
                </a:lnTo>
                <a:cubicBezTo>
                  <a:pt x="180" y="647"/>
                  <a:pt x="174" y="634"/>
                  <a:pt x="169" y="620"/>
                </a:cubicBezTo>
                <a:lnTo>
                  <a:pt x="33" y="619"/>
                </a:lnTo>
                <a:lnTo>
                  <a:pt x="33" y="619"/>
                </a:lnTo>
                <a:cubicBezTo>
                  <a:pt x="15" y="619"/>
                  <a:pt x="0" y="604"/>
                  <a:pt x="0" y="587"/>
                </a:cubicBezTo>
                <a:lnTo>
                  <a:pt x="0" y="424"/>
                </a:lnTo>
                <a:lnTo>
                  <a:pt x="0" y="424"/>
                </a:lnTo>
                <a:cubicBezTo>
                  <a:pt x="0" y="406"/>
                  <a:pt x="15" y="391"/>
                  <a:pt x="33" y="391"/>
                </a:cubicBezTo>
                <a:lnTo>
                  <a:pt x="162" y="391"/>
                </a:lnTo>
                <a:lnTo>
                  <a:pt x="162" y="391"/>
                </a:lnTo>
                <a:cubicBezTo>
                  <a:pt x="166" y="374"/>
                  <a:pt x="173" y="359"/>
                  <a:pt x="180" y="343"/>
                </a:cubicBezTo>
                <a:lnTo>
                  <a:pt x="90" y="252"/>
                </a:lnTo>
                <a:lnTo>
                  <a:pt x="90" y="252"/>
                </a:lnTo>
                <a:cubicBezTo>
                  <a:pt x="77" y="239"/>
                  <a:pt x="77" y="218"/>
                  <a:pt x="90" y="206"/>
                </a:cubicBezTo>
                <a:lnTo>
                  <a:pt x="204" y="91"/>
                </a:lnTo>
                <a:lnTo>
                  <a:pt x="204" y="91"/>
                </a:lnTo>
                <a:cubicBezTo>
                  <a:pt x="217" y="78"/>
                  <a:pt x="238" y="78"/>
                  <a:pt x="251" y="91"/>
                </a:cubicBezTo>
                <a:lnTo>
                  <a:pt x="338" y="177"/>
                </a:lnTo>
                <a:lnTo>
                  <a:pt x="338" y="177"/>
                </a:lnTo>
                <a:cubicBezTo>
                  <a:pt x="355" y="169"/>
                  <a:pt x="372" y="161"/>
                  <a:pt x="390" y="155"/>
                </a:cubicBezTo>
                <a:lnTo>
                  <a:pt x="390" y="33"/>
                </a:lnTo>
                <a:lnTo>
                  <a:pt x="390" y="33"/>
                </a:lnTo>
                <a:cubicBezTo>
                  <a:pt x="390" y="15"/>
                  <a:pt x="405" y="0"/>
                  <a:pt x="423" y="0"/>
                </a:cubicBezTo>
                <a:lnTo>
                  <a:pt x="585" y="0"/>
                </a:lnTo>
                <a:lnTo>
                  <a:pt x="585" y="0"/>
                </a:lnTo>
                <a:cubicBezTo>
                  <a:pt x="603" y="0"/>
                  <a:pt x="618" y="15"/>
                  <a:pt x="618" y="33"/>
                </a:cubicBezTo>
                <a:lnTo>
                  <a:pt x="618" y="155"/>
                </a:lnTo>
                <a:lnTo>
                  <a:pt x="618" y="155"/>
                </a:lnTo>
                <a:cubicBezTo>
                  <a:pt x="636" y="161"/>
                  <a:pt x="653" y="168"/>
                  <a:pt x="670" y="177"/>
                </a:cubicBezTo>
                <a:lnTo>
                  <a:pt x="757" y="90"/>
                </a:lnTo>
                <a:lnTo>
                  <a:pt x="757" y="90"/>
                </a:lnTo>
                <a:cubicBezTo>
                  <a:pt x="770" y="77"/>
                  <a:pt x="790" y="77"/>
                  <a:pt x="803" y="90"/>
                </a:cubicBezTo>
                <a:lnTo>
                  <a:pt x="918" y="204"/>
                </a:lnTo>
                <a:lnTo>
                  <a:pt x="918" y="204"/>
                </a:lnTo>
                <a:cubicBezTo>
                  <a:pt x="931" y="217"/>
                  <a:pt x="931" y="238"/>
                  <a:pt x="918" y="251"/>
                </a:cubicBezTo>
                <a:lnTo>
                  <a:pt x="828" y="342"/>
                </a:lnTo>
                <a:lnTo>
                  <a:pt x="828" y="342"/>
                </a:lnTo>
                <a:cubicBezTo>
                  <a:pt x="836" y="357"/>
                  <a:pt x="842" y="373"/>
                  <a:pt x="847" y="390"/>
                </a:cubicBezTo>
                <a:lnTo>
                  <a:pt x="976" y="390"/>
                </a:lnTo>
                <a:lnTo>
                  <a:pt x="976" y="390"/>
                </a:lnTo>
                <a:cubicBezTo>
                  <a:pt x="995" y="390"/>
                  <a:pt x="1009" y="404"/>
                  <a:pt x="1009" y="423"/>
                </a:cubicBezTo>
                <a:lnTo>
                  <a:pt x="1009" y="585"/>
                </a:lnTo>
                <a:lnTo>
                  <a:pt x="1009" y="585"/>
                </a:lnTo>
                <a:cubicBezTo>
                  <a:pt x="1009" y="603"/>
                  <a:pt x="995" y="618"/>
                  <a:pt x="977" y="618"/>
                </a:cubicBezTo>
                <a:lnTo>
                  <a:pt x="841" y="618"/>
                </a:lnTo>
                <a:lnTo>
                  <a:pt x="841" y="618"/>
                </a:lnTo>
                <a:cubicBezTo>
                  <a:pt x="836" y="632"/>
                  <a:pt x="830" y="647"/>
                  <a:pt x="823" y="660"/>
                </a:cubicBezTo>
                <a:lnTo>
                  <a:pt x="919" y="757"/>
                </a:lnTo>
                <a:lnTo>
                  <a:pt x="919" y="757"/>
                </a:lnTo>
                <a:cubicBezTo>
                  <a:pt x="932" y="770"/>
                  <a:pt x="932" y="790"/>
                  <a:pt x="919" y="803"/>
                </a:cubicBezTo>
                <a:lnTo>
                  <a:pt x="804" y="918"/>
                </a:lnTo>
                <a:lnTo>
                  <a:pt x="804" y="918"/>
                </a:lnTo>
                <a:cubicBezTo>
                  <a:pt x="791" y="931"/>
                  <a:pt x="772" y="931"/>
                  <a:pt x="759" y="918"/>
                </a:cubicBezTo>
                <a:lnTo>
                  <a:pt x="658" y="819"/>
                </a:lnTo>
                <a:lnTo>
                  <a:pt x="658" y="819"/>
                </a:lnTo>
                <a:cubicBezTo>
                  <a:pt x="646" y="825"/>
                  <a:pt x="633" y="829"/>
                  <a:pt x="620" y="834"/>
                </a:cubicBezTo>
                <a:lnTo>
                  <a:pt x="619" y="976"/>
                </a:lnTo>
                <a:lnTo>
                  <a:pt x="619" y="976"/>
                </a:lnTo>
                <a:cubicBezTo>
                  <a:pt x="619" y="994"/>
                  <a:pt x="605" y="1009"/>
                  <a:pt x="587" y="100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352"/>
          <p:cNvSpPr>
            <a:spLocks noChangeArrowheads="1"/>
          </p:cNvSpPr>
          <p:nvPr/>
        </p:nvSpPr>
        <p:spPr bwMode="auto">
          <a:xfrm>
            <a:off x="18029935" y="8775407"/>
            <a:ext cx="1163141" cy="893944"/>
          </a:xfrm>
          <a:custGeom>
            <a:avLst/>
            <a:gdLst>
              <a:gd name="T0" fmla="*/ 382 w 1010"/>
              <a:gd name="T1" fmla="*/ 66 h 774"/>
              <a:gd name="T2" fmla="*/ 382 w 1010"/>
              <a:gd name="T3" fmla="*/ 66 h 774"/>
              <a:gd name="T4" fmla="*/ 524 w 1010"/>
              <a:gd name="T5" fmla="*/ 125 h 774"/>
              <a:gd name="T6" fmla="*/ 524 w 1010"/>
              <a:gd name="T7" fmla="*/ 125 h 774"/>
              <a:gd name="T8" fmla="*/ 66 w 1010"/>
              <a:gd name="T9" fmla="*/ 707 h 774"/>
              <a:gd name="T10" fmla="*/ 944 w 1010"/>
              <a:gd name="T11" fmla="*/ 707 h 774"/>
              <a:gd name="T12" fmla="*/ 944 w 1010"/>
              <a:gd name="T13" fmla="*/ 185 h 774"/>
              <a:gd name="T14" fmla="*/ 510 w 1010"/>
              <a:gd name="T15" fmla="*/ 185 h 774"/>
              <a:gd name="T16" fmla="*/ 510 w 1010"/>
              <a:gd name="T17" fmla="*/ 185 h 774"/>
              <a:gd name="T18" fmla="*/ 478 w 1010"/>
              <a:gd name="T19" fmla="*/ 171 h 774"/>
              <a:gd name="T20" fmla="*/ 374 w 1010"/>
              <a:gd name="T21" fmla="*/ 66 h 774"/>
              <a:gd name="T22" fmla="*/ 66 w 1010"/>
              <a:gd name="T23" fmla="*/ 66 h 774"/>
              <a:gd name="T24" fmla="*/ 66 w 1010"/>
              <a:gd name="T25" fmla="*/ 707 h 774"/>
              <a:gd name="T26" fmla="*/ 959 w 1010"/>
              <a:gd name="T27" fmla="*/ 773 h 774"/>
              <a:gd name="T28" fmla="*/ 50 w 1010"/>
              <a:gd name="T29" fmla="*/ 773 h 774"/>
              <a:gd name="T30" fmla="*/ 50 w 1010"/>
              <a:gd name="T31" fmla="*/ 773 h 774"/>
              <a:gd name="T32" fmla="*/ 0 w 1010"/>
              <a:gd name="T33" fmla="*/ 724 h 774"/>
              <a:gd name="T34" fmla="*/ 0 w 1010"/>
              <a:gd name="T35" fmla="*/ 53 h 774"/>
              <a:gd name="T36" fmla="*/ 0 w 1010"/>
              <a:gd name="T37" fmla="*/ 53 h 774"/>
              <a:gd name="T38" fmla="*/ 53 w 1010"/>
              <a:gd name="T39" fmla="*/ 0 h 774"/>
              <a:gd name="T40" fmla="*/ 382 w 1010"/>
              <a:gd name="T41" fmla="*/ 0 h 774"/>
              <a:gd name="T42" fmla="*/ 382 w 1010"/>
              <a:gd name="T43" fmla="*/ 0 h 774"/>
              <a:gd name="T44" fmla="*/ 415 w 1010"/>
              <a:gd name="T45" fmla="*/ 14 h 774"/>
              <a:gd name="T46" fmla="*/ 518 w 1010"/>
              <a:gd name="T47" fmla="*/ 119 h 774"/>
              <a:gd name="T48" fmla="*/ 959 w 1010"/>
              <a:gd name="T49" fmla="*/ 119 h 774"/>
              <a:gd name="T50" fmla="*/ 959 w 1010"/>
              <a:gd name="T51" fmla="*/ 119 h 774"/>
              <a:gd name="T52" fmla="*/ 1009 w 1010"/>
              <a:gd name="T53" fmla="*/ 168 h 774"/>
              <a:gd name="T54" fmla="*/ 1009 w 1010"/>
              <a:gd name="T55" fmla="*/ 724 h 774"/>
              <a:gd name="T56" fmla="*/ 1009 w 1010"/>
              <a:gd name="T57" fmla="*/ 724 h 774"/>
              <a:gd name="T58" fmla="*/ 959 w 1010"/>
              <a:gd name="T59" fmla="*/ 773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10" h="774">
                <a:moveTo>
                  <a:pt x="382" y="66"/>
                </a:moveTo>
                <a:lnTo>
                  <a:pt x="382" y="66"/>
                </a:lnTo>
                <a:close/>
                <a:moveTo>
                  <a:pt x="524" y="125"/>
                </a:moveTo>
                <a:lnTo>
                  <a:pt x="524" y="125"/>
                </a:lnTo>
                <a:close/>
                <a:moveTo>
                  <a:pt x="66" y="707"/>
                </a:moveTo>
                <a:lnTo>
                  <a:pt x="944" y="707"/>
                </a:lnTo>
                <a:lnTo>
                  <a:pt x="944" y="185"/>
                </a:lnTo>
                <a:lnTo>
                  <a:pt x="510" y="185"/>
                </a:lnTo>
                <a:lnTo>
                  <a:pt x="510" y="185"/>
                </a:lnTo>
                <a:cubicBezTo>
                  <a:pt x="498" y="185"/>
                  <a:pt x="486" y="180"/>
                  <a:pt x="478" y="171"/>
                </a:cubicBezTo>
                <a:lnTo>
                  <a:pt x="374" y="66"/>
                </a:lnTo>
                <a:lnTo>
                  <a:pt x="66" y="66"/>
                </a:lnTo>
                <a:lnTo>
                  <a:pt x="66" y="707"/>
                </a:lnTo>
                <a:close/>
                <a:moveTo>
                  <a:pt x="959" y="773"/>
                </a:moveTo>
                <a:lnTo>
                  <a:pt x="50" y="773"/>
                </a:lnTo>
                <a:lnTo>
                  <a:pt x="50" y="773"/>
                </a:lnTo>
                <a:cubicBezTo>
                  <a:pt x="23" y="773"/>
                  <a:pt x="0" y="751"/>
                  <a:pt x="0" y="724"/>
                </a:cubicBezTo>
                <a:lnTo>
                  <a:pt x="0" y="53"/>
                </a:lnTo>
                <a:lnTo>
                  <a:pt x="0" y="53"/>
                </a:lnTo>
                <a:cubicBezTo>
                  <a:pt x="0" y="24"/>
                  <a:pt x="24" y="0"/>
                  <a:pt x="53" y="0"/>
                </a:cubicBezTo>
                <a:lnTo>
                  <a:pt x="382" y="0"/>
                </a:lnTo>
                <a:lnTo>
                  <a:pt x="382" y="0"/>
                </a:lnTo>
                <a:cubicBezTo>
                  <a:pt x="394" y="0"/>
                  <a:pt x="406" y="5"/>
                  <a:pt x="415" y="14"/>
                </a:cubicBezTo>
                <a:lnTo>
                  <a:pt x="518" y="119"/>
                </a:lnTo>
                <a:lnTo>
                  <a:pt x="959" y="119"/>
                </a:lnTo>
                <a:lnTo>
                  <a:pt x="959" y="119"/>
                </a:lnTo>
                <a:cubicBezTo>
                  <a:pt x="987" y="119"/>
                  <a:pt x="1009" y="141"/>
                  <a:pt x="1009" y="168"/>
                </a:cubicBezTo>
                <a:lnTo>
                  <a:pt x="1009" y="724"/>
                </a:lnTo>
                <a:lnTo>
                  <a:pt x="1009" y="724"/>
                </a:lnTo>
                <a:cubicBezTo>
                  <a:pt x="1009" y="751"/>
                  <a:pt x="987" y="773"/>
                  <a:pt x="959" y="7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Freeform 353"/>
          <p:cNvSpPr>
            <a:spLocks noChangeArrowheads="1"/>
          </p:cNvSpPr>
          <p:nvPr/>
        </p:nvSpPr>
        <p:spPr bwMode="auto">
          <a:xfrm>
            <a:off x="18614044" y="8775407"/>
            <a:ext cx="584112" cy="76190"/>
          </a:xfrm>
          <a:custGeom>
            <a:avLst/>
            <a:gdLst>
              <a:gd name="T0" fmla="*/ 473 w 506"/>
              <a:gd name="T1" fmla="*/ 66 h 67"/>
              <a:gd name="T2" fmla="*/ 33 w 506"/>
              <a:gd name="T3" fmla="*/ 66 h 67"/>
              <a:gd name="T4" fmla="*/ 33 w 506"/>
              <a:gd name="T5" fmla="*/ 66 h 67"/>
              <a:gd name="T6" fmla="*/ 0 w 506"/>
              <a:gd name="T7" fmla="*/ 33 h 67"/>
              <a:gd name="T8" fmla="*/ 0 w 506"/>
              <a:gd name="T9" fmla="*/ 33 h 67"/>
              <a:gd name="T10" fmla="*/ 33 w 506"/>
              <a:gd name="T11" fmla="*/ 0 h 67"/>
              <a:gd name="T12" fmla="*/ 473 w 506"/>
              <a:gd name="T13" fmla="*/ 0 h 67"/>
              <a:gd name="T14" fmla="*/ 473 w 506"/>
              <a:gd name="T15" fmla="*/ 0 h 67"/>
              <a:gd name="T16" fmla="*/ 505 w 506"/>
              <a:gd name="T17" fmla="*/ 33 h 67"/>
              <a:gd name="T18" fmla="*/ 505 w 506"/>
              <a:gd name="T19" fmla="*/ 33 h 67"/>
              <a:gd name="T20" fmla="*/ 473 w 506"/>
              <a:gd name="T21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6" h="67">
                <a:moveTo>
                  <a:pt x="473" y="66"/>
                </a:moveTo>
                <a:lnTo>
                  <a:pt x="33" y="66"/>
                </a:lnTo>
                <a:lnTo>
                  <a:pt x="33" y="66"/>
                </a:lnTo>
                <a:cubicBezTo>
                  <a:pt x="15" y="66"/>
                  <a:pt x="0" y="51"/>
                  <a:pt x="0" y="33"/>
                </a:cubicBez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473" y="0"/>
                </a:lnTo>
                <a:lnTo>
                  <a:pt x="473" y="0"/>
                </a:lnTo>
                <a:cubicBezTo>
                  <a:pt x="491" y="0"/>
                  <a:pt x="505" y="15"/>
                  <a:pt x="505" y="33"/>
                </a:cubicBezTo>
                <a:lnTo>
                  <a:pt x="505" y="33"/>
                </a:lnTo>
                <a:cubicBezTo>
                  <a:pt x="505" y="51"/>
                  <a:pt x="491" y="66"/>
                  <a:pt x="473" y="6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Freeform 354"/>
          <p:cNvSpPr>
            <a:spLocks noChangeArrowheads="1"/>
          </p:cNvSpPr>
          <p:nvPr/>
        </p:nvSpPr>
        <p:spPr bwMode="auto">
          <a:xfrm>
            <a:off x="18136597" y="10741069"/>
            <a:ext cx="1000609" cy="944736"/>
          </a:xfrm>
          <a:custGeom>
            <a:avLst/>
            <a:gdLst>
              <a:gd name="T0" fmla="*/ 803 w 870"/>
              <a:gd name="T1" fmla="*/ 536 h 822"/>
              <a:gd name="T2" fmla="*/ 803 w 870"/>
              <a:gd name="T3" fmla="*/ 674 h 822"/>
              <a:gd name="T4" fmla="*/ 467 w 870"/>
              <a:gd name="T5" fmla="*/ 749 h 822"/>
              <a:gd name="T6" fmla="*/ 467 w 870"/>
              <a:gd name="T7" fmla="*/ 282 h 822"/>
              <a:gd name="T8" fmla="*/ 467 w 870"/>
              <a:gd name="T9" fmla="*/ 134 h 822"/>
              <a:gd name="T10" fmla="*/ 467 w 870"/>
              <a:gd name="T11" fmla="*/ 134 h 822"/>
              <a:gd name="T12" fmla="*/ 467 w 870"/>
              <a:gd name="T13" fmla="*/ 133 h 822"/>
              <a:gd name="T14" fmla="*/ 467 w 870"/>
              <a:gd name="T15" fmla="*/ 111 h 822"/>
              <a:gd name="T16" fmla="*/ 803 w 870"/>
              <a:gd name="T17" fmla="*/ 70 h 822"/>
              <a:gd name="T18" fmla="*/ 803 w 870"/>
              <a:gd name="T19" fmla="*/ 536 h 822"/>
              <a:gd name="T20" fmla="*/ 65 w 870"/>
              <a:gd name="T21" fmla="*/ 614 h 822"/>
              <a:gd name="T22" fmla="*/ 66 w 870"/>
              <a:gd name="T23" fmla="*/ 133 h 822"/>
              <a:gd name="T24" fmla="*/ 66 w 870"/>
              <a:gd name="T25" fmla="*/ 133 h 822"/>
              <a:gd name="T26" fmla="*/ 66 w 870"/>
              <a:gd name="T27" fmla="*/ 69 h 822"/>
              <a:gd name="T28" fmla="*/ 401 w 870"/>
              <a:gd name="T29" fmla="*/ 110 h 822"/>
              <a:gd name="T30" fmla="*/ 402 w 870"/>
              <a:gd name="T31" fmla="*/ 283 h 822"/>
              <a:gd name="T32" fmla="*/ 402 w 870"/>
              <a:gd name="T33" fmla="*/ 748 h 822"/>
              <a:gd name="T34" fmla="*/ 65 w 870"/>
              <a:gd name="T35" fmla="*/ 673 h 822"/>
              <a:gd name="T36" fmla="*/ 65 w 870"/>
              <a:gd name="T37" fmla="*/ 614 h 822"/>
              <a:gd name="T38" fmla="*/ 825 w 870"/>
              <a:gd name="T39" fmla="*/ 2 h 822"/>
              <a:gd name="T40" fmla="*/ 825 w 870"/>
              <a:gd name="T41" fmla="*/ 2 h 822"/>
              <a:gd name="T42" fmla="*/ 821 w 870"/>
              <a:gd name="T43" fmla="*/ 2 h 822"/>
              <a:gd name="T44" fmla="*/ 442 w 870"/>
              <a:gd name="T45" fmla="*/ 48 h 822"/>
              <a:gd name="T46" fmla="*/ 442 w 870"/>
              <a:gd name="T47" fmla="*/ 48 h 822"/>
              <a:gd name="T48" fmla="*/ 436 w 870"/>
              <a:gd name="T49" fmla="*/ 49 h 822"/>
              <a:gd name="T50" fmla="*/ 436 w 870"/>
              <a:gd name="T51" fmla="*/ 49 h 822"/>
              <a:gd name="T52" fmla="*/ 425 w 870"/>
              <a:gd name="T53" fmla="*/ 47 h 822"/>
              <a:gd name="T54" fmla="*/ 48 w 870"/>
              <a:gd name="T55" fmla="*/ 0 h 822"/>
              <a:gd name="T56" fmla="*/ 48 w 870"/>
              <a:gd name="T57" fmla="*/ 0 h 822"/>
              <a:gd name="T58" fmla="*/ 45 w 870"/>
              <a:gd name="T59" fmla="*/ 0 h 822"/>
              <a:gd name="T60" fmla="*/ 45 w 870"/>
              <a:gd name="T61" fmla="*/ 0 h 822"/>
              <a:gd name="T62" fmla="*/ 1 w 870"/>
              <a:gd name="T63" fmla="*/ 47 h 822"/>
              <a:gd name="T64" fmla="*/ 1 w 870"/>
              <a:gd name="T65" fmla="*/ 133 h 822"/>
              <a:gd name="T66" fmla="*/ 0 w 870"/>
              <a:gd name="T67" fmla="*/ 614 h 822"/>
              <a:gd name="T68" fmla="*/ 0 w 870"/>
              <a:gd name="T69" fmla="*/ 687 h 822"/>
              <a:gd name="T70" fmla="*/ 0 w 870"/>
              <a:gd name="T71" fmla="*/ 687 h 822"/>
              <a:gd name="T72" fmla="*/ 39 w 870"/>
              <a:gd name="T73" fmla="*/ 733 h 822"/>
              <a:gd name="T74" fmla="*/ 417 w 870"/>
              <a:gd name="T75" fmla="*/ 819 h 822"/>
              <a:gd name="T76" fmla="*/ 417 w 870"/>
              <a:gd name="T77" fmla="*/ 819 h 822"/>
              <a:gd name="T78" fmla="*/ 424 w 870"/>
              <a:gd name="T79" fmla="*/ 819 h 822"/>
              <a:gd name="T80" fmla="*/ 424 w 870"/>
              <a:gd name="T81" fmla="*/ 819 h 822"/>
              <a:gd name="T82" fmla="*/ 432 w 870"/>
              <a:gd name="T83" fmla="*/ 819 h 822"/>
              <a:gd name="T84" fmla="*/ 432 w 870"/>
              <a:gd name="T85" fmla="*/ 819 h 822"/>
              <a:gd name="T86" fmla="*/ 446 w 870"/>
              <a:gd name="T87" fmla="*/ 821 h 822"/>
              <a:gd name="T88" fmla="*/ 446 w 870"/>
              <a:gd name="T89" fmla="*/ 821 h 822"/>
              <a:gd name="T90" fmla="*/ 453 w 870"/>
              <a:gd name="T91" fmla="*/ 820 h 822"/>
              <a:gd name="T92" fmla="*/ 829 w 870"/>
              <a:gd name="T93" fmla="*/ 735 h 822"/>
              <a:gd name="T94" fmla="*/ 829 w 870"/>
              <a:gd name="T95" fmla="*/ 735 h 822"/>
              <a:gd name="T96" fmla="*/ 868 w 870"/>
              <a:gd name="T97" fmla="*/ 688 h 822"/>
              <a:gd name="T98" fmla="*/ 869 w 870"/>
              <a:gd name="T99" fmla="*/ 537 h 822"/>
              <a:gd name="T100" fmla="*/ 869 w 870"/>
              <a:gd name="T101" fmla="*/ 537 h 822"/>
              <a:gd name="T102" fmla="*/ 869 w 870"/>
              <a:gd name="T103" fmla="*/ 49 h 822"/>
              <a:gd name="T104" fmla="*/ 869 w 870"/>
              <a:gd name="T105" fmla="*/ 49 h 822"/>
              <a:gd name="T106" fmla="*/ 825 w 870"/>
              <a:gd name="T107" fmla="*/ 2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70" h="822">
                <a:moveTo>
                  <a:pt x="803" y="536"/>
                </a:moveTo>
                <a:lnTo>
                  <a:pt x="803" y="674"/>
                </a:lnTo>
                <a:lnTo>
                  <a:pt x="467" y="749"/>
                </a:lnTo>
                <a:lnTo>
                  <a:pt x="467" y="282"/>
                </a:lnTo>
                <a:lnTo>
                  <a:pt x="467" y="134"/>
                </a:lnTo>
                <a:lnTo>
                  <a:pt x="467" y="134"/>
                </a:lnTo>
                <a:cubicBezTo>
                  <a:pt x="467" y="134"/>
                  <a:pt x="467" y="134"/>
                  <a:pt x="467" y="133"/>
                </a:cubicBezTo>
                <a:lnTo>
                  <a:pt x="467" y="111"/>
                </a:lnTo>
                <a:lnTo>
                  <a:pt x="803" y="70"/>
                </a:lnTo>
                <a:lnTo>
                  <a:pt x="803" y="536"/>
                </a:lnTo>
                <a:close/>
                <a:moveTo>
                  <a:pt x="65" y="614"/>
                </a:moveTo>
                <a:lnTo>
                  <a:pt x="66" y="133"/>
                </a:lnTo>
                <a:lnTo>
                  <a:pt x="66" y="133"/>
                </a:lnTo>
                <a:lnTo>
                  <a:pt x="66" y="69"/>
                </a:lnTo>
                <a:lnTo>
                  <a:pt x="401" y="110"/>
                </a:lnTo>
                <a:lnTo>
                  <a:pt x="402" y="283"/>
                </a:lnTo>
                <a:lnTo>
                  <a:pt x="402" y="748"/>
                </a:lnTo>
                <a:lnTo>
                  <a:pt x="65" y="673"/>
                </a:lnTo>
                <a:lnTo>
                  <a:pt x="65" y="614"/>
                </a:lnTo>
                <a:close/>
                <a:moveTo>
                  <a:pt x="825" y="2"/>
                </a:moveTo>
                <a:lnTo>
                  <a:pt x="825" y="2"/>
                </a:lnTo>
                <a:cubicBezTo>
                  <a:pt x="824" y="2"/>
                  <a:pt x="822" y="2"/>
                  <a:pt x="821" y="2"/>
                </a:cubicBezTo>
                <a:lnTo>
                  <a:pt x="442" y="48"/>
                </a:lnTo>
                <a:lnTo>
                  <a:pt x="442" y="48"/>
                </a:lnTo>
                <a:cubicBezTo>
                  <a:pt x="440" y="49"/>
                  <a:pt x="438" y="49"/>
                  <a:pt x="436" y="49"/>
                </a:cubicBezTo>
                <a:lnTo>
                  <a:pt x="436" y="49"/>
                </a:lnTo>
                <a:cubicBezTo>
                  <a:pt x="433" y="48"/>
                  <a:pt x="430" y="47"/>
                  <a:pt x="425" y="47"/>
                </a:cubicBezTo>
                <a:lnTo>
                  <a:pt x="48" y="0"/>
                </a:lnTo>
                <a:lnTo>
                  <a:pt x="48" y="0"/>
                </a:lnTo>
                <a:cubicBezTo>
                  <a:pt x="47" y="0"/>
                  <a:pt x="46" y="0"/>
                  <a:pt x="45" y="0"/>
                </a:cubicBezTo>
                <a:lnTo>
                  <a:pt x="45" y="0"/>
                </a:lnTo>
                <a:cubicBezTo>
                  <a:pt x="20" y="0"/>
                  <a:pt x="1" y="21"/>
                  <a:pt x="1" y="47"/>
                </a:cubicBezTo>
                <a:lnTo>
                  <a:pt x="1" y="133"/>
                </a:lnTo>
                <a:lnTo>
                  <a:pt x="0" y="614"/>
                </a:lnTo>
                <a:lnTo>
                  <a:pt x="0" y="687"/>
                </a:lnTo>
                <a:lnTo>
                  <a:pt x="0" y="687"/>
                </a:lnTo>
                <a:cubicBezTo>
                  <a:pt x="0" y="711"/>
                  <a:pt x="17" y="731"/>
                  <a:pt x="39" y="733"/>
                </a:cubicBezTo>
                <a:lnTo>
                  <a:pt x="417" y="819"/>
                </a:lnTo>
                <a:lnTo>
                  <a:pt x="417" y="819"/>
                </a:lnTo>
                <a:cubicBezTo>
                  <a:pt x="419" y="819"/>
                  <a:pt x="421" y="819"/>
                  <a:pt x="424" y="819"/>
                </a:cubicBezTo>
                <a:lnTo>
                  <a:pt x="424" y="819"/>
                </a:lnTo>
                <a:cubicBezTo>
                  <a:pt x="426" y="819"/>
                  <a:pt x="430" y="819"/>
                  <a:pt x="432" y="819"/>
                </a:cubicBezTo>
                <a:lnTo>
                  <a:pt x="432" y="819"/>
                </a:lnTo>
                <a:cubicBezTo>
                  <a:pt x="437" y="820"/>
                  <a:pt x="441" y="821"/>
                  <a:pt x="446" y="821"/>
                </a:cubicBezTo>
                <a:lnTo>
                  <a:pt x="446" y="821"/>
                </a:lnTo>
                <a:cubicBezTo>
                  <a:pt x="448" y="821"/>
                  <a:pt x="451" y="820"/>
                  <a:pt x="453" y="820"/>
                </a:cubicBezTo>
                <a:lnTo>
                  <a:pt x="829" y="735"/>
                </a:lnTo>
                <a:lnTo>
                  <a:pt x="829" y="735"/>
                </a:lnTo>
                <a:cubicBezTo>
                  <a:pt x="851" y="732"/>
                  <a:pt x="868" y="712"/>
                  <a:pt x="868" y="688"/>
                </a:cubicBezTo>
                <a:lnTo>
                  <a:pt x="869" y="537"/>
                </a:lnTo>
                <a:lnTo>
                  <a:pt x="869" y="537"/>
                </a:lnTo>
                <a:lnTo>
                  <a:pt x="869" y="49"/>
                </a:lnTo>
                <a:lnTo>
                  <a:pt x="869" y="49"/>
                </a:lnTo>
                <a:cubicBezTo>
                  <a:pt x="869" y="22"/>
                  <a:pt x="849" y="2"/>
                  <a:pt x="825" y="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CuadroTexto 395"/>
          <p:cNvSpPr txBox="1"/>
          <p:nvPr/>
        </p:nvSpPr>
        <p:spPr>
          <a:xfrm>
            <a:off x="9526077" y="774106"/>
            <a:ext cx="5325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98" name="CuadroTexto 397"/>
          <p:cNvSpPr txBox="1"/>
          <p:nvPr/>
        </p:nvSpPr>
        <p:spPr>
          <a:xfrm>
            <a:off x="2451398" y="228953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00" name="CuadroTexto 399"/>
          <p:cNvSpPr txBox="1"/>
          <p:nvPr/>
        </p:nvSpPr>
        <p:spPr>
          <a:xfrm>
            <a:off x="2905490" y="8558035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17" name="Rectángulo 416"/>
          <p:cNvSpPr/>
          <p:nvPr/>
        </p:nvSpPr>
        <p:spPr>
          <a:xfrm>
            <a:off x="1773067" y="9119022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8" name="CuadroTexto 417"/>
          <p:cNvSpPr txBox="1"/>
          <p:nvPr/>
        </p:nvSpPr>
        <p:spPr>
          <a:xfrm>
            <a:off x="2893907" y="10487908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19" name="Rectángulo 418"/>
          <p:cNvSpPr/>
          <p:nvPr/>
        </p:nvSpPr>
        <p:spPr>
          <a:xfrm>
            <a:off x="1761484" y="11048895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0" name="CuadroTexto 419"/>
          <p:cNvSpPr txBox="1"/>
          <p:nvPr/>
        </p:nvSpPr>
        <p:spPr>
          <a:xfrm>
            <a:off x="19527778" y="8460442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1" name="Rectángulo 420"/>
          <p:cNvSpPr/>
          <p:nvPr/>
        </p:nvSpPr>
        <p:spPr>
          <a:xfrm>
            <a:off x="19528417" y="9021429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2" name="CuadroTexto 421"/>
          <p:cNvSpPr txBox="1"/>
          <p:nvPr/>
        </p:nvSpPr>
        <p:spPr>
          <a:xfrm>
            <a:off x="19527778" y="10414723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3" name="Rectángulo 422"/>
          <p:cNvSpPr/>
          <p:nvPr/>
        </p:nvSpPr>
        <p:spPr>
          <a:xfrm>
            <a:off x="19528417" y="10975710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865732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Freeform 429"/>
          <p:cNvSpPr>
            <a:spLocks noChangeArrowheads="1"/>
          </p:cNvSpPr>
          <p:nvPr/>
        </p:nvSpPr>
        <p:spPr bwMode="auto">
          <a:xfrm>
            <a:off x="12166117" y="5281100"/>
            <a:ext cx="418826" cy="7377364"/>
          </a:xfrm>
          <a:custGeom>
            <a:avLst/>
            <a:gdLst>
              <a:gd name="T0" fmla="*/ 0 w 366"/>
              <a:gd name="T1" fmla="*/ 6446 h 6447"/>
              <a:gd name="T2" fmla="*/ 365 w 366"/>
              <a:gd name="T3" fmla="*/ 6446 h 6447"/>
              <a:gd name="T4" fmla="*/ 365 w 366"/>
              <a:gd name="T5" fmla="*/ 0 h 6447"/>
              <a:gd name="T6" fmla="*/ 0 w 366"/>
              <a:gd name="T7" fmla="*/ 0 h 6447"/>
              <a:gd name="T8" fmla="*/ 0 w 366"/>
              <a:gd name="T9" fmla="*/ 6446 h 6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" h="6447">
                <a:moveTo>
                  <a:pt x="0" y="6446"/>
                </a:moveTo>
                <a:lnTo>
                  <a:pt x="365" y="6446"/>
                </a:lnTo>
                <a:lnTo>
                  <a:pt x="365" y="0"/>
                </a:lnTo>
                <a:lnTo>
                  <a:pt x="0" y="0"/>
                </a:lnTo>
                <a:lnTo>
                  <a:pt x="0" y="644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Freeform 430"/>
          <p:cNvSpPr>
            <a:spLocks noChangeArrowheads="1"/>
          </p:cNvSpPr>
          <p:nvPr/>
        </p:nvSpPr>
        <p:spPr bwMode="auto">
          <a:xfrm>
            <a:off x="8184764" y="4110411"/>
            <a:ext cx="8386579" cy="2543222"/>
          </a:xfrm>
          <a:custGeom>
            <a:avLst/>
            <a:gdLst>
              <a:gd name="T0" fmla="*/ 18 w 7328"/>
              <a:gd name="T1" fmla="*/ 100 h 2223"/>
              <a:gd name="T2" fmla="*/ 18 w 7328"/>
              <a:gd name="T3" fmla="*/ 100 h 2223"/>
              <a:gd name="T4" fmla="*/ 18 w 7328"/>
              <a:gd name="T5" fmla="*/ 100 h 2223"/>
              <a:gd name="T6" fmla="*/ 163 w 7328"/>
              <a:gd name="T7" fmla="*/ 17 h 2223"/>
              <a:gd name="T8" fmla="*/ 7227 w 7328"/>
              <a:gd name="T9" fmla="*/ 1977 h 2223"/>
              <a:gd name="T10" fmla="*/ 7227 w 7328"/>
              <a:gd name="T11" fmla="*/ 1977 h 2223"/>
              <a:gd name="T12" fmla="*/ 7310 w 7328"/>
              <a:gd name="T13" fmla="*/ 2122 h 2223"/>
              <a:gd name="T14" fmla="*/ 7310 w 7328"/>
              <a:gd name="T15" fmla="*/ 2122 h 2223"/>
              <a:gd name="T16" fmla="*/ 7164 w 7328"/>
              <a:gd name="T17" fmla="*/ 2205 h 2223"/>
              <a:gd name="T18" fmla="*/ 100 w 7328"/>
              <a:gd name="T19" fmla="*/ 245 h 2223"/>
              <a:gd name="T20" fmla="*/ 100 w 7328"/>
              <a:gd name="T21" fmla="*/ 245 h 2223"/>
              <a:gd name="T22" fmla="*/ 18 w 7328"/>
              <a:gd name="T23" fmla="*/ 100 h 2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328" h="2223">
                <a:moveTo>
                  <a:pt x="18" y="100"/>
                </a:moveTo>
                <a:lnTo>
                  <a:pt x="18" y="100"/>
                </a:lnTo>
                <a:lnTo>
                  <a:pt x="18" y="100"/>
                </a:lnTo>
                <a:cubicBezTo>
                  <a:pt x="35" y="37"/>
                  <a:pt x="100" y="0"/>
                  <a:pt x="163" y="17"/>
                </a:cubicBezTo>
                <a:lnTo>
                  <a:pt x="7227" y="1977"/>
                </a:lnTo>
                <a:lnTo>
                  <a:pt x="7227" y="1977"/>
                </a:lnTo>
                <a:cubicBezTo>
                  <a:pt x="7290" y="1994"/>
                  <a:pt x="7327" y="2059"/>
                  <a:pt x="7310" y="2122"/>
                </a:cubicBezTo>
                <a:lnTo>
                  <a:pt x="7310" y="2122"/>
                </a:lnTo>
                <a:cubicBezTo>
                  <a:pt x="7292" y="2185"/>
                  <a:pt x="7227" y="2222"/>
                  <a:pt x="7164" y="2205"/>
                </a:cubicBezTo>
                <a:lnTo>
                  <a:pt x="100" y="245"/>
                </a:lnTo>
                <a:lnTo>
                  <a:pt x="100" y="245"/>
                </a:lnTo>
                <a:cubicBezTo>
                  <a:pt x="37" y="228"/>
                  <a:pt x="0" y="162"/>
                  <a:pt x="18" y="1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" name="Freeform 431"/>
          <p:cNvSpPr>
            <a:spLocks noChangeArrowheads="1"/>
          </p:cNvSpPr>
          <p:nvPr/>
        </p:nvSpPr>
        <p:spPr bwMode="auto">
          <a:xfrm>
            <a:off x="8275594" y="4206288"/>
            <a:ext cx="116058" cy="2245502"/>
          </a:xfrm>
          <a:custGeom>
            <a:avLst/>
            <a:gdLst>
              <a:gd name="T0" fmla="*/ 51 w 103"/>
              <a:gd name="T1" fmla="*/ 1962 h 1963"/>
              <a:gd name="T2" fmla="*/ 51 w 103"/>
              <a:gd name="T3" fmla="*/ 1962 h 1963"/>
              <a:gd name="T4" fmla="*/ 0 w 103"/>
              <a:gd name="T5" fmla="*/ 1911 h 1963"/>
              <a:gd name="T6" fmla="*/ 0 w 103"/>
              <a:gd name="T7" fmla="*/ 51 h 1963"/>
              <a:gd name="T8" fmla="*/ 0 w 103"/>
              <a:gd name="T9" fmla="*/ 51 h 1963"/>
              <a:gd name="T10" fmla="*/ 51 w 103"/>
              <a:gd name="T11" fmla="*/ 0 h 1963"/>
              <a:gd name="T12" fmla="*/ 51 w 103"/>
              <a:gd name="T13" fmla="*/ 0 h 1963"/>
              <a:gd name="T14" fmla="*/ 102 w 103"/>
              <a:gd name="T15" fmla="*/ 51 h 1963"/>
              <a:gd name="T16" fmla="*/ 102 w 103"/>
              <a:gd name="T17" fmla="*/ 1911 h 1963"/>
              <a:gd name="T18" fmla="*/ 102 w 103"/>
              <a:gd name="T19" fmla="*/ 1911 h 1963"/>
              <a:gd name="T20" fmla="*/ 51 w 103"/>
              <a:gd name="T21" fmla="*/ 1962 h 1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" h="1963">
                <a:moveTo>
                  <a:pt x="51" y="1962"/>
                </a:moveTo>
                <a:lnTo>
                  <a:pt x="51" y="1962"/>
                </a:lnTo>
                <a:cubicBezTo>
                  <a:pt x="23" y="1962"/>
                  <a:pt x="0" y="1939"/>
                  <a:pt x="0" y="1911"/>
                </a:cubicBezTo>
                <a:lnTo>
                  <a:pt x="0" y="51"/>
                </a:lnTo>
                <a:lnTo>
                  <a:pt x="0" y="51"/>
                </a:lnTo>
                <a:cubicBezTo>
                  <a:pt x="0" y="23"/>
                  <a:pt x="23" y="0"/>
                  <a:pt x="51" y="0"/>
                </a:cubicBezTo>
                <a:lnTo>
                  <a:pt x="51" y="0"/>
                </a:lnTo>
                <a:cubicBezTo>
                  <a:pt x="79" y="0"/>
                  <a:pt x="102" y="23"/>
                  <a:pt x="102" y="51"/>
                </a:cubicBezTo>
                <a:lnTo>
                  <a:pt x="102" y="1911"/>
                </a:lnTo>
                <a:lnTo>
                  <a:pt x="102" y="1911"/>
                </a:lnTo>
                <a:cubicBezTo>
                  <a:pt x="102" y="1939"/>
                  <a:pt x="79" y="1962"/>
                  <a:pt x="51" y="19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Freeform 432"/>
          <p:cNvSpPr>
            <a:spLocks noChangeArrowheads="1"/>
          </p:cNvSpPr>
          <p:nvPr/>
        </p:nvSpPr>
        <p:spPr bwMode="auto">
          <a:xfrm>
            <a:off x="16344268" y="6446746"/>
            <a:ext cx="116061" cy="2250550"/>
          </a:xfrm>
          <a:custGeom>
            <a:avLst/>
            <a:gdLst>
              <a:gd name="T0" fmla="*/ 52 w 103"/>
              <a:gd name="T1" fmla="*/ 1964 h 1965"/>
              <a:gd name="T2" fmla="*/ 52 w 103"/>
              <a:gd name="T3" fmla="*/ 1964 h 1965"/>
              <a:gd name="T4" fmla="*/ 0 w 103"/>
              <a:gd name="T5" fmla="*/ 1912 h 1965"/>
              <a:gd name="T6" fmla="*/ 0 w 103"/>
              <a:gd name="T7" fmla="*/ 52 h 1965"/>
              <a:gd name="T8" fmla="*/ 0 w 103"/>
              <a:gd name="T9" fmla="*/ 52 h 1965"/>
              <a:gd name="T10" fmla="*/ 52 w 103"/>
              <a:gd name="T11" fmla="*/ 0 h 1965"/>
              <a:gd name="T12" fmla="*/ 52 w 103"/>
              <a:gd name="T13" fmla="*/ 0 h 1965"/>
              <a:gd name="T14" fmla="*/ 102 w 103"/>
              <a:gd name="T15" fmla="*/ 52 h 1965"/>
              <a:gd name="T16" fmla="*/ 102 w 103"/>
              <a:gd name="T17" fmla="*/ 1912 h 1965"/>
              <a:gd name="T18" fmla="*/ 102 w 103"/>
              <a:gd name="T19" fmla="*/ 1912 h 1965"/>
              <a:gd name="T20" fmla="*/ 52 w 103"/>
              <a:gd name="T21" fmla="*/ 1964 h 1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" h="1965">
                <a:moveTo>
                  <a:pt x="52" y="1964"/>
                </a:moveTo>
                <a:lnTo>
                  <a:pt x="52" y="1964"/>
                </a:lnTo>
                <a:cubicBezTo>
                  <a:pt x="24" y="1964"/>
                  <a:pt x="0" y="1940"/>
                  <a:pt x="0" y="1912"/>
                </a:cubicBezTo>
                <a:lnTo>
                  <a:pt x="0" y="52"/>
                </a:lnTo>
                <a:lnTo>
                  <a:pt x="0" y="52"/>
                </a:lnTo>
                <a:cubicBezTo>
                  <a:pt x="0" y="24"/>
                  <a:pt x="24" y="0"/>
                  <a:pt x="52" y="0"/>
                </a:cubicBezTo>
                <a:lnTo>
                  <a:pt x="52" y="0"/>
                </a:lnTo>
                <a:cubicBezTo>
                  <a:pt x="80" y="0"/>
                  <a:pt x="102" y="24"/>
                  <a:pt x="102" y="52"/>
                </a:cubicBezTo>
                <a:lnTo>
                  <a:pt x="102" y="1912"/>
                </a:lnTo>
                <a:lnTo>
                  <a:pt x="102" y="1912"/>
                </a:lnTo>
                <a:cubicBezTo>
                  <a:pt x="102" y="1940"/>
                  <a:pt x="80" y="1964"/>
                  <a:pt x="52" y="196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" name="Freeform 433"/>
          <p:cNvSpPr>
            <a:spLocks noChangeArrowheads="1"/>
          </p:cNvSpPr>
          <p:nvPr/>
        </p:nvSpPr>
        <p:spPr bwMode="auto">
          <a:xfrm>
            <a:off x="7392529" y="6709142"/>
            <a:ext cx="1882188" cy="2512946"/>
          </a:xfrm>
          <a:custGeom>
            <a:avLst/>
            <a:gdLst>
              <a:gd name="T0" fmla="*/ 1474 w 1645"/>
              <a:gd name="T1" fmla="*/ 2196 h 2197"/>
              <a:gd name="T2" fmla="*/ 170 w 1645"/>
              <a:gd name="T3" fmla="*/ 2196 h 2197"/>
              <a:gd name="T4" fmla="*/ 170 w 1645"/>
              <a:gd name="T5" fmla="*/ 2196 h 2197"/>
              <a:gd name="T6" fmla="*/ 0 w 1645"/>
              <a:gd name="T7" fmla="*/ 2025 h 2197"/>
              <a:gd name="T8" fmla="*/ 0 w 1645"/>
              <a:gd name="T9" fmla="*/ 561 h 2197"/>
              <a:gd name="T10" fmla="*/ 0 w 1645"/>
              <a:gd name="T11" fmla="*/ 561 h 2197"/>
              <a:gd name="T12" fmla="*/ 80 w 1645"/>
              <a:gd name="T13" fmla="*/ 416 h 2197"/>
              <a:gd name="T14" fmla="*/ 700 w 1645"/>
              <a:gd name="T15" fmla="*/ 34 h 2197"/>
              <a:gd name="T16" fmla="*/ 700 w 1645"/>
              <a:gd name="T17" fmla="*/ 34 h 2197"/>
              <a:gd name="T18" fmla="*/ 874 w 1645"/>
              <a:gd name="T19" fmla="*/ 30 h 2197"/>
              <a:gd name="T20" fmla="*/ 1558 w 1645"/>
              <a:gd name="T21" fmla="*/ 417 h 2197"/>
              <a:gd name="T22" fmla="*/ 1558 w 1645"/>
              <a:gd name="T23" fmla="*/ 417 h 2197"/>
              <a:gd name="T24" fmla="*/ 1644 w 1645"/>
              <a:gd name="T25" fmla="*/ 565 h 2197"/>
              <a:gd name="T26" fmla="*/ 1644 w 1645"/>
              <a:gd name="T27" fmla="*/ 2025 h 2197"/>
              <a:gd name="T28" fmla="*/ 1644 w 1645"/>
              <a:gd name="T29" fmla="*/ 2025 h 2197"/>
              <a:gd name="T30" fmla="*/ 1474 w 1645"/>
              <a:gd name="T31" fmla="*/ 2196 h 2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45" h="2197">
                <a:moveTo>
                  <a:pt x="1474" y="2196"/>
                </a:moveTo>
                <a:lnTo>
                  <a:pt x="170" y="2196"/>
                </a:lnTo>
                <a:lnTo>
                  <a:pt x="170" y="2196"/>
                </a:lnTo>
                <a:cubicBezTo>
                  <a:pt x="76" y="2196"/>
                  <a:pt x="0" y="2120"/>
                  <a:pt x="0" y="2025"/>
                </a:cubicBezTo>
                <a:lnTo>
                  <a:pt x="0" y="561"/>
                </a:lnTo>
                <a:lnTo>
                  <a:pt x="0" y="561"/>
                </a:lnTo>
                <a:cubicBezTo>
                  <a:pt x="0" y="502"/>
                  <a:pt x="30" y="448"/>
                  <a:pt x="80" y="416"/>
                </a:cubicBezTo>
                <a:lnTo>
                  <a:pt x="700" y="34"/>
                </a:lnTo>
                <a:lnTo>
                  <a:pt x="700" y="34"/>
                </a:lnTo>
                <a:cubicBezTo>
                  <a:pt x="753" y="2"/>
                  <a:pt x="820" y="0"/>
                  <a:pt x="874" y="30"/>
                </a:cubicBezTo>
                <a:lnTo>
                  <a:pt x="1558" y="417"/>
                </a:lnTo>
                <a:lnTo>
                  <a:pt x="1558" y="417"/>
                </a:lnTo>
                <a:cubicBezTo>
                  <a:pt x="1611" y="448"/>
                  <a:pt x="1644" y="504"/>
                  <a:pt x="1644" y="565"/>
                </a:cubicBezTo>
                <a:lnTo>
                  <a:pt x="1644" y="2025"/>
                </a:lnTo>
                <a:lnTo>
                  <a:pt x="1644" y="2025"/>
                </a:lnTo>
                <a:cubicBezTo>
                  <a:pt x="1644" y="2120"/>
                  <a:pt x="1568" y="2196"/>
                  <a:pt x="1474" y="21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Freeform 434"/>
          <p:cNvSpPr>
            <a:spLocks noChangeArrowheads="1"/>
          </p:cNvSpPr>
          <p:nvPr/>
        </p:nvSpPr>
        <p:spPr bwMode="auto">
          <a:xfrm>
            <a:off x="7140225" y="6608220"/>
            <a:ext cx="2396888" cy="822509"/>
          </a:xfrm>
          <a:custGeom>
            <a:avLst/>
            <a:gdLst>
              <a:gd name="T0" fmla="*/ 2022 w 2093"/>
              <a:gd name="T1" fmla="*/ 707 h 717"/>
              <a:gd name="T2" fmla="*/ 2022 w 2093"/>
              <a:gd name="T3" fmla="*/ 707 h 717"/>
              <a:gd name="T4" fmla="*/ 1993 w 2093"/>
              <a:gd name="T5" fmla="*/ 700 h 717"/>
              <a:gd name="T6" fmla="*/ 1004 w 2093"/>
              <a:gd name="T7" fmla="*/ 142 h 717"/>
              <a:gd name="T8" fmla="*/ 101 w 2093"/>
              <a:gd name="T9" fmla="*/ 699 h 717"/>
              <a:gd name="T10" fmla="*/ 101 w 2093"/>
              <a:gd name="T11" fmla="*/ 699 h 717"/>
              <a:gd name="T12" fmla="*/ 17 w 2093"/>
              <a:gd name="T13" fmla="*/ 679 h 717"/>
              <a:gd name="T14" fmla="*/ 17 w 2093"/>
              <a:gd name="T15" fmla="*/ 679 h 717"/>
              <a:gd name="T16" fmla="*/ 37 w 2093"/>
              <a:gd name="T17" fmla="*/ 596 h 717"/>
              <a:gd name="T18" fmla="*/ 1002 w 2093"/>
              <a:gd name="T19" fmla="*/ 0 h 717"/>
              <a:gd name="T20" fmla="*/ 2052 w 2093"/>
              <a:gd name="T21" fmla="*/ 594 h 717"/>
              <a:gd name="T22" fmla="*/ 2052 w 2093"/>
              <a:gd name="T23" fmla="*/ 594 h 717"/>
              <a:gd name="T24" fmla="*/ 2075 w 2093"/>
              <a:gd name="T25" fmla="*/ 677 h 717"/>
              <a:gd name="T26" fmla="*/ 2075 w 2093"/>
              <a:gd name="T27" fmla="*/ 677 h 717"/>
              <a:gd name="T28" fmla="*/ 2022 w 2093"/>
              <a:gd name="T29" fmla="*/ 707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93" h="717">
                <a:moveTo>
                  <a:pt x="2022" y="707"/>
                </a:moveTo>
                <a:lnTo>
                  <a:pt x="2022" y="707"/>
                </a:lnTo>
                <a:cubicBezTo>
                  <a:pt x="2012" y="707"/>
                  <a:pt x="2002" y="705"/>
                  <a:pt x="1993" y="700"/>
                </a:cubicBezTo>
                <a:lnTo>
                  <a:pt x="1004" y="142"/>
                </a:lnTo>
                <a:lnTo>
                  <a:pt x="101" y="699"/>
                </a:lnTo>
                <a:lnTo>
                  <a:pt x="101" y="699"/>
                </a:lnTo>
                <a:cubicBezTo>
                  <a:pt x="72" y="716"/>
                  <a:pt x="35" y="707"/>
                  <a:pt x="17" y="679"/>
                </a:cubicBezTo>
                <a:lnTo>
                  <a:pt x="17" y="679"/>
                </a:lnTo>
                <a:cubicBezTo>
                  <a:pt x="0" y="650"/>
                  <a:pt x="9" y="613"/>
                  <a:pt x="37" y="596"/>
                </a:cubicBezTo>
                <a:lnTo>
                  <a:pt x="1002" y="0"/>
                </a:lnTo>
                <a:lnTo>
                  <a:pt x="2052" y="594"/>
                </a:lnTo>
                <a:lnTo>
                  <a:pt x="2052" y="594"/>
                </a:lnTo>
                <a:cubicBezTo>
                  <a:pt x="2081" y="611"/>
                  <a:pt x="2092" y="648"/>
                  <a:pt x="2075" y="677"/>
                </a:cubicBezTo>
                <a:lnTo>
                  <a:pt x="2075" y="677"/>
                </a:lnTo>
                <a:cubicBezTo>
                  <a:pt x="2064" y="696"/>
                  <a:pt x="2043" y="707"/>
                  <a:pt x="2022" y="70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Freeform 435"/>
          <p:cNvSpPr>
            <a:spLocks noChangeArrowheads="1"/>
          </p:cNvSpPr>
          <p:nvPr/>
        </p:nvSpPr>
        <p:spPr bwMode="auto">
          <a:xfrm>
            <a:off x="8083843" y="8616558"/>
            <a:ext cx="494515" cy="620666"/>
          </a:xfrm>
          <a:custGeom>
            <a:avLst/>
            <a:gdLst>
              <a:gd name="T0" fmla="*/ 432 w 433"/>
              <a:gd name="T1" fmla="*/ 540 h 541"/>
              <a:gd name="T2" fmla="*/ 0 w 433"/>
              <a:gd name="T3" fmla="*/ 540 h 541"/>
              <a:gd name="T4" fmla="*/ 0 w 433"/>
              <a:gd name="T5" fmla="*/ 38 h 541"/>
              <a:gd name="T6" fmla="*/ 0 w 433"/>
              <a:gd name="T7" fmla="*/ 38 h 541"/>
              <a:gd name="T8" fmla="*/ 38 w 433"/>
              <a:gd name="T9" fmla="*/ 0 h 541"/>
              <a:gd name="T10" fmla="*/ 394 w 433"/>
              <a:gd name="T11" fmla="*/ 0 h 541"/>
              <a:gd name="T12" fmla="*/ 394 w 433"/>
              <a:gd name="T13" fmla="*/ 0 h 541"/>
              <a:gd name="T14" fmla="*/ 432 w 433"/>
              <a:gd name="T15" fmla="*/ 38 h 541"/>
              <a:gd name="T16" fmla="*/ 432 w 433"/>
              <a:gd name="T17" fmla="*/ 540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3" h="541">
                <a:moveTo>
                  <a:pt x="432" y="540"/>
                </a:moveTo>
                <a:lnTo>
                  <a:pt x="0" y="540"/>
                </a:lnTo>
                <a:lnTo>
                  <a:pt x="0" y="38"/>
                </a:lnTo>
                <a:lnTo>
                  <a:pt x="0" y="38"/>
                </a:lnTo>
                <a:cubicBezTo>
                  <a:pt x="0" y="17"/>
                  <a:pt x="17" y="0"/>
                  <a:pt x="38" y="0"/>
                </a:cubicBezTo>
                <a:lnTo>
                  <a:pt x="394" y="0"/>
                </a:lnTo>
                <a:lnTo>
                  <a:pt x="394" y="0"/>
                </a:lnTo>
                <a:cubicBezTo>
                  <a:pt x="415" y="0"/>
                  <a:pt x="432" y="17"/>
                  <a:pt x="432" y="38"/>
                </a:cubicBezTo>
                <a:lnTo>
                  <a:pt x="432" y="54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Freeform 436"/>
          <p:cNvSpPr>
            <a:spLocks noChangeArrowheads="1"/>
          </p:cNvSpPr>
          <p:nvPr/>
        </p:nvSpPr>
        <p:spPr bwMode="auto">
          <a:xfrm>
            <a:off x="15546988" y="8929415"/>
            <a:ext cx="1710621" cy="2866171"/>
          </a:xfrm>
          <a:custGeom>
            <a:avLst/>
            <a:gdLst>
              <a:gd name="T0" fmla="*/ 1099 w 1495"/>
              <a:gd name="T1" fmla="*/ 1681 h 2503"/>
              <a:gd name="T2" fmla="*/ 1024 w 1495"/>
              <a:gd name="T3" fmla="*/ 1538 h 2503"/>
              <a:gd name="T4" fmla="*/ 815 w 1495"/>
              <a:gd name="T5" fmla="*/ 1876 h 2503"/>
              <a:gd name="T6" fmla="*/ 1099 w 1495"/>
              <a:gd name="T7" fmla="*/ 1681 h 2503"/>
              <a:gd name="T8" fmla="*/ 447 w 1495"/>
              <a:gd name="T9" fmla="*/ 808 h 2503"/>
              <a:gd name="T10" fmla="*/ 510 w 1495"/>
              <a:gd name="T11" fmla="*/ 946 h 2503"/>
              <a:gd name="T12" fmla="*/ 702 w 1495"/>
              <a:gd name="T13" fmla="*/ 596 h 2503"/>
              <a:gd name="T14" fmla="*/ 447 w 1495"/>
              <a:gd name="T15" fmla="*/ 808 h 2503"/>
              <a:gd name="T16" fmla="*/ 1302 w 1495"/>
              <a:gd name="T17" fmla="*/ 710 h 2503"/>
              <a:gd name="T18" fmla="*/ 1203 w 1495"/>
              <a:gd name="T19" fmla="*/ 736 h 2503"/>
              <a:gd name="T20" fmla="*/ 1202 w 1495"/>
              <a:gd name="T21" fmla="*/ 736 h 2503"/>
              <a:gd name="T22" fmla="*/ 1098 w 1495"/>
              <a:gd name="T23" fmla="*/ 681 h 2503"/>
              <a:gd name="T24" fmla="*/ 965 w 1495"/>
              <a:gd name="T25" fmla="*/ 630 h 2503"/>
              <a:gd name="T26" fmla="*/ 815 w 1495"/>
              <a:gd name="T27" fmla="*/ 1063 h 2503"/>
              <a:gd name="T28" fmla="*/ 882 w 1495"/>
              <a:gd name="T29" fmla="*/ 1079 h 2503"/>
              <a:gd name="T30" fmla="*/ 1136 w 1495"/>
              <a:gd name="T31" fmla="*/ 1160 h 2503"/>
              <a:gd name="T32" fmla="*/ 1329 w 1495"/>
              <a:gd name="T33" fmla="*/ 1267 h 2503"/>
              <a:gd name="T34" fmla="*/ 1451 w 1495"/>
              <a:gd name="T35" fmla="*/ 1421 h 2503"/>
              <a:gd name="T36" fmla="*/ 1494 w 1495"/>
              <a:gd name="T37" fmla="*/ 1643 h 2503"/>
              <a:gd name="T38" fmla="*/ 1442 w 1495"/>
              <a:gd name="T39" fmla="*/ 1895 h 2503"/>
              <a:gd name="T40" fmla="*/ 1299 w 1495"/>
              <a:gd name="T41" fmla="*/ 2067 h 2503"/>
              <a:gd name="T42" fmla="*/ 1090 w 1495"/>
              <a:gd name="T43" fmla="*/ 2168 h 2503"/>
              <a:gd name="T44" fmla="*/ 839 w 1495"/>
              <a:gd name="T45" fmla="*/ 2431 h 2503"/>
              <a:gd name="T46" fmla="*/ 768 w 1495"/>
              <a:gd name="T47" fmla="*/ 2502 h 2503"/>
              <a:gd name="T48" fmla="*/ 748 w 1495"/>
              <a:gd name="T49" fmla="*/ 2502 h 2503"/>
              <a:gd name="T50" fmla="*/ 678 w 1495"/>
              <a:gd name="T51" fmla="*/ 2204 h 2503"/>
              <a:gd name="T52" fmla="*/ 311 w 1495"/>
              <a:gd name="T53" fmla="*/ 2128 h 2503"/>
              <a:gd name="T54" fmla="*/ 43 w 1495"/>
              <a:gd name="T55" fmla="*/ 1999 h 2503"/>
              <a:gd name="T56" fmla="*/ 17 w 1495"/>
              <a:gd name="T57" fmla="*/ 1906 h 2503"/>
              <a:gd name="T58" fmla="*/ 112 w 1495"/>
              <a:gd name="T59" fmla="*/ 1719 h 2503"/>
              <a:gd name="T60" fmla="*/ 215 w 1495"/>
              <a:gd name="T61" fmla="*/ 1693 h 2503"/>
              <a:gd name="T62" fmla="*/ 226 w 1495"/>
              <a:gd name="T63" fmla="*/ 1700 h 2503"/>
              <a:gd name="T64" fmla="*/ 352 w 1495"/>
              <a:gd name="T65" fmla="*/ 1768 h 2503"/>
              <a:gd name="T66" fmla="*/ 516 w 1495"/>
              <a:gd name="T67" fmla="*/ 1831 h 2503"/>
              <a:gd name="T68" fmla="*/ 702 w 1495"/>
              <a:gd name="T69" fmla="*/ 1410 h 2503"/>
              <a:gd name="T70" fmla="*/ 654 w 1495"/>
              <a:gd name="T71" fmla="*/ 1397 h 2503"/>
              <a:gd name="T72" fmla="*/ 605 w 1495"/>
              <a:gd name="T73" fmla="*/ 1383 h 2503"/>
              <a:gd name="T74" fmla="*/ 368 w 1495"/>
              <a:gd name="T75" fmla="*/ 1301 h 2503"/>
              <a:gd name="T76" fmla="*/ 200 w 1495"/>
              <a:gd name="T77" fmla="*/ 1196 h 2503"/>
              <a:gd name="T78" fmla="*/ 100 w 1495"/>
              <a:gd name="T79" fmla="*/ 1056 h 2503"/>
              <a:gd name="T80" fmla="*/ 66 w 1495"/>
              <a:gd name="T81" fmla="*/ 867 h 2503"/>
              <a:gd name="T82" fmla="*/ 112 w 1495"/>
              <a:gd name="T83" fmla="*/ 627 h 2503"/>
              <a:gd name="T84" fmla="*/ 242 w 1495"/>
              <a:gd name="T85" fmla="*/ 446 h 2503"/>
              <a:gd name="T86" fmla="*/ 436 w 1495"/>
              <a:gd name="T87" fmla="*/ 328 h 2503"/>
              <a:gd name="T88" fmla="*/ 678 w 1495"/>
              <a:gd name="T89" fmla="*/ 274 h 2503"/>
              <a:gd name="T90" fmla="*/ 678 w 1495"/>
              <a:gd name="T91" fmla="*/ 71 h 2503"/>
              <a:gd name="T92" fmla="*/ 768 w 1495"/>
              <a:gd name="T93" fmla="*/ 0 h 2503"/>
              <a:gd name="T94" fmla="*/ 839 w 1495"/>
              <a:gd name="T95" fmla="*/ 71 h 2503"/>
              <a:gd name="T96" fmla="*/ 839 w 1495"/>
              <a:gd name="T97" fmla="*/ 272 h 2503"/>
              <a:gd name="T98" fmla="*/ 1165 w 1495"/>
              <a:gd name="T99" fmla="*/ 344 h 2503"/>
              <a:gd name="T100" fmla="*/ 1370 w 1495"/>
              <a:gd name="T101" fmla="*/ 444 h 2503"/>
              <a:gd name="T102" fmla="*/ 1302 w 1495"/>
              <a:gd name="T103" fmla="*/ 710 h 2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95" h="2503">
                <a:moveTo>
                  <a:pt x="1099" y="1681"/>
                </a:moveTo>
                <a:lnTo>
                  <a:pt x="1099" y="1681"/>
                </a:lnTo>
                <a:cubicBezTo>
                  <a:pt x="1099" y="1619"/>
                  <a:pt x="1074" y="1572"/>
                  <a:pt x="1024" y="1538"/>
                </a:cubicBezTo>
                <a:lnTo>
                  <a:pt x="1024" y="1538"/>
                </a:lnTo>
                <a:cubicBezTo>
                  <a:pt x="974" y="1505"/>
                  <a:pt x="904" y="1473"/>
                  <a:pt x="815" y="1445"/>
                </a:cubicBezTo>
                <a:lnTo>
                  <a:pt x="815" y="1876"/>
                </a:lnTo>
                <a:lnTo>
                  <a:pt x="815" y="1876"/>
                </a:lnTo>
                <a:cubicBezTo>
                  <a:pt x="1004" y="1872"/>
                  <a:pt x="1099" y="1806"/>
                  <a:pt x="1099" y="1681"/>
                </a:cubicBezTo>
                <a:close/>
                <a:moveTo>
                  <a:pt x="447" y="808"/>
                </a:moveTo>
                <a:lnTo>
                  <a:pt x="447" y="808"/>
                </a:lnTo>
                <a:cubicBezTo>
                  <a:pt x="447" y="869"/>
                  <a:pt x="468" y="915"/>
                  <a:pt x="510" y="946"/>
                </a:cubicBezTo>
                <a:lnTo>
                  <a:pt x="510" y="946"/>
                </a:lnTo>
                <a:cubicBezTo>
                  <a:pt x="552" y="978"/>
                  <a:pt x="616" y="1006"/>
                  <a:pt x="702" y="1031"/>
                </a:cubicBezTo>
                <a:lnTo>
                  <a:pt x="702" y="596"/>
                </a:lnTo>
                <a:lnTo>
                  <a:pt x="702" y="596"/>
                </a:lnTo>
                <a:cubicBezTo>
                  <a:pt x="532" y="607"/>
                  <a:pt x="447" y="678"/>
                  <a:pt x="447" y="808"/>
                </a:cubicBezTo>
                <a:close/>
                <a:moveTo>
                  <a:pt x="1302" y="710"/>
                </a:moveTo>
                <a:lnTo>
                  <a:pt x="1302" y="710"/>
                </a:lnTo>
                <a:cubicBezTo>
                  <a:pt x="1282" y="746"/>
                  <a:pt x="1238" y="757"/>
                  <a:pt x="1203" y="736"/>
                </a:cubicBezTo>
                <a:lnTo>
                  <a:pt x="1203" y="736"/>
                </a:lnTo>
                <a:cubicBezTo>
                  <a:pt x="1203" y="736"/>
                  <a:pt x="1203" y="736"/>
                  <a:pt x="1202" y="736"/>
                </a:cubicBezTo>
                <a:lnTo>
                  <a:pt x="1202" y="736"/>
                </a:lnTo>
                <a:cubicBezTo>
                  <a:pt x="1173" y="718"/>
                  <a:pt x="1138" y="700"/>
                  <a:pt x="1098" y="681"/>
                </a:cubicBezTo>
                <a:lnTo>
                  <a:pt x="1098" y="681"/>
                </a:lnTo>
                <a:cubicBezTo>
                  <a:pt x="1057" y="662"/>
                  <a:pt x="1013" y="645"/>
                  <a:pt x="965" y="630"/>
                </a:cubicBezTo>
                <a:lnTo>
                  <a:pt x="965" y="630"/>
                </a:lnTo>
                <a:cubicBezTo>
                  <a:pt x="917" y="615"/>
                  <a:pt x="867" y="604"/>
                  <a:pt x="815" y="599"/>
                </a:cubicBezTo>
                <a:lnTo>
                  <a:pt x="815" y="1063"/>
                </a:lnTo>
                <a:lnTo>
                  <a:pt x="882" y="1079"/>
                </a:lnTo>
                <a:lnTo>
                  <a:pt x="882" y="1079"/>
                </a:lnTo>
                <a:cubicBezTo>
                  <a:pt x="975" y="1104"/>
                  <a:pt x="1059" y="1131"/>
                  <a:pt x="1136" y="1160"/>
                </a:cubicBezTo>
                <a:lnTo>
                  <a:pt x="1136" y="1160"/>
                </a:lnTo>
                <a:cubicBezTo>
                  <a:pt x="1212" y="1188"/>
                  <a:pt x="1276" y="1224"/>
                  <a:pt x="1329" y="1267"/>
                </a:cubicBezTo>
                <a:lnTo>
                  <a:pt x="1329" y="1267"/>
                </a:lnTo>
                <a:cubicBezTo>
                  <a:pt x="1381" y="1310"/>
                  <a:pt x="1422" y="1361"/>
                  <a:pt x="1451" y="1421"/>
                </a:cubicBezTo>
                <a:lnTo>
                  <a:pt x="1451" y="1421"/>
                </a:lnTo>
                <a:cubicBezTo>
                  <a:pt x="1479" y="1481"/>
                  <a:pt x="1494" y="1555"/>
                  <a:pt x="1494" y="1643"/>
                </a:cubicBezTo>
                <a:lnTo>
                  <a:pt x="1494" y="1643"/>
                </a:lnTo>
                <a:cubicBezTo>
                  <a:pt x="1494" y="1741"/>
                  <a:pt x="1476" y="1826"/>
                  <a:pt x="1442" y="1895"/>
                </a:cubicBezTo>
                <a:lnTo>
                  <a:pt x="1442" y="1895"/>
                </a:lnTo>
                <a:cubicBezTo>
                  <a:pt x="1407" y="1965"/>
                  <a:pt x="1359" y="2022"/>
                  <a:pt x="1299" y="2067"/>
                </a:cubicBezTo>
                <a:lnTo>
                  <a:pt x="1299" y="2067"/>
                </a:lnTo>
                <a:cubicBezTo>
                  <a:pt x="1239" y="2112"/>
                  <a:pt x="1169" y="2145"/>
                  <a:pt x="1090" y="2168"/>
                </a:cubicBezTo>
                <a:lnTo>
                  <a:pt x="1090" y="2168"/>
                </a:lnTo>
                <a:cubicBezTo>
                  <a:pt x="1010" y="2190"/>
                  <a:pt x="926" y="2203"/>
                  <a:pt x="839" y="2206"/>
                </a:cubicBezTo>
                <a:lnTo>
                  <a:pt x="839" y="2431"/>
                </a:lnTo>
                <a:lnTo>
                  <a:pt x="839" y="2431"/>
                </a:lnTo>
                <a:cubicBezTo>
                  <a:pt x="839" y="2470"/>
                  <a:pt x="807" y="2502"/>
                  <a:pt x="768" y="2502"/>
                </a:cubicBezTo>
                <a:lnTo>
                  <a:pt x="748" y="2502"/>
                </a:lnTo>
                <a:lnTo>
                  <a:pt x="748" y="2502"/>
                </a:lnTo>
                <a:cubicBezTo>
                  <a:pt x="709" y="2502"/>
                  <a:pt x="678" y="2470"/>
                  <a:pt x="678" y="2431"/>
                </a:cubicBezTo>
                <a:lnTo>
                  <a:pt x="678" y="2204"/>
                </a:lnTo>
                <a:lnTo>
                  <a:pt x="678" y="2204"/>
                </a:lnTo>
                <a:cubicBezTo>
                  <a:pt x="553" y="2195"/>
                  <a:pt x="431" y="2169"/>
                  <a:pt x="311" y="2128"/>
                </a:cubicBezTo>
                <a:lnTo>
                  <a:pt x="311" y="2128"/>
                </a:lnTo>
                <a:cubicBezTo>
                  <a:pt x="215" y="2093"/>
                  <a:pt x="125" y="2051"/>
                  <a:pt x="43" y="1999"/>
                </a:cubicBezTo>
                <a:lnTo>
                  <a:pt x="43" y="1999"/>
                </a:lnTo>
                <a:cubicBezTo>
                  <a:pt x="12" y="1979"/>
                  <a:pt x="0" y="1939"/>
                  <a:pt x="17" y="1906"/>
                </a:cubicBezTo>
                <a:lnTo>
                  <a:pt x="112" y="1719"/>
                </a:lnTo>
                <a:lnTo>
                  <a:pt x="112" y="1719"/>
                </a:lnTo>
                <a:cubicBezTo>
                  <a:pt x="132" y="1681"/>
                  <a:pt x="180" y="1668"/>
                  <a:pt x="215" y="1693"/>
                </a:cubicBezTo>
                <a:lnTo>
                  <a:pt x="215" y="1693"/>
                </a:lnTo>
                <a:cubicBezTo>
                  <a:pt x="219" y="1695"/>
                  <a:pt x="222" y="1697"/>
                  <a:pt x="226" y="1700"/>
                </a:cubicBezTo>
                <a:lnTo>
                  <a:pt x="226" y="1700"/>
                </a:lnTo>
                <a:cubicBezTo>
                  <a:pt x="260" y="1723"/>
                  <a:pt x="303" y="1746"/>
                  <a:pt x="352" y="1768"/>
                </a:cubicBezTo>
                <a:lnTo>
                  <a:pt x="352" y="1768"/>
                </a:lnTo>
                <a:cubicBezTo>
                  <a:pt x="401" y="1790"/>
                  <a:pt x="456" y="1811"/>
                  <a:pt x="516" y="1831"/>
                </a:cubicBezTo>
                <a:lnTo>
                  <a:pt x="516" y="1831"/>
                </a:lnTo>
                <a:cubicBezTo>
                  <a:pt x="575" y="1851"/>
                  <a:pt x="638" y="1864"/>
                  <a:pt x="702" y="1872"/>
                </a:cubicBezTo>
                <a:lnTo>
                  <a:pt x="702" y="1410"/>
                </a:lnTo>
                <a:lnTo>
                  <a:pt x="702" y="1410"/>
                </a:lnTo>
                <a:cubicBezTo>
                  <a:pt x="686" y="1406"/>
                  <a:pt x="670" y="1402"/>
                  <a:pt x="654" y="1397"/>
                </a:cubicBezTo>
                <a:lnTo>
                  <a:pt x="654" y="1397"/>
                </a:lnTo>
                <a:cubicBezTo>
                  <a:pt x="638" y="1393"/>
                  <a:pt x="621" y="1388"/>
                  <a:pt x="605" y="1383"/>
                </a:cubicBezTo>
                <a:lnTo>
                  <a:pt x="605" y="1383"/>
                </a:lnTo>
                <a:cubicBezTo>
                  <a:pt x="514" y="1358"/>
                  <a:pt x="435" y="1330"/>
                  <a:pt x="368" y="1301"/>
                </a:cubicBezTo>
                <a:lnTo>
                  <a:pt x="368" y="1301"/>
                </a:lnTo>
                <a:cubicBezTo>
                  <a:pt x="301" y="1271"/>
                  <a:pt x="244" y="1237"/>
                  <a:pt x="200" y="1196"/>
                </a:cubicBezTo>
                <a:lnTo>
                  <a:pt x="200" y="1196"/>
                </a:lnTo>
                <a:cubicBezTo>
                  <a:pt x="155" y="1156"/>
                  <a:pt x="122" y="1109"/>
                  <a:pt x="100" y="1056"/>
                </a:cubicBezTo>
                <a:lnTo>
                  <a:pt x="100" y="1056"/>
                </a:lnTo>
                <a:cubicBezTo>
                  <a:pt x="77" y="1004"/>
                  <a:pt x="66" y="941"/>
                  <a:pt x="66" y="867"/>
                </a:cubicBezTo>
                <a:lnTo>
                  <a:pt x="66" y="867"/>
                </a:lnTo>
                <a:cubicBezTo>
                  <a:pt x="66" y="778"/>
                  <a:pt x="81" y="698"/>
                  <a:pt x="112" y="627"/>
                </a:cubicBezTo>
                <a:lnTo>
                  <a:pt x="112" y="627"/>
                </a:lnTo>
                <a:cubicBezTo>
                  <a:pt x="144" y="557"/>
                  <a:pt x="187" y="496"/>
                  <a:pt x="242" y="446"/>
                </a:cubicBezTo>
                <a:lnTo>
                  <a:pt x="242" y="446"/>
                </a:lnTo>
                <a:cubicBezTo>
                  <a:pt x="296" y="396"/>
                  <a:pt x="361" y="357"/>
                  <a:pt x="436" y="328"/>
                </a:cubicBezTo>
                <a:lnTo>
                  <a:pt x="436" y="328"/>
                </a:lnTo>
                <a:cubicBezTo>
                  <a:pt x="511" y="299"/>
                  <a:pt x="592" y="281"/>
                  <a:pt x="678" y="274"/>
                </a:cubicBezTo>
                <a:lnTo>
                  <a:pt x="678" y="71"/>
                </a:lnTo>
                <a:lnTo>
                  <a:pt x="678" y="71"/>
                </a:lnTo>
                <a:cubicBezTo>
                  <a:pt x="678" y="32"/>
                  <a:pt x="709" y="0"/>
                  <a:pt x="748" y="0"/>
                </a:cubicBezTo>
                <a:lnTo>
                  <a:pt x="768" y="0"/>
                </a:lnTo>
                <a:lnTo>
                  <a:pt x="768" y="0"/>
                </a:lnTo>
                <a:cubicBezTo>
                  <a:pt x="807" y="0"/>
                  <a:pt x="839" y="32"/>
                  <a:pt x="839" y="71"/>
                </a:cubicBezTo>
                <a:lnTo>
                  <a:pt x="839" y="272"/>
                </a:lnTo>
                <a:lnTo>
                  <a:pt x="839" y="272"/>
                </a:lnTo>
                <a:cubicBezTo>
                  <a:pt x="957" y="280"/>
                  <a:pt x="1066" y="305"/>
                  <a:pt x="1165" y="344"/>
                </a:cubicBezTo>
                <a:lnTo>
                  <a:pt x="1165" y="344"/>
                </a:lnTo>
                <a:cubicBezTo>
                  <a:pt x="1240" y="374"/>
                  <a:pt x="1309" y="407"/>
                  <a:pt x="1370" y="444"/>
                </a:cubicBezTo>
                <a:lnTo>
                  <a:pt x="1370" y="444"/>
                </a:lnTo>
                <a:cubicBezTo>
                  <a:pt x="1402" y="464"/>
                  <a:pt x="1413" y="505"/>
                  <a:pt x="1395" y="539"/>
                </a:cubicBezTo>
                <a:lnTo>
                  <a:pt x="1302" y="7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Freeform 437"/>
          <p:cNvSpPr>
            <a:spLocks noChangeArrowheads="1"/>
          </p:cNvSpPr>
          <p:nvPr/>
        </p:nvSpPr>
        <p:spPr bwMode="auto">
          <a:xfrm>
            <a:off x="11893629" y="4897599"/>
            <a:ext cx="963802" cy="968847"/>
          </a:xfrm>
          <a:custGeom>
            <a:avLst/>
            <a:gdLst>
              <a:gd name="T0" fmla="*/ 843 w 844"/>
              <a:gd name="T1" fmla="*/ 422 h 845"/>
              <a:gd name="T2" fmla="*/ 843 w 844"/>
              <a:gd name="T3" fmla="*/ 422 h 845"/>
              <a:gd name="T4" fmla="*/ 421 w 844"/>
              <a:gd name="T5" fmla="*/ 844 h 845"/>
              <a:gd name="T6" fmla="*/ 421 w 844"/>
              <a:gd name="T7" fmla="*/ 844 h 845"/>
              <a:gd name="T8" fmla="*/ 0 w 844"/>
              <a:gd name="T9" fmla="*/ 422 h 845"/>
              <a:gd name="T10" fmla="*/ 0 w 844"/>
              <a:gd name="T11" fmla="*/ 422 h 845"/>
              <a:gd name="T12" fmla="*/ 421 w 844"/>
              <a:gd name="T13" fmla="*/ 0 h 845"/>
              <a:gd name="T14" fmla="*/ 421 w 844"/>
              <a:gd name="T15" fmla="*/ 0 h 845"/>
              <a:gd name="T16" fmla="*/ 843 w 844"/>
              <a:gd name="T17" fmla="*/ 422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4" h="845">
                <a:moveTo>
                  <a:pt x="843" y="422"/>
                </a:moveTo>
                <a:lnTo>
                  <a:pt x="843" y="422"/>
                </a:lnTo>
                <a:cubicBezTo>
                  <a:pt x="843" y="655"/>
                  <a:pt x="654" y="844"/>
                  <a:pt x="421" y="844"/>
                </a:cubicBezTo>
                <a:lnTo>
                  <a:pt x="421" y="844"/>
                </a:lnTo>
                <a:cubicBezTo>
                  <a:pt x="189" y="844"/>
                  <a:pt x="0" y="655"/>
                  <a:pt x="0" y="422"/>
                </a:cubicBezTo>
                <a:lnTo>
                  <a:pt x="0" y="422"/>
                </a:lnTo>
                <a:cubicBezTo>
                  <a:pt x="0" y="189"/>
                  <a:pt x="189" y="0"/>
                  <a:pt x="421" y="0"/>
                </a:cubicBezTo>
                <a:lnTo>
                  <a:pt x="421" y="0"/>
                </a:lnTo>
                <a:cubicBezTo>
                  <a:pt x="654" y="0"/>
                  <a:pt x="843" y="189"/>
                  <a:pt x="843" y="4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Freeform 438"/>
          <p:cNvSpPr>
            <a:spLocks noChangeArrowheads="1"/>
          </p:cNvSpPr>
          <p:nvPr/>
        </p:nvSpPr>
        <p:spPr bwMode="auto">
          <a:xfrm>
            <a:off x="17837907" y="6027920"/>
            <a:ext cx="1327120" cy="1327120"/>
          </a:xfrm>
          <a:custGeom>
            <a:avLst/>
            <a:gdLst>
              <a:gd name="T0" fmla="*/ 1159 w 1160"/>
              <a:gd name="T1" fmla="*/ 578 h 1158"/>
              <a:gd name="T2" fmla="*/ 1159 w 1160"/>
              <a:gd name="T3" fmla="*/ 578 h 1158"/>
              <a:gd name="T4" fmla="*/ 579 w 1160"/>
              <a:gd name="T5" fmla="*/ 1157 h 1158"/>
              <a:gd name="T6" fmla="*/ 579 w 1160"/>
              <a:gd name="T7" fmla="*/ 1157 h 1158"/>
              <a:gd name="T8" fmla="*/ 0 w 1160"/>
              <a:gd name="T9" fmla="*/ 578 h 1158"/>
              <a:gd name="T10" fmla="*/ 0 w 1160"/>
              <a:gd name="T11" fmla="*/ 578 h 1158"/>
              <a:gd name="T12" fmla="*/ 579 w 1160"/>
              <a:gd name="T13" fmla="*/ 0 h 1158"/>
              <a:gd name="T14" fmla="*/ 579 w 1160"/>
              <a:gd name="T15" fmla="*/ 0 h 1158"/>
              <a:gd name="T16" fmla="*/ 1159 w 1160"/>
              <a:gd name="T17" fmla="*/ 578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0" h="1158">
                <a:moveTo>
                  <a:pt x="1159" y="578"/>
                </a:moveTo>
                <a:lnTo>
                  <a:pt x="1159" y="578"/>
                </a:lnTo>
                <a:cubicBezTo>
                  <a:pt x="1159" y="898"/>
                  <a:pt x="899" y="1157"/>
                  <a:pt x="579" y="1157"/>
                </a:cubicBezTo>
                <a:lnTo>
                  <a:pt x="579" y="1157"/>
                </a:lnTo>
                <a:cubicBezTo>
                  <a:pt x="259" y="1157"/>
                  <a:pt x="0" y="898"/>
                  <a:pt x="0" y="578"/>
                </a:cubicBezTo>
                <a:lnTo>
                  <a:pt x="0" y="578"/>
                </a:lnTo>
                <a:cubicBezTo>
                  <a:pt x="0" y="259"/>
                  <a:pt x="259" y="0"/>
                  <a:pt x="579" y="0"/>
                </a:cubicBezTo>
                <a:lnTo>
                  <a:pt x="579" y="0"/>
                </a:lnTo>
                <a:cubicBezTo>
                  <a:pt x="899" y="0"/>
                  <a:pt x="1159" y="259"/>
                  <a:pt x="1159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4" name="Freeform 439"/>
          <p:cNvSpPr>
            <a:spLocks noChangeArrowheads="1"/>
          </p:cNvSpPr>
          <p:nvPr/>
        </p:nvSpPr>
        <p:spPr bwMode="auto">
          <a:xfrm>
            <a:off x="17837907" y="8091766"/>
            <a:ext cx="1327120" cy="1327116"/>
          </a:xfrm>
          <a:custGeom>
            <a:avLst/>
            <a:gdLst>
              <a:gd name="T0" fmla="*/ 1159 w 1160"/>
              <a:gd name="T1" fmla="*/ 579 h 1160"/>
              <a:gd name="T2" fmla="*/ 1159 w 1160"/>
              <a:gd name="T3" fmla="*/ 579 h 1160"/>
              <a:gd name="T4" fmla="*/ 579 w 1160"/>
              <a:gd name="T5" fmla="*/ 1159 h 1160"/>
              <a:gd name="T6" fmla="*/ 579 w 1160"/>
              <a:gd name="T7" fmla="*/ 1159 h 1160"/>
              <a:gd name="T8" fmla="*/ 0 w 1160"/>
              <a:gd name="T9" fmla="*/ 579 h 1160"/>
              <a:gd name="T10" fmla="*/ 0 w 1160"/>
              <a:gd name="T11" fmla="*/ 579 h 1160"/>
              <a:gd name="T12" fmla="*/ 579 w 1160"/>
              <a:gd name="T13" fmla="*/ 0 h 1160"/>
              <a:gd name="T14" fmla="*/ 579 w 1160"/>
              <a:gd name="T15" fmla="*/ 0 h 1160"/>
              <a:gd name="T16" fmla="*/ 1159 w 1160"/>
              <a:gd name="T17" fmla="*/ 579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0" h="1160">
                <a:moveTo>
                  <a:pt x="1159" y="579"/>
                </a:moveTo>
                <a:lnTo>
                  <a:pt x="1159" y="579"/>
                </a:lnTo>
                <a:cubicBezTo>
                  <a:pt x="1159" y="899"/>
                  <a:pt x="899" y="1159"/>
                  <a:pt x="579" y="1159"/>
                </a:cubicBezTo>
                <a:lnTo>
                  <a:pt x="579" y="1159"/>
                </a:lnTo>
                <a:cubicBezTo>
                  <a:pt x="259" y="1159"/>
                  <a:pt x="0" y="899"/>
                  <a:pt x="0" y="579"/>
                </a:cubicBezTo>
                <a:lnTo>
                  <a:pt x="0" y="579"/>
                </a:lnTo>
                <a:cubicBezTo>
                  <a:pt x="0" y="259"/>
                  <a:pt x="259" y="0"/>
                  <a:pt x="579" y="0"/>
                </a:cubicBezTo>
                <a:lnTo>
                  <a:pt x="579" y="0"/>
                </a:lnTo>
                <a:cubicBezTo>
                  <a:pt x="899" y="0"/>
                  <a:pt x="1159" y="259"/>
                  <a:pt x="1159" y="57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Freeform 440"/>
          <p:cNvSpPr>
            <a:spLocks noChangeArrowheads="1"/>
          </p:cNvSpPr>
          <p:nvPr/>
        </p:nvSpPr>
        <p:spPr bwMode="auto">
          <a:xfrm>
            <a:off x="17837907" y="10155610"/>
            <a:ext cx="1327120" cy="1327120"/>
          </a:xfrm>
          <a:custGeom>
            <a:avLst/>
            <a:gdLst>
              <a:gd name="T0" fmla="*/ 1159 w 1160"/>
              <a:gd name="T1" fmla="*/ 579 h 1160"/>
              <a:gd name="T2" fmla="*/ 1159 w 1160"/>
              <a:gd name="T3" fmla="*/ 579 h 1160"/>
              <a:gd name="T4" fmla="*/ 579 w 1160"/>
              <a:gd name="T5" fmla="*/ 1159 h 1160"/>
              <a:gd name="T6" fmla="*/ 579 w 1160"/>
              <a:gd name="T7" fmla="*/ 1159 h 1160"/>
              <a:gd name="T8" fmla="*/ 0 w 1160"/>
              <a:gd name="T9" fmla="*/ 579 h 1160"/>
              <a:gd name="T10" fmla="*/ 0 w 1160"/>
              <a:gd name="T11" fmla="*/ 579 h 1160"/>
              <a:gd name="T12" fmla="*/ 579 w 1160"/>
              <a:gd name="T13" fmla="*/ 0 h 1160"/>
              <a:gd name="T14" fmla="*/ 579 w 1160"/>
              <a:gd name="T15" fmla="*/ 0 h 1160"/>
              <a:gd name="T16" fmla="*/ 1159 w 1160"/>
              <a:gd name="T17" fmla="*/ 579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0" h="1160">
                <a:moveTo>
                  <a:pt x="1159" y="579"/>
                </a:moveTo>
                <a:lnTo>
                  <a:pt x="1159" y="579"/>
                </a:lnTo>
                <a:cubicBezTo>
                  <a:pt x="1159" y="899"/>
                  <a:pt x="899" y="1159"/>
                  <a:pt x="579" y="1159"/>
                </a:cubicBezTo>
                <a:lnTo>
                  <a:pt x="579" y="1159"/>
                </a:lnTo>
                <a:cubicBezTo>
                  <a:pt x="259" y="1159"/>
                  <a:pt x="0" y="899"/>
                  <a:pt x="0" y="579"/>
                </a:cubicBezTo>
                <a:lnTo>
                  <a:pt x="0" y="579"/>
                </a:lnTo>
                <a:cubicBezTo>
                  <a:pt x="0" y="259"/>
                  <a:pt x="259" y="0"/>
                  <a:pt x="579" y="0"/>
                </a:cubicBezTo>
                <a:lnTo>
                  <a:pt x="579" y="0"/>
                </a:lnTo>
                <a:cubicBezTo>
                  <a:pt x="899" y="0"/>
                  <a:pt x="1159" y="259"/>
                  <a:pt x="1159" y="57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" name="Freeform 441"/>
          <p:cNvSpPr>
            <a:spLocks noChangeArrowheads="1"/>
          </p:cNvSpPr>
          <p:nvPr/>
        </p:nvSpPr>
        <p:spPr bwMode="auto">
          <a:xfrm>
            <a:off x="5217671" y="6027920"/>
            <a:ext cx="1327117" cy="1327120"/>
          </a:xfrm>
          <a:custGeom>
            <a:avLst/>
            <a:gdLst>
              <a:gd name="T0" fmla="*/ 1159 w 1160"/>
              <a:gd name="T1" fmla="*/ 578 h 1158"/>
              <a:gd name="T2" fmla="*/ 1159 w 1160"/>
              <a:gd name="T3" fmla="*/ 578 h 1158"/>
              <a:gd name="T4" fmla="*/ 580 w 1160"/>
              <a:gd name="T5" fmla="*/ 1157 h 1158"/>
              <a:gd name="T6" fmla="*/ 580 w 1160"/>
              <a:gd name="T7" fmla="*/ 1157 h 1158"/>
              <a:gd name="T8" fmla="*/ 0 w 1160"/>
              <a:gd name="T9" fmla="*/ 578 h 1158"/>
              <a:gd name="T10" fmla="*/ 0 w 1160"/>
              <a:gd name="T11" fmla="*/ 578 h 1158"/>
              <a:gd name="T12" fmla="*/ 580 w 1160"/>
              <a:gd name="T13" fmla="*/ 0 h 1158"/>
              <a:gd name="T14" fmla="*/ 580 w 1160"/>
              <a:gd name="T15" fmla="*/ 0 h 1158"/>
              <a:gd name="T16" fmla="*/ 1159 w 1160"/>
              <a:gd name="T17" fmla="*/ 578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0" h="1158">
                <a:moveTo>
                  <a:pt x="1159" y="578"/>
                </a:moveTo>
                <a:lnTo>
                  <a:pt x="1159" y="578"/>
                </a:lnTo>
                <a:cubicBezTo>
                  <a:pt x="1159" y="898"/>
                  <a:pt x="900" y="1157"/>
                  <a:pt x="580" y="1157"/>
                </a:cubicBezTo>
                <a:lnTo>
                  <a:pt x="580" y="1157"/>
                </a:lnTo>
                <a:cubicBezTo>
                  <a:pt x="260" y="1157"/>
                  <a:pt x="0" y="898"/>
                  <a:pt x="0" y="578"/>
                </a:cubicBezTo>
                <a:lnTo>
                  <a:pt x="0" y="578"/>
                </a:lnTo>
                <a:cubicBezTo>
                  <a:pt x="0" y="259"/>
                  <a:pt x="260" y="0"/>
                  <a:pt x="580" y="0"/>
                </a:cubicBezTo>
                <a:lnTo>
                  <a:pt x="580" y="0"/>
                </a:lnTo>
                <a:cubicBezTo>
                  <a:pt x="900" y="0"/>
                  <a:pt x="1159" y="259"/>
                  <a:pt x="1159" y="5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Freeform 442"/>
          <p:cNvSpPr>
            <a:spLocks noChangeArrowheads="1"/>
          </p:cNvSpPr>
          <p:nvPr/>
        </p:nvSpPr>
        <p:spPr bwMode="auto">
          <a:xfrm>
            <a:off x="5217671" y="8091766"/>
            <a:ext cx="1327117" cy="1327116"/>
          </a:xfrm>
          <a:custGeom>
            <a:avLst/>
            <a:gdLst>
              <a:gd name="T0" fmla="*/ 1159 w 1160"/>
              <a:gd name="T1" fmla="*/ 579 h 1160"/>
              <a:gd name="T2" fmla="*/ 1159 w 1160"/>
              <a:gd name="T3" fmla="*/ 579 h 1160"/>
              <a:gd name="T4" fmla="*/ 580 w 1160"/>
              <a:gd name="T5" fmla="*/ 1159 h 1160"/>
              <a:gd name="T6" fmla="*/ 580 w 1160"/>
              <a:gd name="T7" fmla="*/ 1159 h 1160"/>
              <a:gd name="T8" fmla="*/ 0 w 1160"/>
              <a:gd name="T9" fmla="*/ 579 h 1160"/>
              <a:gd name="T10" fmla="*/ 0 w 1160"/>
              <a:gd name="T11" fmla="*/ 579 h 1160"/>
              <a:gd name="T12" fmla="*/ 580 w 1160"/>
              <a:gd name="T13" fmla="*/ 0 h 1160"/>
              <a:gd name="T14" fmla="*/ 580 w 1160"/>
              <a:gd name="T15" fmla="*/ 0 h 1160"/>
              <a:gd name="T16" fmla="*/ 1159 w 1160"/>
              <a:gd name="T17" fmla="*/ 579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0" h="1160">
                <a:moveTo>
                  <a:pt x="1159" y="579"/>
                </a:moveTo>
                <a:lnTo>
                  <a:pt x="1159" y="579"/>
                </a:lnTo>
                <a:cubicBezTo>
                  <a:pt x="1159" y="899"/>
                  <a:pt x="900" y="1159"/>
                  <a:pt x="580" y="1159"/>
                </a:cubicBezTo>
                <a:lnTo>
                  <a:pt x="580" y="1159"/>
                </a:lnTo>
                <a:cubicBezTo>
                  <a:pt x="260" y="1159"/>
                  <a:pt x="0" y="899"/>
                  <a:pt x="0" y="579"/>
                </a:cubicBezTo>
                <a:lnTo>
                  <a:pt x="0" y="579"/>
                </a:lnTo>
                <a:cubicBezTo>
                  <a:pt x="0" y="259"/>
                  <a:pt x="260" y="0"/>
                  <a:pt x="580" y="0"/>
                </a:cubicBezTo>
                <a:lnTo>
                  <a:pt x="580" y="0"/>
                </a:lnTo>
                <a:cubicBezTo>
                  <a:pt x="900" y="0"/>
                  <a:pt x="1159" y="259"/>
                  <a:pt x="1159" y="57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Freeform 443"/>
          <p:cNvSpPr>
            <a:spLocks noChangeArrowheads="1"/>
          </p:cNvSpPr>
          <p:nvPr/>
        </p:nvSpPr>
        <p:spPr bwMode="auto">
          <a:xfrm>
            <a:off x="5217671" y="10155610"/>
            <a:ext cx="1327117" cy="1327120"/>
          </a:xfrm>
          <a:custGeom>
            <a:avLst/>
            <a:gdLst>
              <a:gd name="T0" fmla="*/ 1159 w 1160"/>
              <a:gd name="T1" fmla="*/ 579 h 1160"/>
              <a:gd name="T2" fmla="*/ 1159 w 1160"/>
              <a:gd name="T3" fmla="*/ 579 h 1160"/>
              <a:gd name="T4" fmla="*/ 580 w 1160"/>
              <a:gd name="T5" fmla="*/ 1159 h 1160"/>
              <a:gd name="T6" fmla="*/ 580 w 1160"/>
              <a:gd name="T7" fmla="*/ 1159 h 1160"/>
              <a:gd name="T8" fmla="*/ 0 w 1160"/>
              <a:gd name="T9" fmla="*/ 579 h 1160"/>
              <a:gd name="T10" fmla="*/ 0 w 1160"/>
              <a:gd name="T11" fmla="*/ 579 h 1160"/>
              <a:gd name="T12" fmla="*/ 580 w 1160"/>
              <a:gd name="T13" fmla="*/ 0 h 1160"/>
              <a:gd name="T14" fmla="*/ 580 w 1160"/>
              <a:gd name="T15" fmla="*/ 0 h 1160"/>
              <a:gd name="T16" fmla="*/ 1159 w 1160"/>
              <a:gd name="T17" fmla="*/ 579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0" h="1160">
                <a:moveTo>
                  <a:pt x="1159" y="579"/>
                </a:moveTo>
                <a:lnTo>
                  <a:pt x="1159" y="579"/>
                </a:lnTo>
                <a:cubicBezTo>
                  <a:pt x="1159" y="899"/>
                  <a:pt x="900" y="1159"/>
                  <a:pt x="580" y="1159"/>
                </a:cubicBezTo>
                <a:lnTo>
                  <a:pt x="580" y="1159"/>
                </a:lnTo>
                <a:cubicBezTo>
                  <a:pt x="260" y="1159"/>
                  <a:pt x="0" y="899"/>
                  <a:pt x="0" y="579"/>
                </a:cubicBezTo>
                <a:lnTo>
                  <a:pt x="0" y="579"/>
                </a:lnTo>
                <a:cubicBezTo>
                  <a:pt x="0" y="259"/>
                  <a:pt x="260" y="0"/>
                  <a:pt x="580" y="0"/>
                </a:cubicBezTo>
                <a:lnTo>
                  <a:pt x="580" y="0"/>
                </a:lnTo>
                <a:cubicBezTo>
                  <a:pt x="900" y="0"/>
                  <a:pt x="1159" y="259"/>
                  <a:pt x="1159" y="57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444"/>
          <p:cNvSpPr>
            <a:spLocks noChangeArrowheads="1"/>
          </p:cNvSpPr>
          <p:nvPr/>
        </p:nvSpPr>
        <p:spPr bwMode="auto">
          <a:xfrm>
            <a:off x="18186088" y="10387730"/>
            <a:ext cx="635806" cy="872973"/>
          </a:xfrm>
          <a:custGeom>
            <a:avLst/>
            <a:gdLst>
              <a:gd name="T0" fmla="*/ 511 w 557"/>
              <a:gd name="T1" fmla="*/ 716 h 761"/>
              <a:gd name="T2" fmla="*/ 44 w 557"/>
              <a:gd name="T3" fmla="*/ 716 h 761"/>
              <a:gd name="T4" fmla="*/ 44 w 557"/>
              <a:gd name="T5" fmla="*/ 122 h 761"/>
              <a:gd name="T6" fmla="*/ 70 w 557"/>
              <a:gd name="T7" fmla="*/ 122 h 761"/>
              <a:gd name="T8" fmla="*/ 70 w 557"/>
              <a:gd name="T9" fmla="*/ 662 h 761"/>
              <a:gd name="T10" fmla="*/ 70 w 557"/>
              <a:gd name="T11" fmla="*/ 662 h 761"/>
              <a:gd name="T12" fmla="*/ 92 w 557"/>
              <a:gd name="T13" fmla="*/ 684 h 761"/>
              <a:gd name="T14" fmla="*/ 465 w 557"/>
              <a:gd name="T15" fmla="*/ 684 h 761"/>
              <a:gd name="T16" fmla="*/ 465 w 557"/>
              <a:gd name="T17" fmla="*/ 684 h 761"/>
              <a:gd name="T18" fmla="*/ 487 w 557"/>
              <a:gd name="T19" fmla="*/ 662 h 761"/>
              <a:gd name="T20" fmla="*/ 487 w 557"/>
              <a:gd name="T21" fmla="*/ 122 h 761"/>
              <a:gd name="T22" fmla="*/ 511 w 557"/>
              <a:gd name="T23" fmla="*/ 122 h 761"/>
              <a:gd name="T24" fmla="*/ 511 w 557"/>
              <a:gd name="T25" fmla="*/ 716 h 761"/>
              <a:gd name="T26" fmla="*/ 114 w 557"/>
              <a:gd name="T27" fmla="*/ 122 h 761"/>
              <a:gd name="T28" fmla="*/ 137 w 557"/>
              <a:gd name="T29" fmla="*/ 122 h 761"/>
              <a:gd name="T30" fmla="*/ 137 w 557"/>
              <a:gd name="T31" fmla="*/ 165 h 761"/>
              <a:gd name="T32" fmla="*/ 137 w 557"/>
              <a:gd name="T33" fmla="*/ 165 h 761"/>
              <a:gd name="T34" fmla="*/ 164 w 557"/>
              <a:gd name="T35" fmla="*/ 189 h 761"/>
              <a:gd name="T36" fmla="*/ 392 w 557"/>
              <a:gd name="T37" fmla="*/ 189 h 761"/>
              <a:gd name="T38" fmla="*/ 392 w 557"/>
              <a:gd name="T39" fmla="*/ 189 h 761"/>
              <a:gd name="T40" fmla="*/ 418 w 557"/>
              <a:gd name="T41" fmla="*/ 165 h 761"/>
              <a:gd name="T42" fmla="*/ 418 w 557"/>
              <a:gd name="T43" fmla="*/ 122 h 761"/>
              <a:gd name="T44" fmla="*/ 443 w 557"/>
              <a:gd name="T45" fmla="*/ 122 h 761"/>
              <a:gd name="T46" fmla="*/ 443 w 557"/>
              <a:gd name="T47" fmla="*/ 640 h 761"/>
              <a:gd name="T48" fmla="*/ 114 w 557"/>
              <a:gd name="T49" fmla="*/ 640 h 761"/>
              <a:gd name="T50" fmla="*/ 114 w 557"/>
              <a:gd name="T51" fmla="*/ 122 h 761"/>
              <a:gd name="T52" fmla="*/ 181 w 557"/>
              <a:gd name="T53" fmla="*/ 104 h 761"/>
              <a:gd name="T54" fmla="*/ 181 w 557"/>
              <a:gd name="T55" fmla="*/ 104 h 761"/>
              <a:gd name="T56" fmla="*/ 218 w 557"/>
              <a:gd name="T57" fmla="*/ 62 h 761"/>
              <a:gd name="T58" fmla="*/ 218 w 557"/>
              <a:gd name="T59" fmla="*/ 62 h 761"/>
              <a:gd name="T60" fmla="*/ 277 w 557"/>
              <a:gd name="T61" fmla="*/ 44 h 761"/>
              <a:gd name="T62" fmla="*/ 277 w 557"/>
              <a:gd name="T63" fmla="*/ 44 h 761"/>
              <a:gd name="T64" fmla="*/ 338 w 557"/>
              <a:gd name="T65" fmla="*/ 62 h 761"/>
              <a:gd name="T66" fmla="*/ 338 w 557"/>
              <a:gd name="T67" fmla="*/ 62 h 761"/>
              <a:gd name="T68" fmla="*/ 374 w 557"/>
              <a:gd name="T69" fmla="*/ 104 h 761"/>
              <a:gd name="T70" fmla="*/ 374 w 557"/>
              <a:gd name="T71" fmla="*/ 145 h 761"/>
              <a:gd name="T72" fmla="*/ 181 w 557"/>
              <a:gd name="T73" fmla="*/ 145 h 761"/>
              <a:gd name="T74" fmla="*/ 181 w 557"/>
              <a:gd name="T75" fmla="*/ 104 h 761"/>
              <a:gd name="T76" fmla="*/ 524 w 557"/>
              <a:gd name="T77" fmla="*/ 78 h 761"/>
              <a:gd name="T78" fmla="*/ 410 w 557"/>
              <a:gd name="T79" fmla="*/ 78 h 761"/>
              <a:gd name="T80" fmla="*/ 410 w 557"/>
              <a:gd name="T81" fmla="*/ 78 h 761"/>
              <a:gd name="T82" fmla="*/ 363 w 557"/>
              <a:gd name="T83" fmla="*/ 26 h 761"/>
              <a:gd name="T84" fmla="*/ 363 w 557"/>
              <a:gd name="T85" fmla="*/ 26 h 761"/>
              <a:gd name="T86" fmla="*/ 277 w 557"/>
              <a:gd name="T87" fmla="*/ 0 h 761"/>
              <a:gd name="T88" fmla="*/ 277 w 557"/>
              <a:gd name="T89" fmla="*/ 0 h 761"/>
              <a:gd name="T90" fmla="*/ 192 w 557"/>
              <a:gd name="T91" fmla="*/ 26 h 761"/>
              <a:gd name="T92" fmla="*/ 192 w 557"/>
              <a:gd name="T93" fmla="*/ 26 h 761"/>
              <a:gd name="T94" fmla="*/ 145 w 557"/>
              <a:gd name="T95" fmla="*/ 78 h 761"/>
              <a:gd name="T96" fmla="*/ 31 w 557"/>
              <a:gd name="T97" fmla="*/ 78 h 761"/>
              <a:gd name="T98" fmla="*/ 31 w 557"/>
              <a:gd name="T99" fmla="*/ 78 h 761"/>
              <a:gd name="T100" fmla="*/ 0 w 557"/>
              <a:gd name="T101" fmla="*/ 120 h 761"/>
              <a:gd name="T102" fmla="*/ 0 w 557"/>
              <a:gd name="T103" fmla="*/ 738 h 761"/>
              <a:gd name="T104" fmla="*/ 0 w 557"/>
              <a:gd name="T105" fmla="*/ 738 h 761"/>
              <a:gd name="T106" fmla="*/ 22 w 557"/>
              <a:gd name="T107" fmla="*/ 760 h 761"/>
              <a:gd name="T108" fmla="*/ 534 w 557"/>
              <a:gd name="T109" fmla="*/ 760 h 761"/>
              <a:gd name="T110" fmla="*/ 534 w 557"/>
              <a:gd name="T111" fmla="*/ 760 h 761"/>
              <a:gd name="T112" fmla="*/ 556 w 557"/>
              <a:gd name="T113" fmla="*/ 738 h 761"/>
              <a:gd name="T114" fmla="*/ 556 w 557"/>
              <a:gd name="T115" fmla="*/ 120 h 761"/>
              <a:gd name="T116" fmla="*/ 556 w 557"/>
              <a:gd name="T117" fmla="*/ 120 h 761"/>
              <a:gd name="T118" fmla="*/ 524 w 557"/>
              <a:gd name="T119" fmla="*/ 78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57" h="761">
                <a:moveTo>
                  <a:pt x="511" y="716"/>
                </a:moveTo>
                <a:lnTo>
                  <a:pt x="44" y="716"/>
                </a:lnTo>
                <a:lnTo>
                  <a:pt x="44" y="122"/>
                </a:lnTo>
                <a:lnTo>
                  <a:pt x="70" y="122"/>
                </a:lnTo>
                <a:lnTo>
                  <a:pt x="70" y="662"/>
                </a:lnTo>
                <a:lnTo>
                  <a:pt x="70" y="662"/>
                </a:lnTo>
                <a:cubicBezTo>
                  <a:pt x="70" y="674"/>
                  <a:pt x="80" y="684"/>
                  <a:pt x="92" y="684"/>
                </a:cubicBezTo>
                <a:lnTo>
                  <a:pt x="465" y="684"/>
                </a:lnTo>
                <a:lnTo>
                  <a:pt x="465" y="684"/>
                </a:lnTo>
                <a:cubicBezTo>
                  <a:pt x="477" y="684"/>
                  <a:pt x="487" y="674"/>
                  <a:pt x="487" y="662"/>
                </a:cubicBezTo>
                <a:lnTo>
                  <a:pt x="487" y="122"/>
                </a:lnTo>
                <a:lnTo>
                  <a:pt x="511" y="122"/>
                </a:lnTo>
                <a:lnTo>
                  <a:pt x="511" y="716"/>
                </a:lnTo>
                <a:close/>
                <a:moveTo>
                  <a:pt x="114" y="122"/>
                </a:moveTo>
                <a:lnTo>
                  <a:pt x="137" y="122"/>
                </a:lnTo>
                <a:lnTo>
                  <a:pt x="137" y="165"/>
                </a:lnTo>
                <a:lnTo>
                  <a:pt x="137" y="165"/>
                </a:lnTo>
                <a:cubicBezTo>
                  <a:pt x="137" y="179"/>
                  <a:pt x="148" y="189"/>
                  <a:pt x="164" y="189"/>
                </a:cubicBezTo>
                <a:lnTo>
                  <a:pt x="392" y="189"/>
                </a:lnTo>
                <a:lnTo>
                  <a:pt x="392" y="189"/>
                </a:lnTo>
                <a:cubicBezTo>
                  <a:pt x="406" y="189"/>
                  <a:pt x="418" y="179"/>
                  <a:pt x="418" y="165"/>
                </a:cubicBezTo>
                <a:lnTo>
                  <a:pt x="418" y="122"/>
                </a:lnTo>
                <a:lnTo>
                  <a:pt x="443" y="122"/>
                </a:lnTo>
                <a:lnTo>
                  <a:pt x="443" y="640"/>
                </a:lnTo>
                <a:lnTo>
                  <a:pt x="114" y="640"/>
                </a:lnTo>
                <a:lnTo>
                  <a:pt x="114" y="122"/>
                </a:lnTo>
                <a:close/>
                <a:moveTo>
                  <a:pt x="181" y="104"/>
                </a:moveTo>
                <a:lnTo>
                  <a:pt x="181" y="104"/>
                </a:lnTo>
                <a:cubicBezTo>
                  <a:pt x="189" y="87"/>
                  <a:pt x="202" y="73"/>
                  <a:pt x="218" y="62"/>
                </a:cubicBezTo>
                <a:lnTo>
                  <a:pt x="218" y="62"/>
                </a:lnTo>
                <a:cubicBezTo>
                  <a:pt x="235" y="50"/>
                  <a:pt x="256" y="44"/>
                  <a:pt x="277" y="44"/>
                </a:cubicBezTo>
                <a:lnTo>
                  <a:pt x="277" y="44"/>
                </a:lnTo>
                <a:cubicBezTo>
                  <a:pt x="300" y="44"/>
                  <a:pt x="320" y="50"/>
                  <a:pt x="338" y="62"/>
                </a:cubicBezTo>
                <a:lnTo>
                  <a:pt x="338" y="62"/>
                </a:lnTo>
                <a:cubicBezTo>
                  <a:pt x="354" y="73"/>
                  <a:pt x="366" y="87"/>
                  <a:pt x="374" y="104"/>
                </a:cubicBezTo>
                <a:lnTo>
                  <a:pt x="374" y="145"/>
                </a:lnTo>
                <a:lnTo>
                  <a:pt x="181" y="145"/>
                </a:lnTo>
                <a:lnTo>
                  <a:pt x="181" y="104"/>
                </a:lnTo>
                <a:close/>
                <a:moveTo>
                  <a:pt x="524" y="78"/>
                </a:moveTo>
                <a:lnTo>
                  <a:pt x="410" y="78"/>
                </a:lnTo>
                <a:lnTo>
                  <a:pt x="410" y="78"/>
                </a:lnTo>
                <a:cubicBezTo>
                  <a:pt x="399" y="57"/>
                  <a:pt x="383" y="39"/>
                  <a:pt x="363" y="26"/>
                </a:cubicBezTo>
                <a:lnTo>
                  <a:pt x="363" y="26"/>
                </a:lnTo>
                <a:cubicBezTo>
                  <a:pt x="337" y="8"/>
                  <a:pt x="308" y="0"/>
                  <a:pt x="277" y="0"/>
                </a:cubicBezTo>
                <a:lnTo>
                  <a:pt x="277" y="0"/>
                </a:lnTo>
                <a:cubicBezTo>
                  <a:pt x="247" y="0"/>
                  <a:pt x="218" y="8"/>
                  <a:pt x="192" y="26"/>
                </a:cubicBezTo>
                <a:lnTo>
                  <a:pt x="192" y="26"/>
                </a:lnTo>
                <a:cubicBezTo>
                  <a:pt x="172" y="39"/>
                  <a:pt x="156" y="57"/>
                  <a:pt x="145" y="78"/>
                </a:cubicBezTo>
                <a:lnTo>
                  <a:pt x="31" y="78"/>
                </a:lnTo>
                <a:lnTo>
                  <a:pt x="31" y="78"/>
                </a:lnTo>
                <a:cubicBezTo>
                  <a:pt x="13" y="78"/>
                  <a:pt x="0" y="96"/>
                  <a:pt x="0" y="120"/>
                </a:cubicBezTo>
                <a:lnTo>
                  <a:pt x="0" y="738"/>
                </a:lnTo>
                <a:lnTo>
                  <a:pt x="0" y="738"/>
                </a:lnTo>
                <a:cubicBezTo>
                  <a:pt x="0" y="750"/>
                  <a:pt x="9" y="760"/>
                  <a:pt x="22" y="760"/>
                </a:cubicBezTo>
                <a:lnTo>
                  <a:pt x="534" y="760"/>
                </a:lnTo>
                <a:lnTo>
                  <a:pt x="534" y="760"/>
                </a:lnTo>
                <a:cubicBezTo>
                  <a:pt x="546" y="760"/>
                  <a:pt x="556" y="750"/>
                  <a:pt x="556" y="738"/>
                </a:cubicBezTo>
                <a:lnTo>
                  <a:pt x="556" y="120"/>
                </a:lnTo>
                <a:lnTo>
                  <a:pt x="556" y="120"/>
                </a:lnTo>
                <a:cubicBezTo>
                  <a:pt x="556" y="96"/>
                  <a:pt x="542" y="78"/>
                  <a:pt x="524" y="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Freeform 445"/>
          <p:cNvSpPr>
            <a:spLocks noChangeArrowheads="1"/>
          </p:cNvSpPr>
          <p:nvPr/>
        </p:nvSpPr>
        <p:spPr bwMode="auto">
          <a:xfrm>
            <a:off x="18382883" y="10665265"/>
            <a:ext cx="237167" cy="50461"/>
          </a:xfrm>
          <a:custGeom>
            <a:avLst/>
            <a:gdLst>
              <a:gd name="T0" fmla="*/ 22 w 206"/>
              <a:gd name="T1" fmla="*/ 44 h 45"/>
              <a:gd name="T2" fmla="*/ 183 w 206"/>
              <a:gd name="T3" fmla="*/ 44 h 45"/>
              <a:gd name="T4" fmla="*/ 183 w 206"/>
              <a:gd name="T5" fmla="*/ 44 h 45"/>
              <a:gd name="T6" fmla="*/ 205 w 206"/>
              <a:gd name="T7" fmla="*/ 22 h 45"/>
              <a:gd name="T8" fmla="*/ 205 w 206"/>
              <a:gd name="T9" fmla="*/ 22 h 45"/>
              <a:gd name="T10" fmla="*/ 183 w 206"/>
              <a:gd name="T11" fmla="*/ 0 h 45"/>
              <a:gd name="T12" fmla="*/ 22 w 206"/>
              <a:gd name="T13" fmla="*/ 0 h 45"/>
              <a:gd name="T14" fmla="*/ 22 w 206"/>
              <a:gd name="T15" fmla="*/ 0 h 45"/>
              <a:gd name="T16" fmla="*/ 0 w 206"/>
              <a:gd name="T17" fmla="*/ 22 h 45"/>
              <a:gd name="T18" fmla="*/ 0 w 206"/>
              <a:gd name="T19" fmla="*/ 22 h 45"/>
              <a:gd name="T20" fmla="*/ 22 w 206"/>
              <a:gd name="T21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6" h="45">
                <a:moveTo>
                  <a:pt x="22" y="44"/>
                </a:moveTo>
                <a:lnTo>
                  <a:pt x="183" y="44"/>
                </a:lnTo>
                <a:lnTo>
                  <a:pt x="183" y="44"/>
                </a:lnTo>
                <a:cubicBezTo>
                  <a:pt x="195" y="44"/>
                  <a:pt x="205" y="34"/>
                  <a:pt x="205" y="22"/>
                </a:cubicBezTo>
                <a:lnTo>
                  <a:pt x="205" y="22"/>
                </a:lnTo>
                <a:cubicBezTo>
                  <a:pt x="205" y="10"/>
                  <a:pt x="195" y="0"/>
                  <a:pt x="183" y="0"/>
                </a:cubicBez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10"/>
                  <a:pt x="0" y="22"/>
                </a:cubicBezTo>
                <a:lnTo>
                  <a:pt x="0" y="22"/>
                </a:lnTo>
                <a:cubicBezTo>
                  <a:pt x="0" y="34"/>
                  <a:pt x="10" y="44"/>
                  <a:pt x="22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446"/>
          <p:cNvSpPr>
            <a:spLocks noChangeArrowheads="1"/>
          </p:cNvSpPr>
          <p:nvPr/>
        </p:nvSpPr>
        <p:spPr bwMode="auto">
          <a:xfrm>
            <a:off x="18382883" y="10801508"/>
            <a:ext cx="237167" cy="50461"/>
          </a:xfrm>
          <a:custGeom>
            <a:avLst/>
            <a:gdLst>
              <a:gd name="T0" fmla="*/ 22 w 206"/>
              <a:gd name="T1" fmla="*/ 45 h 46"/>
              <a:gd name="T2" fmla="*/ 183 w 206"/>
              <a:gd name="T3" fmla="*/ 45 h 46"/>
              <a:gd name="T4" fmla="*/ 183 w 206"/>
              <a:gd name="T5" fmla="*/ 45 h 46"/>
              <a:gd name="T6" fmla="*/ 205 w 206"/>
              <a:gd name="T7" fmla="*/ 22 h 46"/>
              <a:gd name="T8" fmla="*/ 205 w 206"/>
              <a:gd name="T9" fmla="*/ 22 h 46"/>
              <a:gd name="T10" fmla="*/ 183 w 206"/>
              <a:gd name="T11" fmla="*/ 0 h 46"/>
              <a:gd name="T12" fmla="*/ 22 w 206"/>
              <a:gd name="T13" fmla="*/ 0 h 46"/>
              <a:gd name="T14" fmla="*/ 22 w 206"/>
              <a:gd name="T15" fmla="*/ 0 h 46"/>
              <a:gd name="T16" fmla="*/ 0 w 206"/>
              <a:gd name="T17" fmla="*/ 22 h 46"/>
              <a:gd name="T18" fmla="*/ 0 w 206"/>
              <a:gd name="T19" fmla="*/ 22 h 46"/>
              <a:gd name="T20" fmla="*/ 22 w 206"/>
              <a:gd name="T21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6" h="46">
                <a:moveTo>
                  <a:pt x="22" y="45"/>
                </a:moveTo>
                <a:lnTo>
                  <a:pt x="183" y="45"/>
                </a:lnTo>
                <a:lnTo>
                  <a:pt x="183" y="45"/>
                </a:lnTo>
                <a:cubicBezTo>
                  <a:pt x="195" y="45"/>
                  <a:pt x="205" y="34"/>
                  <a:pt x="205" y="22"/>
                </a:cubicBezTo>
                <a:lnTo>
                  <a:pt x="205" y="22"/>
                </a:lnTo>
                <a:cubicBezTo>
                  <a:pt x="205" y="10"/>
                  <a:pt x="195" y="0"/>
                  <a:pt x="183" y="0"/>
                </a:cubicBez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10"/>
                  <a:pt x="0" y="22"/>
                </a:cubicBezTo>
                <a:lnTo>
                  <a:pt x="0" y="22"/>
                </a:lnTo>
                <a:cubicBezTo>
                  <a:pt x="0" y="34"/>
                  <a:pt x="10" y="45"/>
                  <a:pt x="22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Freeform 447"/>
          <p:cNvSpPr>
            <a:spLocks noChangeArrowheads="1"/>
          </p:cNvSpPr>
          <p:nvPr/>
        </p:nvSpPr>
        <p:spPr bwMode="auto">
          <a:xfrm>
            <a:off x="18382883" y="10937754"/>
            <a:ext cx="237167" cy="50461"/>
          </a:xfrm>
          <a:custGeom>
            <a:avLst/>
            <a:gdLst>
              <a:gd name="T0" fmla="*/ 22 w 206"/>
              <a:gd name="T1" fmla="*/ 44 h 45"/>
              <a:gd name="T2" fmla="*/ 183 w 206"/>
              <a:gd name="T3" fmla="*/ 44 h 45"/>
              <a:gd name="T4" fmla="*/ 183 w 206"/>
              <a:gd name="T5" fmla="*/ 44 h 45"/>
              <a:gd name="T6" fmla="*/ 205 w 206"/>
              <a:gd name="T7" fmla="*/ 22 h 45"/>
              <a:gd name="T8" fmla="*/ 205 w 206"/>
              <a:gd name="T9" fmla="*/ 22 h 45"/>
              <a:gd name="T10" fmla="*/ 183 w 206"/>
              <a:gd name="T11" fmla="*/ 0 h 45"/>
              <a:gd name="T12" fmla="*/ 22 w 206"/>
              <a:gd name="T13" fmla="*/ 0 h 45"/>
              <a:gd name="T14" fmla="*/ 22 w 206"/>
              <a:gd name="T15" fmla="*/ 0 h 45"/>
              <a:gd name="T16" fmla="*/ 0 w 206"/>
              <a:gd name="T17" fmla="*/ 22 h 45"/>
              <a:gd name="T18" fmla="*/ 0 w 206"/>
              <a:gd name="T19" fmla="*/ 22 h 45"/>
              <a:gd name="T20" fmla="*/ 22 w 206"/>
              <a:gd name="T21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6" h="45">
                <a:moveTo>
                  <a:pt x="22" y="44"/>
                </a:moveTo>
                <a:lnTo>
                  <a:pt x="183" y="44"/>
                </a:lnTo>
                <a:lnTo>
                  <a:pt x="183" y="44"/>
                </a:lnTo>
                <a:cubicBezTo>
                  <a:pt x="195" y="44"/>
                  <a:pt x="205" y="34"/>
                  <a:pt x="205" y="22"/>
                </a:cubicBezTo>
                <a:lnTo>
                  <a:pt x="205" y="22"/>
                </a:lnTo>
                <a:cubicBezTo>
                  <a:pt x="205" y="10"/>
                  <a:pt x="195" y="0"/>
                  <a:pt x="183" y="0"/>
                </a:cubicBez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10"/>
                  <a:pt x="0" y="22"/>
                </a:cubicBezTo>
                <a:lnTo>
                  <a:pt x="0" y="22"/>
                </a:lnTo>
                <a:cubicBezTo>
                  <a:pt x="0" y="34"/>
                  <a:pt x="10" y="44"/>
                  <a:pt x="22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448"/>
          <p:cNvSpPr>
            <a:spLocks noChangeArrowheads="1"/>
          </p:cNvSpPr>
          <p:nvPr/>
        </p:nvSpPr>
        <p:spPr bwMode="auto">
          <a:xfrm>
            <a:off x="18191132" y="6340776"/>
            <a:ext cx="620669" cy="691314"/>
          </a:xfrm>
          <a:custGeom>
            <a:avLst/>
            <a:gdLst>
              <a:gd name="T0" fmla="*/ 469 w 542"/>
              <a:gd name="T1" fmla="*/ 354 h 603"/>
              <a:gd name="T2" fmla="*/ 440 w 542"/>
              <a:gd name="T3" fmla="*/ 514 h 603"/>
              <a:gd name="T4" fmla="*/ 390 w 542"/>
              <a:gd name="T5" fmla="*/ 545 h 603"/>
              <a:gd name="T6" fmla="*/ 269 w 542"/>
              <a:gd name="T7" fmla="*/ 558 h 603"/>
              <a:gd name="T8" fmla="*/ 152 w 542"/>
              <a:gd name="T9" fmla="*/ 541 h 603"/>
              <a:gd name="T10" fmla="*/ 104 w 542"/>
              <a:gd name="T11" fmla="*/ 508 h 603"/>
              <a:gd name="T12" fmla="*/ 102 w 542"/>
              <a:gd name="T13" fmla="*/ 498 h 603"/>
              <a:gd name="T14" fmla="*/ 48 w 542"/>
              <a:gd name="T15" fmla="*/ 205 h 603"/>
              <a:gd name="T16" fmla="*/ 48 w 542"/>
              <a:gd name="T17" fmla="*/ 205 h 603"/>
              <a:gd name="T18" fmla="*/ 486 w 542"/>
              <a:gd name="T19" fmla="*/ 205 h 603"/>
              <a:gd name="T20" fmla="*/ 494 w 542"/>
              <a:gd name="T21" fmla="*/ 205 h 603"/>
              <a:gd name="T22" fmla="*/ 469 w 542"/>
              <a:gd name="T23" fmla="*/ 354 h 603"/>
              <a:gd name="T24" fmla="*/ 534 w 542"/>
              <a:gd name="T25" fmla="*/ 168 h 603"/>
              <a:gd name="T26" fmla="*/ 496 w 542"/>
              <a:gd name="T27" fmla="*/ 160 h 603"/>
              <a:gd name="T28" fmla="*/ 365 w 542"/>
              <a:gd name="T29" fmla="*/ 11 h 603"/>
              <a:gd name="T30" fmla="*/ 334 w 542"/>
              <a:gd name="T31" fmla="*/ 8 h 603"/>
              <a:gd name="T32" fmla="*/ 437 w 542"/>
              <a:gd name="T33" fmla="*/ 160 h 603"/>
              <a:gd name="T34" fmla="*/ 203 w 542"/>
              <a:gd name="T35" fmla="*/ 39 h 603"/>
              <a:gd name="T36" fmla="*/ 201 w 542"/>
              <a:gd name="T37" fmla="*/ 8 h 603"/>
              <a:gd name="T38" fmla="*/ 169 w 542"/>
              <a:gd name="T39" fmla="*/ 11 h 603"/>
              <a:gd name="T40" fmla="*/ 25 w 542"/>
              <a:gd name="T41" fmla="*/ 160 h 603"/>
              <a:gd name="T42" fmla="*/ 25 w 542"/>
              <a:gd name="T43" fmla="*/ 160 h 603"/>
              <a:gd name="T44" fmla="*/ 7 w 542"/>
              <a:gd name="T45" fmla="*/ 168 h 603"/>
              <a:gd name="T46" fmla="*/ 2 w 542"/>
              <a:gd name="T47" fmla="*/ 198 h 603"/>
              <a:gd name="T48" fmla="*/ 7 w 542"/>
              <a:gd name="T49" fmla="*/ 231 h 603"/>
              <a:gd name="T50" fmla="*/ 25 w 542"/>
              <a:gd name="T51" fmla="*/ 328 h 603"/>
              <a:gd name="T52" fmla="*/ 59 w 542"/>
              <a:gd name="T53" fmla="*/ 507 h 603"/>
              <a:gd name="T54" fmla="*/ 61 w 542"/>
              <a:gd name="T55" fmla="*/ 517 h 603"/>
              <a:gd name="T56" fmla="*/ 138 w 542"/>
              <a:gd name="T57" fmla="*/ 582 h 603"/>
              <a:gd name="T58" fmla="*/ 268 w 542"/>
              <a:gd name="T59" fmla="*/ 602 h 603"/>
              <a:gd name="T60" fmla="*/ 280 w 542"/>
              <a:gd name="T61" fmla="*/ 602 h 603"/>
              <a:gd name="T62" fmla="*/ 402 w 542"/>
              <a:gd name="T63" fmla="*/ 587 h 603"/>
              <a:gd name="T64" fmla="*/ 483 w 542"/>
              <a:gd name="T65" fmla="*/ 524 h 603"/>
              <a:gd name="T66" fmla="*/ 514 w 542"/>
              <a:gd name="T67" fmla="*/ 353 h 603"/>
              <a:gd name="T68" fmla="*/ 533 w 542"/>
              <a:gd name="T69" fmla="*/ 239 h 603"/>
              <a:gd name="T70" fmla="*/ 538 w 542"/>
              <a:gd name="T71" fmla="*/ 201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2" h="603">
                <a:moveTo>
                  <a:pt x="469" y="354"/>
                </a:moveTo>
                <a:lnTo>
                  <a:pt x="469" y="354"/>
                </a:lnTo>
                <a:cubicBezTo>
                  <a:pt x="455" y="435"/>
                  <a:pt x="442" y="508"/>
                  <a:pt x="440" y="514"/>
                </a:cubicBezTo>
                <a:lnTo>
                  <a:pt x="440" y="514"/>
                </a:lnTo>
                <a:cubicBezTo>
                  <a:pt x="439" y="523"/>
                  <a:pt x="424" y="535"/>
                  <a:pt x="390" y="545"/>
                </a:cubicBezTo>
                <a:lnTo>
                  <a:pt x="390" y="545"/>
                </a:lnTo>
                <a:cubicBezTo>
                  <a:pt x="357" y="554"/>
                  <a:pt x="314" y="559"/>
                  <a:pt x="269" y="558"/>
                </a:cubicBezTo>
                <a:lnTo>
                  <a:pt x="269" y="558"/>
                </a:lnTo>
                <a:cubicBezTo>
                  <a:pt x="225" y="557"/>
                  <a:pt x="183" y="551"/>
                  <a:pt x="152" y="541"/>
                </a:cubicBezTo>
                <a:lnTo>
                  <a:pt x="152" y="541"/>
                </a:lnTo>
                <a:cubicBezTo>
                  <a:pt x="111" y="528"/>
                  <a:pt x="105" y="512"/>
                  <a:pt x="104" y="508"/>
                </a:cubicBezTo>
                <a:lnTo>
                  <a:pt x="104" y="508"/>
                </a:lnTo>
                <a:cubicBezTo>
                  <a:pt x="104" y="507"/>
                  <a:pt x="104" y="504"/>
                  <a:pt x="102" y="498"/>
                </a:cubicBezTo>
                <a:lnTo>
                  <a:pt x="102" y="498"/>
                </a:lnTo>
                <a:cubicBezTo>
                  <a:pt x="65" y="311"/>
                  <a:pt x="53" y="235"/>
                  <a:pt x="48" y="205"/>
                </a:cubicBezTo>
                <a:lnTo>
                  <a:pt x="48" y="205"/>
                </a:lnTo>
                <a:lnTo>
                  <a:pt x="48" y="205"/>
                </a:lnTo>
                <a:lnTo>
                  <a:pt x="48" y="205"/>
                </a:lnTo>
                <a:lnTo>
                  <a:pt x="486" y="205"/>
                </a:lnTo>
                <a:lnTo>
                  <a:pt x="486" y="205"/>
                </a:lnTo>
                <a:lnTo>
                  <a:pt x="486" y="205"/>
                </a:lnTo>
                <a:lnTo>
                  <a:pt x="494" y="205"/>
                </a:lnTo>
                <a:lnTo>
                  <a:pt x="494" y="205"/>
                </a:lnTo>
                <a:cubicBezTo>
                  <a:pt x="490" y="225"/>
                  <a:pt x="484" y="268"/>
                  <a:pt x="469" y="354"/>
                </a:cubicBezTo>
                <a:close/>
                <a:moveTo>
                  <a:pt x="534" y="168"/>
                </a:moveTo>
                <a:lnTo>
                  <a:pt x="534" y="168"/>
                </a:lnTo>
                <a:cubicBezTo>
                  <a:pt x="530" y="163"/>
                  <a:pt x="524" y="160"/>
                  <a:pt x="517" y="160"/>
                </a:cubicBezTo>
                <a:lnTo>
                  <a:pt x="496" y="160"/>
                </a:lnTo>
                <a:lnTo>
                  <a:pt x="365" y="11"/>
                </a:lnTo>
                <a:lnTo>
                  <a:pt x="365" y="11"/>
                </a:lnTo>
                <a:cubicBezTo>
                  <a:pt x="357" y="1"/>
                  <a:pt x="343" y="0"/>
                  <a:pt x="334" y="8"/>
                </a:cubicBezTo>
                <a:lnTo>
                  <a:pt x="334" y="8"/>
                </a:lnTo>
                <a:cubicBezTo>
                  <a:pt x="325" y="16"/>
                  <a:pt x="324" y="29"/>
                  <a:pt x="332" y="39"/>
                </a:cubicBezTo>
                <a:lnTo>
                  <a:pt x="437" y="160"/>
                </a:lnTo>
                <a:lnTo>
                  <a:pt x="97" y="160"/>
                </a:lnTo>
                <a:lnTo>
                  <a:pt x="203" y="39"/>
                </a:lnTo>
                <a:lnTo>
                  <a:pt x="203" y="39"/>
                </a:lnTo>
                <a:cubicBezTo>
                  <a:pt x="211" y="29"/>
                  <a:pt x="210" y="16"/>
                  <a:pt x="201" y="8"/>
                </a:cubicBezTo>
                <a:lnTo>
                  <a:pt x="201" y="8"/>
                </a:lnTo>
                <a:cubicBezTo>
                  <a:pt x="191" y="0"/>
                  <a:pt x="178" y="1"/>
                  <a:pt x="169" y="11"/>
                </a:cubicBezTo>
                <a:lnTo>
                  <a:pt x="39" y="160"/>
                </a:lnTo>
                <a:lnTo>
                  <a:pt x="25" y="160"/>
                </a:lnTo>
                <a:lnTo>
                  <a:pt x="25" y="160"/>
                </a:lnTo>
                <a:lnTo>
                  <a:pt x="25" y="160"/>
                </a:lnTo>
                <a:cubicBezTo>
                  <a:pt x="18" y="160"/>
                  <a:pt x="11" y="163"/>
                  <a:pt x="7" y="168"/>
                </a:cubicBezTo>
                <a:lnTo>
                  <a:pt x="7" y="168"/>
                </a:lnTo>
                <a:cubicBezTo>
                  <a:pt x="0" y="177"/>
                  <a:pt x="1" y="187"/>
                  <a:pt x="2" y="198"/>
                </a:cubicBezTo>
                <a:lnTo>
                  <a:pt x="2" y="198"/>
                </a:lnTo>
                <a:cubicBezTo>
                  <a:pt x="4" y="206"/>
                  <a:pt x="5" y="217"/>
                  <a:pt x="7" y="231"/>
                </a:cubicBezTo>
                <a:lnTo>
                  <a:pt x="7" y="231"/>
                </a:lnTo>
                <a:cubicBezTo>
                  <a:pt x="11" y="254"/>
                  <a:pt x="17" y="287"/>
                  <a:pt x="25" y="328"/>
                </a:cubicBezTo>
                <a:lnTo>
                  <a:pt x="25" y="328"/>
                </a:lnTo>
                <a:cubicBezTo>
                  <a:pt x="38" y="400"/>
                  <a:pt x="54" y="480"/>
                  <a:pt x="59" y="507"/>
                </a:cubicBezTo>
                <a:lnTo>
                  <a:pt x="59" y="507"/>
                </a:lnTo>
                <a:cubicBezTo>
                  <a:pt x="60" y="512"/>
                  <a:pt x="61" y="516"/>
                  <a:pt x="61" y="517"/>
                </a:cubicBezTo>
                <a:lnTo>
                  <a:pt x="61" y="517"/>
                </a:lnTo>
                <a:cubicBezTo>
                  <a:pt x="66" y="545"/>
                  <a:pt x="93" y="568"/>
                  <a:pt x="138" y="582"/>
                </a:cubicBezTo>
                <a:lnTo>
                  <a:pt x="138" y="582"/>
                </a:lnTo>
                <a:cubicBezTo>
                  <a:pt x="173" y="594"/>
                  <a:pt x="219" y="602"/>
                  <a:pt x="268" y="602"/>
                </a:cubicBezTo>
                <a:lnTo>
                  <a:pt x="268" y="602"/>
                </a:lnTo>
                <a:cubicBezTo>
                  <a:pt x="272" y="602"/>
                  <a:pt x="275" y="602"/>
                  <a:pt x="280" y="602"/>
                </a:cubicBezTo>
                <a:lnTo>
                  <a:pt x="280" y="602"/>
                </a:lnTo>
                <a:cubicBezTo>
                  <a:pt x="325" y="602"/>
                  <a:pt x="368" y="597"/>
                  <a:pt x="402" y="587"/>
                </a:cubicBezTo>
                <a:lnTo>
                  <a:pt x="402" y="587"/>
                </a:lnTo>
                <a:cubicBezTo>
                  <a:pt x="450" y="574"/>
                  <a:pt x="477" y="553"/>
                  <a:pt x="483" y="524"/>
                </a:cubicBezTo>
                <a:lnTo>
                  <a:pt x="483" y="524"/>
                </a:lnTo>
                <a:cubicBezTo>
                  <a:pt x="485" y="517"/>
                  <a:pt x="500" y="435"/>
                  <a:pt x="514" y="353"/>
                </a:cubicBezTo>
                <a:lnTo>
                  <a:pt x="514" y="353"/>
                </a:lnTo>
                <a:cubicBezTo>
                  <a:pt x="523" y="306"/>
                  <a:pt x="529" y="268"/>
                  <a:pt x="533" y="239"/>
                </a:cubicBezTo>
                <a:lnTo>
                  <a:pt x="533" y="239"/>
                </a:lnTo>
                <a:cubicBezTo>
                  <a:pt x="536" y="223"/>
                  <a:pt x="537" y="210"/>
                  <a:pt x="538" y="201"/>
                </a:cubicBezTo>
                <a:lnTo>
                  <a:pt x="538" y="201"/>
                </a:lnTo>
                <a:cubicBezTo>
                  <a:pt x="540" y="186"/>
                  <a:pt x="541" y="177"/>
                  <a:pt x="534" y="1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449"/>
          <p:cNvSpPr>
            <a:spLocks noChangeArrowheads="1"/>
          </p:cNvSpPr>
          <p:nvPr/>
        </p:nvSpPr>
        <p:spPr bwMode="auto">
          <a:xfrm>
            <a:off x="18357654" y="6633449"/>
            <a:ext cx="50461" cy="237167"/>
          </a:xfrm>
          <a:custGeom>
            <a:avLst/>
            <a:gdLst>
              <a:gd name="T0" fmla="*/ 22 w 45"/>
              <a:gd name="T1" fmla="*/ 0 h 206"/>
              <a:gd name="T2" fmla="*/ 22 w 45"/>
              <a:gd name="T3" fmla="*/ 0 h 206"/>
              <a:gd name="T4" fmla="*/ 0 w 45"/>
              <a:gd name="T5" fmla="*/ 22 h 206"/>
              <a:gd name="T6" fmla="*/ 0 w 45"/>
              <a:gd name="T7" fmla="*/ 183 h 206"/>
              <a:gd name="T8" fmla="*/ 0 w 45"/>
              <a:gd name="T9" fmla="*/ 183 h 206"/>
              <a:gd name="T10" fmla="*/ 22 w 45"/>
              <a:gd name="T11" fmla="*/ 205 h 206"/>
              <a:gd name="T12" fmla="*/ 22 w 45"/>
              <a:gd name="T13" fmla="*/ 205 h 206"/>
              <a:gd name="T14" fmla="*/ 44 w 45"/>
              <a:gd name="T15" fmla="*/ 183 h 206"/>
              <a:gd name="T16" fmla="*/ 44 w 45"/>
              <a:gd name="T17" fmla="*/ 22 h 206"/>
              <a:gd name="T18" fmla="*/ 44 w 45"/>
              <a:gd name="T19" fmla="*/ 22 h 206"/>
              <a:gd name="T20" fmla="*/ 22 w 45"/>
              <a:gd name="T21" fmla="*/ 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206">
                <a:moveTo>
                  <a:pt x="22" y="0"/>
                </a:moveTo>
                <a:lnTo>
                  <a:pt x="22" y="0"/>
                </a:lnTo>
                <a:cubicBezTo>
                  <a:pt x="10" y="0"/>
                  <a:pt x="0" y="10"/>
                  <a:pt x="0" y="22"/>
                </a:cubicBezTo>
                <a:lnTo>
                  <a:pt x="0" y="183"/>
                </a:lnTo>
                <a:lnTo>
                  <a:pt x="0" y="183"/>
                </a:lnTo>
                <a:cubicBezTo>
                  <a:pt x="0" y="195"/>
                  <a:pt x="10" y="205"/>
                  <a:pt x="22" y="205"/>
                </a:cubicBezTo>
                <a:lnTo>
                  <a:pt x="22" y="205"/>
                </a:lnTo>
                <a:cubicBezTo>
                  <a:pt x="35" y="205"/>
                  <a:pt x="44" y="195"/>
                  <a:pt x="44" y="183"/>
                </a:cubicBezTo>
                <a:lnTo>
                  <a:pt x="44" y="22"/>
                </a:lnTo>
                <a:lnTo>
                  <a:pt x="44" y="22"/>
                </a:lnTo>
                <a:cubicBezTo>
                  <a:pt x="44" y="10"/>
                  <a:pt x="35" y="0"/>
                  <a:pt x="2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450"/>
          <p:cNvSpPr>
            <a:spLocks noChangeArrowheads="1"/>
          </p:cNvSpPr>
          <p:nvPr/>
        </p:nvSpPr>
        <p:spPr bwMode="auto">
          <a:xfrm>
            <a:off x="18473712" y="6658681"/>
            <a:ext cx="50461" cy="232120"/>
          </a:xfrm>
          <a:custGeom>
            <a:avLst/>
            <a:gdLst>
              <a:gd name="T0" fmla="*/ 22 w 45"/>
              <a:gd name="T1" fmla="*/ 0 h 205"/>
              <a:gd name="T2" fmla="*/ 22 w 45"/>
              <a:gd name="T3" fmla="*/ 0 h 205"/>
              <a:gd name="T4" fmla="*/ 0 w 45"/>
              <a:gd name="T5" fmla="*/ 22 h 205"/>
              <a:gd name="T6" fmla="*/ 0 w 45"/>
              <a:gd name="T7" fmla="*/ 182 h 205"/>
              <a:gd name="T8" fmla="*/ 0 w 45"/>
              <a:gd name="T9" fmla="*/ 182 h 205"/>
              <a:gd name="T10" fmla="*/ 22 w 45"/>
              <a:gd name="T11" fmla="*/ 204 h 205"/>
              <a:gd name="T12" fmla="*/ 22 w 45"/>
              <a:gd name="T13" fmla="*/ 204 h 205"/>
              <a:gd name="T14" fmla="*/ 44 w 45"/>
              <a:gd name="T15" fmla="*/ 182 h 205"/>
              <a:gd name="T16" fmla="*/ 44 w 45"/>
              <a:gd name="T17" fmla="*/ 22 h 205"/>
              <a:gd name="T18" fmla="*/ 44 w 45"/>
              <a:gd name="T19" fmla="*/ 22 h 205"/>
              <a:gd name="T20" fmla="*/ 22 w 45"/>
              <a:gd name="T21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205">
                <a:moveTo>
                  <a:pt x="22" y="0"/>
                </a:moveTo>
                <a:lnTo>
                  <a:pt x="22" y="0"/>
                </a:lnTo>
                <a:cubicBezTo>
                  <a:pt x="10" y="0"/>
                  <a:pt x="0" y="10"/>
                  <a:pt x="0" y="22"/>
                </a:cubicBezTo>
                <a:lnTo>
                  <a:pt x="0" y="182"/>
                </a:lnTo>
                <a:lnTo>
                  <a:pt x="0" y="182"/>
                </a:lnTo>
                <a:cubicBezTo>
                  <a:pt x="0" y="194"/>
                  <a:pt x="10" y="204"/>
                  <a:pt x="22" y="204"/>
                </a:cubicBezTo>
                <a:lnTo>
                  <a:pt x="22" y="204"/>
                </a:lnTo>
                <a:cubicBezTo>
                  <a:pt x="34" y="204"/>
                  <a:pt x="44" y="194"/>
                  <a:pt x="44" y="182"/>
                </a:cubicBezTo>
                <a:lnTo>
                  <a:pt x="44" y="22"/>
                </a:lnTo>
                <a:lnTo>
                  <a:pt x="44" y="22"/>
                </a:lnTo>
                <a:cubicBezTo>
                  <a:pt x="44" y="10"/>
                  <a:pt x="34" y="0"/>
                  <a:pt x="2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Freeform 451"/>
          <p:cNvSpPr>
            <a:spLocks noChangeArrowheads="1"/>
          </p:cNvSpPr>
          <p:nvPr/>
        </p:nvSpPr>
        <p:spPr bwMode="auto">
          <a:xfrm>
            <a:off x="18589774" y="6633449"/>
            <a:ext cx="50461" cy="237167"/>
          </a:xfrm>
          <a:custGeom>
            <a:avLst/>
            <a:gdLst>
              <a:gd name="T0" fmla="*/ 22 w 45"/>
              <a:gd name="T1" fmla="*/ 0 h 206"/>
              <a:gd name="T2" fmla="*/ 22 w 45"/>
              <a:gd name="T3" fmla="*/ 0 h 206"/>
              <a:gd name="T4" fmla="*/ 0 w 45"/>
              <a:gd name="T5" fmla="*/ 22 h 206"/>
              <a:gd name="T6" fmla="*/ 0 w 45"/>
              <a:gd name="T7" fmla="*/ 183 h 206"/>
              <a:gd name="T8" fmla="*/ 0 w 45"/>
              <a:gd name="T9" fmla="*/ 183 h 206"/>
              <a:gd name="T10" fmla="*/ 22 w 45"/>
              <a:gd name="T11" fmla="*/ 205 h 206"/>
              <a:gd name="T12" fmla="*/ 22 w 45"/>
              <a:gd name="T13" fmla="*/ 205 h 206"/>
              <a:gd name="T14" fmla="*/ 44 w 45"/>
              <a:gd name="T15" fmla="*/ 183 h 206"/>
              <a:gd name="T16" fmla="*/ 44 w 45"/>
              <a:gd name="T17" fmla="*/ 22 h 206"/>
              <a:gd name="T18" fmla="*/ 44 w 45"/>
              <a:gd name="T19" fmla="*/ 22 h 206"/>
              <a:gd name="T20" fmla="*/ 22 w 45"/>
              <a:gd name="T21" fmla="*/ 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206">
                <a:moveTo>
                  <a:pt x="22" y="0"/>
                </a:moveTo>
                <a:lnTo>
                  <a:pt x="22" y="0"/>
                </a:lnTo>
                <a:cubicBezTo>
                  <a:pt x="9" y="0"/>
                  <a:pt x="0" y="10"/>
                  <a:pt x="0" y="22"/>
                </a:cubicBezTo>
                <a:lnTo>
                  <a:pt x="0" y="183"/>
                </a:lnTo>
                <a:lnTo>
                  <a:pt x="0" y="183"/>
                </a:lnTo>
                <a:cubicBezTo>
                  <a:pt x="0" y="195"/>
                  <a:pt x="9" y="205"/>
                  <a:pt x="22" y="205"/>
                </a:cubicBezTo>
                <a:lnTo>
                  <a:pt x="22" y="205"/>
                </a:lnTo>
                <a:cubicBezTo>
                  <a:pt x="34" y="205"/>
                  <a:pt x="44" y="195"/>
                  <a:pt x="44" y="183"/>
                </a:cubicBezTo>
                <a:lnTo>
                  <a:pt x="44" y="22"/>
                </a:lnTo>
                <a:lnTo>
                  <a:pt x="44" y="22"/>
                </a:lnTo>
                <a:cubicBezTo>
                  <a:pt x="44" y="10"/>
                  <a:pt x="34" y="0"/>
                  <a:pt x="2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" name="Freeform 452"/>
          <p:cNvSpPr>
            <a:spLocks noChangeArrowheads="1"/>
          </p:cNvSpPr>
          <p:nvPr/>
        </p:nvSpPr>
        <p:spPr bwMode="auto">
          <a:xfrm>
            <a:off x="5535572" y="6345824"/>
            <a:ext cx="691314" cy="686266"/>
          </a:xfrm>
          <a:custGeom>
            <a:avLst/>
            <a:gdLst>
              <a:gd name="T0" fmla="*/ 411 w 603"/>
              <a:gd name="T1" fmla="*/ 555 h 601"/>
              <a:gd name="T2" fmla="*/ 557 w 603"/>
              <a:gd name="T3" fmla="*/ 481 h 601"/>
              <a:gd name="T4" fmla="*/ 44 w 603"/>
              <a:gd name="T5" fmla="*/ 411 h 601"/>
              <a:gd name="T6" fmla="*/ 162 w 603"/>
              <a:gd name="T7" fmla="*/ 205 h 601"/>
              <a:gd name="T8" fmla="*/ 44 w 603"/>
              <a:gd name="T9" fmla="*/ 411 h 601"/>
              <a:gd name="T10" fmla="*/ 462 w 603"/>
              <a:gd name="T11" fmla="*/ 289 h 601"/>
              <a:gd name="T12" fmla="*/ 457 w 603"/>
              <a:gd name="T13" fmla="*/ 282 h 601"/>
              <a:gd name="T14" fmla="*/ 442 w 603"/>
              <a:gd name="T15" fmla="*/ 277 h 601"/>
              <a:gd name="T16" fmla="*/ 442 w 603"/>
              <a:gd name="T17" fmla="*/ 277 h 601"/>
              <a:gd name="T18" fmla="*/ 422 w 603"/>
              <a:gd name="T19" fmla="*/ 289 h 601"/>
              <a:gd name="T20" fmla="*/ 181 w 603"/>
              <a:gd name="T21" fmla="*/ 150 h 601"/>
              <a:gd name="T22" fmla="*/ 180 w 603"/>
              <a:gd name="T23" fmla="*/ 148 h 601"/>
              <a:gd name="T24" fmla="*/ 179 w 603"/>
              <a:gd name="T25" fmla="*/ 147 h 601"/>
              <a:gd name="T26" fmla="*/ 178 w 603"/>
              <a:gd name="T27" fmla="*/ 145 h 601"/>
              <a:gd name="T28" fmla="*/ 177 w 603"/>
              <a:gd name="T29" fmla="*/ 145 h 601"/>
              <a:gd name="T30" fmla="*/ 176 w 603"/>
              <a:gd name="T31" fmla="*/ 143 h 601"/>
              <a:gd name="T32" fmla="*/ 175 w 603"/>
              <a:gd name="T33" fmla="*/ 143 h 601"/>
              <a:gd name="T34" fmla="*/ 173 w 603"/>
              <a:gd name="T35" fmla="*/ 142 h 601"/>
              <a:gd name="T36" fmla="*/ 173 w 603"/>
              <a:gd name="T37" fmla="*/ 141 h 601"/>
              <a:gd name="T38" fmla="*/ 171 w 603"/>
              <a:gd name="T39" fmla="*/ 141 h 601"/>
              <a:gd name="T40" fmla="*/ 170 w 603"/>
              <a:gd name="T41" fmla="*/ 140 h 601"/>
              <a:gd name="T42" fmla="*/ 168 w 603"/>
              <a:gd name="T43" fmla="*/ 139 h 601"/>
              <a:gd name="T44" fmla="*/ 167 w 603"/>
              <a:gd name="T45" fmla="*/ 139 h 601"/>
              <a:gd name="T46" fmla="*/ 165 w 603"/>
              <a:gd name="T47" fmla="*/ 139 h 601"/>
              <a:gd name="T48" fmla="*/ 164 w 603"/>
              <a:gd name="T49" fmla="*/ 139 h 601"/>
              <a:gd name="T50" fmla="*/ 162 w 603"/>
              <a:gd name="T51" fmla="*/ 139 h 601"/>
              <a:gd name="T52" fmla="*/ 160 w 603"/>
              <a:gd name="T53" fmla="*/ 139 h 601"/>
              <a:gd name="T54" fmla="*/ 158 w 603"/>
              <a:gd name="T55" fmla="*/ 139 h 601"/>
              <a:gd name="T56" fmla="*/ 158 w 603"/>
              <a:gd name="T57" fmla="*/ 139 h 601"/>
              <a:gd name="T58" fmla="*/ 155 w 603"/>
              <a:gd name="T59" fmla="*/ 139 h 601"/>
              <a:gd name="T60" fmla="*/ 154 w 603"/>
              <a:gd name="T61" fmla="*/ 140 h 601"/>
              <a:gd name="T62" fmla="*/ 152 w 603"/>
              <a:gd name="T63" fmla="*/ 141 h 601"/>
              <a:gd name="T64" fmla="*/ 151 w 603"/>
              <a:gd name="T65" fmla="*/ 141 h 601"/>
              <a:gd name="T66" fmla="*/ 150 w 603"/>
              <a:gd name="T67" fmla="*/ 142 h 601"/>
              <a:gd name="T68" fmla="*/ 149 w 603"/>
              <a:gd name="T69" fmla="*/ 142 h 601"/>
              <a:gd name="T70" fmla="*/ 148 w 603"/>
              <a:gd name="T71" fmla="*/ 143 h 601"/>
              <a:gd name="T72" fmla="*/ 147 w 603"/>
              <a:gd name="T73" fmla="*/ 144 h 601"/>
              <a:gd name="T74" fmla="*/ 145 w 603"/>
              <a:gd name="T75" fmla="*/ 145 h 601"/>
              <a:gd name="T76" fmla="*/ 144 w 603"/>
              <a:gd name="T77" fmla="*/ 147 h 601"/>
              <a:gd name="T78" fmla="*/ 143 w 603"/>
              <a:gd name="T79" fmla="*/ 148 h 601"/>
              <a:gd name="T80" fmla="*/ 143 w 603"/>
              <a:gd name="T81" fmla="*/ 149 h 601"/>
              <a:gd name="T82" fmla="*/ 44 w 603"/>
              <a:gd name="T83" fmla="*/ 43 h 601"/>
              <a:gd name="T84" fmla="*/ 38 w 603"/>
              <a:gd name="T85" fmla="*/ 0 h 601"/>
              <a:gd name="T86" fmla="*/ 0 w 603"/>
              <a:gd name="T87" fmla="*/ 567 h 601"/>
              <a:gd name="T88" fmla="*/ 564 w 603"/>
              <a:gd name="T89" fmla="*/ 600 h 601"/>
              <a:gd name="T90" fmla="*/ 602 w 603"/>
              <a:gd name="T91" fmla="*/ 31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03" h="601">
                <a:moveTo>
                  <a:pt x="411" y="556"/>
                </a:moveTo>
                <a:lnTo>
                  <a:pt x="411" y="556"/>
                </a:lnTo>
                <a:cubicBezTo>
                  <a:pt x="411" y="556"/>
                  <a:pt x="411" y="556"/>
                  <a:pt x="411" y="555"/>
                </a:cubicBezTo>
                <a:lnTo>
                  <a:pt x="351" y="450"/>
                </a:lnTo>
                <a:lnTo>
                  <a:pt x="442" y="335"/>
                </a:lnTo>
                <a:lnTo>
                  <a:pt x="557" y="481"/>
                </a:lnTo>
                <a:lnTo>
                  <a:pt x="557" y="556"/>
                </a:lnTo>
                <a:lnTo>
                  <a:pt x="411" y="556"/>
                </a:lnTo>
                <a:close/>
                <a:moveTo>
                  <a:pt x="44" y="411"/>
                </a:moveTo>
                <a:lnTo>
                  <a:pt x="44" y="411"/>
                </a:lnTo>
                <a:cubicBezTo>
                  <a:pt x="45" y="411"/>
                  <a:pt x="45" y="410"/>
                  <a:pt x="45" y="410"/>
                </a:cubicBezTo>
                <a:lnTo>
                  <a:pt x="162" y="205"/>
                </a:lnTo>
                <a:lnTo>
                  <a:pt x="361" y="556"/>
                </a:lnTo>
                <a:lnTo>
                  <a:pt x="44" y="556"/>
                </a:lnTo>
                <a:lnTo>
                  <a:pt x="44" y="411"/>
                </a:lnTo>
                <a:close/>
                <a:moveTo>
                  <a:pt x="557" y="43"/>
                </a:moveTo>
                <a:lnTo>
                  <a:pt x="557" y="410"/>
                </a:lnTo>
                <a:lnTo>
                  <a:pt x="462" y="289"/>
                </a:lnTo>
                <a:lnTo>
                  <a:pt x="462" y="289"/>
                </a:lnTo>
                <a:cubicBezTo>
                  <a:pt x="461" y="286"/>
                  <a:pt x="459" y="284"/>
                  <a:pt x="457" y="282"/>
                </a:cubicBezTo>
                <a:lnTo>
                  <a:pt x="457" y="282"/>
                </a:lnTo>
                <a:cubicBezTo>
                  <a:pt x="452" y="279"/>
                  <a:pt x="447" y="277"/>
                  <a:pt x="443" y="277"/>
                </a:cubicBezTo>
                <a:lnTo>
                  <a:pt x="443" y="277"/>
                </a:lnTo>
                <a:cubicBezTo>
                  <a:pt x="442" y="277"/>
                  <a:pt x="442" y="277"/>
                  <a:pt x="442" y="277"/>
                </a:cubicBezTo>
                <a:lnTo>
                  <a:pt x="442" y="277"/>
                </a:lnTo>
                <a:lnTo>
                  <a:pt x="442" y="277"/>
                </a:lnTo>
                <a:lnTo>
                  <a:pt x="442" y="277"/>
                </a:lnTo>
                <a:cubicBezTo>
                  <a:pt x="437" y="277"/>
                  <a:pt x="433" y="279"/>
                  <a:pt x="429" y="282"/>
                </a:cubicBezTo>
                <a:lnTo>
                  <a:pt x="429" y="282"/>
                </a:lnTo>
                <a:cubicBezTo>
                  <a:pt x="426" y="284"/>
                  <a:pt x="424" y="286"/>
                  <a:pt x="422" y="289"/>
                </a:cubicBezTo>
                <a:lnTo>
                  <a:pt x="328" y="408"/>
                </a:lnTo>
                <a:lnTo>
                  <a:pt x="181" y="150"/>
                </a:lnTo>
                <a:lnTo>
                  <a:pt x="181" y="150"/>
                </a:lnTo>
                <a:lnTo>
                  <a:pt x="181" y="149"/>
                </a:lnTo>
                <a:lnTo>
                  <a:pt x="181" y="149"/>
                </a:lnTo>
                <a:cubicBezTo>
                  <a:pt x="180" y="149"/>
                  <a:pt x="180" y="148"/>
                  <a:pt x="180" y="148"/>
                </a:cubicBezTo>
                <a:lnTo>
                  <a:pt x="180" y="148"/>
                </a:lnTo>
                <a:cubicBezTo>
                  <a:pt x="179" y="148"/>
                  <a:pt x="179" y="148"/>
                  <a:pt x="179" y="147"/>
                </a:cubicBezTo>
                <a:lnTo>
                  <a:pt x="179" y="147"/>
                </a:lnTo>
                <a:lnTo>
                  <a:pt x="179" y="147"/>
                </a:lnTo>
                <a:lnTo>
                  <a:pt x="179" y="147"/>
                </a:lnTo>
                <a:cubicBezTo>
                  <a:pt x="178" y="146"/>
                  <a:pt x="178" y="146"/>
                  <a:pt x="178" y="145"/>
                </a:cubicBezTo>
                <a:lnTo>
                  <a:pt x="178" y="145"/>
                </a:lnTo>
                <a:cubicBezTo>
                  <a:pt x="178" y="145"/>
                  <a:pt x="178" y="145"/>
                  <a:pt x="177" y="145"/>
                </a:cubicBezTo>
                <a:lnTo>
                  <a:pt x="177" y="145"/>
                </a:lnTo>
                <a:lnTo>
                  <a:pt x="177" y="144"/>
                </a:lnTo>
                <a:lnTo>
                  <a:pt x="177" y="144"/>
                </a:lnTo>
                <a:lnTo>
                  <a:pt x="176" y="143"/>
                </a:lnTo>
                <a:lnTo>
                  <a:pt x="176" y="143"/>
                </a:lnTo>
                <a:cubicBezTo>
                  <a:pt x="175" y="143"/>
                  <a:pt x="175" y="143"/>
                  <a:pt x="175" y="143"/>
                </a:cubicBezTo>
                <a:lnTo>
                  <a:pt x="175" y="143"/>
                </a:lnTo>
                <a:cubicBezTo>
                  <a:pt x="175" y="142"/>
                  <a:pt x="174" y="142"/>
                  <a:pt x="174" y="142"/>
                </a:cubicBezTo>
                <a:lnTo>
                  <a:pt x="174" y="142"/>
                </a:lnTo>
                <a:cubicBezTo>
                  <a:pt x="173" y="142"/>
                  <a:pt x="173" y="142"/>
                  <a:pt x="173" y="142"/>
                </a:cubicBezTo>
                <a:lnTo>
                  <a:pt x="173" y="142"/>
                </a:lnTo>
                <a:cubicBezTo>
                  <a:pt x="173" y="141"/>
                  <a:pt x="173" y="141"/>
                  <a:pt x="173" y="141"/>
                </a:cubicBezTo>
                <a:lnTo>
                  <a:pt x="173" y="141"/>
                </a:lnTo>
                <a:cubicBezTo>
                  <a:pt x="172" y="141"/>
                  <a:pt x="172" y="141"/>
                  <a:pt x="172" y="141"/>
                </a:cubicBezTo>
                <a:lnTo>
                  <a:pt x="172" y="141"/>
                </a:lnTo>
                <a:cubicBezTo>
                  <a:pt x="172" y="141"/>
                  <a:pt x="172" y="141"/>
                  <a:pt x="171" y="141"/>
                </a:cubicBezTo>
                <a:lnTo>
                  <a:pt x="171" y="141"/>
                </a:lnTo>
                <a:cubicBezTo>
                  <a:pt x="170" y="141"/>
                  <a:pt x="170" y="140"/>
                  <a:pt x="170" y="140"/>
                </a:cubicBezTo>
                <a:lnTo>
                  <a:pt x="170" y="140"/>
                </a:lnTo>
                <a:lnTo>
                  <a:pt x="169" y="140"/>
                </a:lnTo>
                <a:lnTo>
                  <a:pt x="169" y="140"/>
                </a:lnTo>
                <a:cubicBezTo>
                  <a:pt x="168" y="139"/>
                  <a:pt x="168" y="139"/>
                  <a:pt x="168" y="139"/>
                </a:cubicBezTo>
                <a:lnTo>
                  <a:pt x="168" y="139"/>
                </a:lnTo>
                <a:cubicBezTo>
                  <a:pt x="167" y="139"/>
                  <a:pt x="167" y="139"/>
                  <a:pt x="167" y="139"/>
                </a:cubicBezTo>
                <a:lnTo>
                  <a:pt x="167" y="139"/>
                </a:lnTo>
                <a:cubicBezTo>
                  <a:pt x="167" y="139"/>
                  <a:pt x="166" y="139"/>
                  <a:pt x="165" y="139"/>
                </a:cubicBezTo>
                <a:lnTo>
                  <a:pt x="165" y="139"/>
                </a:lnTo>
                <a:lnTo>
                  <a:pt x="165" y="139"/>
                </a:lnTo>
                <a:lnTo>
                  <a:pt x="165" y="139"/>
                </a:lnTo>
                <a:cubicBezTo>
                  <a:pt x="164" y="139"/>
                  <a:pt x="164" y="139"/>
                  <a:pt x="164" y="139"/>
                </a:cubicBezTo>
                <a:lnTo>
                  <a:pt x="164" y="139"/>
                </a:lnTo>
                <a:lnTo>
                  <a:pt x="163" y="139"/>
                </a:lnTo>
                <a:lnTo>
                  <a:pt x="163" y="139"/>
                </a:lnTo>
                <a:cubicBezTo>
                  <a:pt x="162" y="139"/>
                  <a:pt x="162" y="139"/>
                  <a:pt x="162" y="139"/>
                </a:cubicBezTo>
                <a:lnTo>
                  <a:pt x="162" y="139"/>
                </a:lnTo>
                <a:cubicBezTo>
                  <a:pt x="161" y="139"/>
                  <a:pt x="160" y="139"/>
                  <a:pt x="160" y="139"/>
                </a:cubicBezTo>
                <a:lnTo>
                  <a:pt x="160" y="139"/>
                </a:lnTo>
                <a:cubicBezTo>
                  <a:pt x="160" y="139"/>
                  <a:pt x="160" y="139"/>
                  <a:pt x="159" y="139"/>
                </a:cubicBezTo>
                <a:lnTo>
                  <a:pt x="159" y="139"/>
                </a:lnTo>
                <a:cubicBezTo>
                  <a:pt x="159" y="139"/>
                  <a:pt x="159" y="139"/>
                  <a:pt x="158" y="139"/>
                </a:cubicBezTo>
                <a:lnTo>
                  <a:pt x="158" y="139"/>
                </a:lnTo>
                <a:lnTo>
                  <a:pt x="158" y="139"/>
                </a:lnTo>
                <a:lnTo>
                  <a:pt x="158" y="139"/>
                </a:lnTo>
                <a:cubicBezTo>
                  <a:pt x="157" y="139"/>
                  <a:pt x="157" y="139"/>
                  <a:pt x="156" y="139"/>
                </a:cubicBezTo>
                <a:lnTo>
                  <a:pt x="156" y="139"/>
                </a:lnTo>
                <a:cubicBezTo>
                  <a:pt x="156" y="139"/>
                  <a:pt x="156" y="139"/>
                  <a:pt x="155" y="139"/>
                </a:cubicBezTo>
                <a:lnTo>
                  <a:pt x="155" y="139"/>
                </a:lnTo>
                <a:cubicBezTo>
                  <a:pt x="155" y="139"/>
                  <a:pt x="154" y="139"/>
                  <a:pt x="154" y="140"/>
                </a:cubicBezTo>
                <a:lnTo>
                  <a:pt x="154" y="140"/>
                </a:lnTo>
                <a:cubicBezTo>
                  <a:pt x="154" y="140"/>
                  <a:pt x="154" y="140"/>
                  <a:pt x="153" y="140"/>
                </a:cubicBezTo>
                <a:lnTo>
                  <a:pt x="153" y="140"/>
                </a:lnTo>
                <a:cubicBezTo>
                  <a:pt x="153" y="140"/>
                  <a:pt x="153" y="141"/>
                  <a:pt x="152" y="141"/>
                </a:cubicBezTo>
                <a:lnTo>
                  <a:pt x="152" y="141"/>
                </a:lnTo>
                <a:lnTo>
                  <a:pt x="151" y="141"/>
                </a:lnTo>
                <a:lnTo>
                  <a:pt x="151" y="141"/>
                </a:lnTo>
                <a:lnTo>
                  <a:pt x="151" y="141"/>
                </a:lnTo>
                <a:lnTo>
                  <a:pt x="151" y="141"/>
                </a:lnTo>
                <a:cubicBezTo>
                  <a:pt x="151" y="141"/>
                  <a:pt x="150" y="141"/>
                  <a:pt x="150" y="142"/>
                </a:cubicBezTo>
                <a:lnTo>
                  <a:pt x="150" y="142"/>
                </a:lnTo>
                <a:lnTo>
                  <a:pt x="149" y="142"/>
                </a:lnTo>
                <a:lnTo>
                  <a:pt x="149" y="142"/>
                </a:lnTo>
                <a:cubicBezTo>
                  <a:pt x="149" y="142"/>
                  <a:pt x="149" y="142"/>
                  <a:pt x="148" y="143"/>
                </a:cubicBezTo>
                <a:lnTo>
                  <a:pt x="148" y="143"/>
                </a:lnTo>
                <a:lnTo>
                  <a:pt x="148" y="143"/>
                </a:lnTo>
                <a:lnTo>
                  <a:pt x="148" y="143"/>
                </a:lnTo>
                <a:cubicBezTo>
                  <a:pt x="147" y="143"/>
                  <a:pt x="147" y="143"/>
                  <a:pt x="147" y="144"/>
                </a:cubicBezTo>
                <a:lnTo>
                  <a:pt x="147" y="144"/>
                </a:lnTo>
                <a:cubicBezTo>
                  <a:pt x="147" y="144"/>
                  <a:pt x="147" y="145"/>
                  <a:pt x="146" y="145"/>
                </a:cubicBezTo>
                <a:lnTo>
                  <a:pt x="146" y="145"/>
                </a:lnTo>
                <a:lnTo>
                  <a:pt x="145" y="145"/>
                </a:lnTo>
                <a:lnTo>
                  <a:pt x="145" y="145"/>
                </a:lnTo>
                <a:cubicBezTo>
                  <a:pt x="145" y="146"/>
                  <a:pt x="144" y="146"/>
                  <a:pt x="144" y="147"/>
                </a:cubicBezTo>
                <a:lnTo>
                  <a:pt x="144" y="147"/>
                </a:lnTo>
                <a:lnTo>
                  <a:pt x="144" y="147"/>
                </a:lnTo>
                <a:lnTo>
                  <a:pt x="144" y="147"/>
                </a:lnTo>
                <a:cubicBezTo>
                  <a:pt x="143" y="148"/>
                  <a:pt x="143" y="148"/>
                  <a:pt x="143" y="148"/>
                </a:cubicBezTo>
                <a:lnTo>
                  <a:pt x="143" y="148"/>
                </a:lnTo>
                <a:lnTo>
                  <a:pt x="143" y="149"/>
                </a:lnTo>
                <a:lnTo>
                  <a:pt x="143" y="149"/>
                </a:lnTo>
                <a:cubicBezTo>
                  <a:pt x="142" y="149"/>
                  <a:pt x="142" y="150"/>
                  <a:pt x="142" y="150"/>
                </a:cubicBezTo>
                <a:lnTo>
                  <a:pt x="44" y="321"/>
                </a:lnTo>
                <a:lnTo>
                  <a:pt x="44" y="43"/>
                </a:lnTo>
                <a:lnTo>
                  <a:pt x="557" y="43"/>
                </a:lnTo>
                <a:close/>
                <a:moveTo>
                  <a:pt x="564" y="0"/>
                </a:moveTo>
                <a:lnTo>
                  <a:pt x="38" y="0"/>
                </a:lnTo>
                <a:lnTo>
                  <a:pt x="38" y="0"/>
                </a:lnTo>
                <a:cubicBezTo>
                  <a:pt x="17" y="0"/>
                  <a:pt x="0" y="13"/>
                  <a:pt x="0" y="31"/>
                </a:cubicBezTo>
                <a:lnTo>
                  <a:pt x="0" y="567"/>
                </a:lnTo>
                <a:lnTo>
                  <a:pt x="0" y="567"/>
                </a:lnTo>
                <a:cubicBezTo>
                  <a:pt x="0" y="586"/>
                  <a:pt x="17" y="600"/>
                  <a:pt x="38" y="600"/>
                </a:cubicBezTo>
                <a:lnTo>
                  <a:pt x="564" y="600"/>
                </a:lnTo>
                <a:lnTo>
                  <a:pt x="564" y="600"/>
                </a:lnTo>
                <a:cubicBezTo>
                  <a:pt x="585" y="600"/>
                  <a:pt x="602" y="586"/>
                  <a:pt x="602" y="567"/>
                </a:cubicBezTo>
                <a:lnTo>
                  <a:pt x="602" y="31"/>
                </a:lnTo>
                <a:lnTo>
                  <a:pt x="602" y="31"/>
                </a:lnTo>
                <a:cubicBezTo>
                  <a:pt x="602" y="13"/>
                  <a:pt x="585" y="0"/>
                  <a:pt x="5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Freeform 453"/>
          <p:cNvSpPr>
            <a:spLocks noChangeArrowheads="1"/>
          </p:cNvSpPr>
          <p:nvPr/>
        </p:nvSpPr>
        <p:spPr bwMode="auto">
          <a:xfrm>
            <a:off x="5939259" y="6421514"/>
            <a:ext cx="206891" cy="206891"/>
          </a:xfrm>
          <a:custGeom>
            <a:avLst/>
            <a:gdLst>
              <a:gd name="T0" fmla="*/ 90 w 182"/>
              <a:gd name="T1" fmla="*/ 45 h 182"/>
              <a:gd name="T2" fmla="*/ 90 w 182"/>
              <a:gd name="T3" fmla="*/ 45 h 182"/>
              <a:gd name="T4" fmla="*/ 137 w 182"/>
              <a:gd name="T5" fmla="*/ 90 h 182"/>
              <a:gd name="T6" fmla="*/ 137 w 182"/>
              <a:gd name="T7" fmla="*/ 90 h 182"/>
              <a:gd name="T8" fmla="*/ 90 w 182"/>
              <a:gd name="T9" fmla="*/ 137 h 182"/>
              <a:gd name="T10" fmla="*/ 90 w 182"/>
              <a:gd name="T11" fmla="*/ 137 h 182"/>
              <a:gd name="T12" fmla="*/ 44 w 182"/>
              <a:gd name="T13" fmla="*/ 90 h 182"/>
              <a:gd name="T14" fmla="*/ 44 w 182"/>
              <a:gd name="T15" fmla="*/ 90 h 182"/>
              <a:gd name="T16" fmla="*/ 90 w 182"/>
              <a:gd name="T17" fmla="*/ 45 h 182"/>
              <a:gd name="T18" fmla="*/ 90 w 182"/>
              <a:gd name="T19" fmla="*/ 181 h 182"/>
              <a:gd name="T20" fmla="*/ 90 w 182"/>
              <a:gd name="T21" fmla="*/ 181 h 182"/>
              <a:gd name="T22" fmla="*/ 181 w 182"/>
              <a:gd name="T23" fmla="*/ 90 h 182"/>
              <a:gd name="T24" fmla="*/ 181 w 182"/>
              <a:gd name="T25" fmla="*/ 90 h 182"/>
              <a:gd name="T26" fmla="*/ 90 w 182"/>
              <a:gd name="T27" fmla="*/ 0 h 182"/>
              <a:gd name="T28" fmla="*/ 90 w 182"/>
              <a:gd name="T29" fmla="*/ 0 h 182"/>
              <a:gd name="T30" fmla="*/ 0 w 182"/>
              <a:gd name="T31" fmla="*/ 90 h 182"/>
              <a:gd name="T32" fmla="*/ 0 w 182"/>
              <a:gd name="T33" fmla="*/ 90 h 182"/>
              <a:gd name="T34" fmla="*/ 90 w 182"/>
              <a:gd name="T35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2" h="182">
                <a:moveTo>
                  <a:pt x="90" y="45"/>
                </a:moveTo>
                <a:lnTo>
                  <a:pt x="90" y="45"/>
                </a:lnTo>
                <a:cubicBezTo>
                  <a:pt x="116" y="45"/>
                  <a:pt x="137" y="65"/>
                  <a:pt x="137" y="90"/>
                </a:cubicBezTo>
                <a:lnTo>
                  <a:pt x="137" y="90"/>
                </a:lnTo>
                <a:cubicBezTo>
                  <a:pt x="137" y="116"/>
                  <a:pt x="116" y="137"/>
                  <a:pt x="90" y="137"/>
                </a:cubicBezTo>
                <a:lnTo>
                  <a:pt x="90" y="137"/>
                </a:lnTo>
                <a:cubicBezTo>
                  <a:pt x="65" y="137"/>
                  <a:pt x="44" y="116"/>
                  <a:pt x="44" y="90"/>
                </a:cubicBezTo>
                <a:lnTo>
                  <a:pt x="44" y="90"/>
                </a:lnTo>
                <a:cubicBezTo>
                  <a:pt x="44" y="65"/>
                  <a:pt x="65" y="45"/>
                  <a:pt x="90" y="45"/>
                </a:cubicBezTo>
                <a:close/>
                <a:moveTo>
                  <a:pt x="90" y="181"/>
                </a:moveTo>
                <a:lnTo>
                  <a:pt x="90" y="181"/>
                </a:lnTo>
                <a:cubicBezTo>
                  <a:pt x="141" y="181"/>
                  <a:pt x="181" y="140"/>
                  <a:pt x="181" y="90"/>
                </a:cubicBezTo>
                <a:lnTo>
                  <a:pt x="181" y="90"/>
                </a:lnTo>
                <a:cubicBezTo>
                  <a:pt x="181" y="41"/>
                  <a:pt x="141" y="0"/>
                  <a:pt x="90" y="0"/>
                </a:cubicBezTo>
                <a:lnTo>
                  <a:pt x="90" y="0"/>
                </a:lnTo>
                <a:cubicBezTo>
                  <a:pt x="41" y="0"/>
                  <a:pt x="0" y="41"/>
                  <a:pt x="0" y="90"/>
                </a:cubicBezTo>
                <a:lnTo>
                  <a:pt x="0" y="90"/>
                </a:lnTo>
                <a:cubicBezTo>
                  <a:pt x="0" y="140"/>
                  <a:pt x="41" y="181"/>
                  <a:pt x="90" y="1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Freeform 454"/>
          <p:cNvSpPr>
            <a:spLocks noChangeArrowheads="1"/>
          </p:cNvSpPr>
          <p:nvPr/>
        </p:nvSpPr>
        <p:spPr bwMode="auto">
          <a:xfrm>
            <a:off x="5515388" y="8364255"/>
            <a:ext cx="726635" cy="782140"/>
          </a:xfrm>
          <a:custGeom>
            <a:avLst/>
            <a:gdLst>
              <a:gd name="T0" fmla="*/ 591 w 637"/>
              <a:gd name="T1" fmla="*/ 638 h 683"/>
              <a:gd name="T2" fmla="*/ 44 w 637"/>
              <a:gd name="T3" fmla="*/ 638 h 683"/>
              <a:gd name="T4" fmla="*/ 44 w 637"/>
              <a:gd name="T5" fmla="*/ 269 h 683"/>
              <a:gd name="T6" fmla="*/ 591 w 637"/>
              <a:gd name="T7" fmla="*/ 269 h 683"/>
              <a:gd name="T8" fmla="*/ 591 w 637"/>
              <a:gd name="T9" fmla="*/ 638 h 683"/>
              <a:gd name="T10" fmla="*/ 44 w 637"/>
              <a:gd name="T11" fmla="*/ 93 h 683"/>
              <a:gd name="T12" fmla="*/ 96 w 637"/>
              <a:gd name="T13" fmla="*/ 93 h 683"/>
              <a:gd name="T14" fmla="*/ 96 w 637"/>
              <a:gd name="T15" fmla="*/ 119 h 683"/>
              <a:gd name="T16" fmla="*/ 96 w 637"/>
              <a:gd name="T17" fmla="*/ 119 h 683"/>
              <a:gd name="T18" fmla="*/ 119 w 637"/>
              <a:gd name="T19" fmla="*/ 141 h 683"/>
              <a:gd name="T20" fmla="*/ 119 w 637"/>
              <a:gd name="T21" fmla="*/ 141 h 683"/>
              <a:gd name="T22" fmla="*/ 141 w 637"/>
              <a:gd name="T23" fmla="*/ 119 h 683"/>
              <a:gd name="T24" fmla="*/ 141 w 637"/>
              <a:gd name="T25" fmla="*/ 93 h 683"/>
              <a:gd name="T26" fmla="*/ 493 w 637"/>
              <a:gd name="T27" fmla="*/ 93 h 683"/>
              <a:gd name="T28" fmla="*/ 493 w 637"/>
              <a:gd name="T29" fmla="*/ 119 h 683"/>
              <a:gd name="T30" fmla="*/ 493 w 637"/>
              <a:gd name="T31" fmla="*/ 119 h 683"/>
              <a:gd name="T32" fmla="*/ 515 w 637"/>
              <a:gd name="T33" fmla="*/ 141 h 683"/>
              <a:gd name="T34" fmla="*/ 515 w 637"/>
              <a:gd name="T35" fmla="*/ 141 h 683"/>
              <a:gd name="T36" fmla="*/ 537 w 637"/>
              <a:gd name="T37" fmla="*/ 119 h 683"/>
              <a:gd name="T38" fmla="*/ 537 w 637"/>
              <a:gd name="T39" fmla="*/ 93 h 683"/>
              <a:gd name="T40" fmla="*/ 591 w 637"/>
              <a:gd name="T41" fmla="*/ 93 h 683"/>
              <a:gd name="T42" fmla="*/ 591 w 637"/>
              <a:gd name="T43" fmla="*/ 225 h 683"/>
              <a:gd name="T44" fmla="*/ 44 w 637"/>
              <a:gd name="T45" fmla="*/ 225 h 683"/>
              <a:gd name="T46" fmla="*/ 44 w 637"/>
              <a:gd name="T47" fmla="*/ 93 h 683"/>
              <a:gd name="T48" fmla="*/ 636 w 637"/>
              <a:gd name="T49" fmla="*/ 75 h 683"/>
              <a:gd name="T50" fmla="*/ 636 w 637"/>
              <a:gd name="T51" fmla="*/ 75 h 683"/>
              <a:gd name="T52" fmla="*/ 603 w 637"/>
              <a:gd name="T53" fmla="*/ 49 h 683"/>
              <a:gd name="T54" fmla="*/ 537 w 637"/>
              <a:gd name="T55" fmla="*/ 49 h 683"/>
              <a:gd name="T56" fmla="*/ 537 w 637"/>
              <a:gd name="T57" fmla="*/ 22 h 683"/>
              <a:gd name="T58" fmla="*/ 537 w 637"/>
              <a:gd name="T59" fmla="*/ 22 h 683"/>
              <a:gd name="T60" fmla="*/ 515 w 637"/>
              <a:gd name="T61" fmla="*/ 0 h 683"/>
              <a:gd name="T62" fmla="*/ 515 w 637"/>
              <a:gd name="T63" fmla="*/ 0 h 683"/>
              <a:gd name="T64" fmla="*/ 493 w 637"/>
              <a:gd name="T65" fmla="*/ 22 h 683"/>
              <a:gd name="T66" fmla="*/ 493 w 637"/>
              <a:gd name="T67" fmla="*/ 49 h 683"/>
              <a:gd name="T68" fmla="*/ 141 w 637"/>
              <a:gd name="T69" fmla="*/ 49 h 683"/>
              <a:gd name="T70" fmla="*/ 141 w 637"/>
              <a:gd name="T71" fmla="*/ 22 h 683"/>
              <a:gd name="T72" fmla="*/ 141 w 637"/>
              <a:gd name="T73" fmla="*/ 22 h 683"/>
              <a:gd name="T74" fmla="*/ 119 w 637"/>
              <a:gd name="T75" fmla="*/ 0 h 683"/>
              <a:gd name="T76" fmla="*/ 119 w 637"/>
              <a:gd name="T77" fmla="*/ 0 h 683"/>
              <a:gd name="T78" fmla="*/ 96 w 637"/>
              <a:gd name="T79" fmla="*/ 22 h 683"/>
              <a:gd name="T80" fmla="*/ 96 w 637"/>
              <a:gd name="T81" fmla="*/ 49 h 683"/>
              <a:gd name="T82" fmla="*/ 33 w 637"/>
              <a:gd name="T83" fmla="*/ 49 h 683"/>
              <a:gd name="T84" fmla="*/ 33 w 637"/>
              <a:gd name="T85" fmla="*/ 49 h 683"/>
              <a:gd name="T86" fmla="*/ 0 w 637"/>
              <a:gd name="T87" fmla="*/ 75 h 683"/>
              <a:gd name="T88" fmla="*/ 0 w 637"/>
              <a:gd name="T89" fmla="*/ 242 h 683"/>
              <a:gd name="T90" fmla="*/ 0 w 637"/>
              <a:gd name="T91" fmla="*/ 242 h 683"/>
              <a:gd name="T92" fmla="*/ 1 w 637"/>
              <a:gd name="T93" fmla="*/ 249 h 683"/>
              <a:gd name="T94" fmla="*/ 1 w 637"/>
              <a:gd name="T95" fmla="*/ 249 h 683"/>
              <a:gd name="T96" fmla="*/ 0 w 637"/>
              <a:gd name="T97" fmla="*/ 258 h 683"/>
              <a:gd name="T98" fmla="*/ 0 w 637"/>
              <a:gd name="T99" fmla="*/ 648 h 683"/>
              <a:gd name="T100" fmla="*/ 0 w 637"/>
              <a:gd name="T101" fmla="*/ 648 h 683"/>
              <a:gd name="T102" fmla="*/ 33 w 637"/>
              <a:gd name="T103" fmla="*/ 682 h 683"/>
              <a:gd name="T104" fmla="*/ 603 w 637"/>
              <a:gd name="T105" fmla="*/ 682 h 683"/>
              <a:gd name="T106" fmla="*/ 603 w 637"/>
              <a:gd name="T107" fmla="*/ 682 h 683"/>
              <a:gd name="T108" fmla="*/ 636 w 637"/>
              <a:gd name="T109" fmla="*/ 648 h 683"/>
              <a:gd name="T110" fmla="*/ 636 w 637"/>
              <a:gd name="T111" fmla="*/ 258 h 683"/>
              <a:gd name="T112" fmla="*/ 636 w 637"/>
              <a:gd name="T113" fmla="*/ 258 h 683"/>
              <a:gd name="T114" fmla="*/ 634 w 637"/>
              <a:gd name="T115" fmla="*/ 249 h 683"/>
              <a:gd name="T116" fmla="*/ 634 w 637"/>
              <a:gd name="T117" fmla="*/ 249 h 683"/>
              <a:gd name="T118" fmla="*/ 636 w 637"/>
              <a:gd name="T119" fmla="*/ 242 h 683"/>
              <a:gd name="T120" fmla="*/ 636 w 637"/>
              <a:gd name="T121" fmla="*/ 75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37" h="683">
                <a:moveTo>
                  <a:pt x="591" y="638"/>
                </a:moveTo>
                <a:lnTo>
                  <a:pt x="44" y="638"/>
                </a:lnTo>
                <a:lnTo>
                  <a:pt x="44" y="269"/>
                </a:lnTo>
                <a:lnTo>
                  <a:pt x="591" y="269"/>
                </a:lnTo>
                <a:lnTo>
                  <a:pt x="591" y="638"/>
                </a:lnTo>
                <a:close/>
                <a:moveTo>
                  <a:pt x="44" y="93"/>
                </a:moveTo>
                <a:lnTo>
                  <a:pt x="96" y="93"/>
                </a:lnTo>
                <a:lnTo>
                  <a:pt x="96" y="119"/>
                </a:lnTo>
                <a:lnTo>
                  <a:pt x="96" y="119"/>
                </a:lnTo>
                <a:cubicBezTo>
                  <a:pt x="96" y="132"/>
                  <a:pt x="107" y="141"/>
                  <a:pt x="119" y="141"/>
                </a:cubicBezTo>
                <a:lnTo>
                  <a:pt x="119" y="141"/>
                </a:lnTo>
                <a:cubicBezTo>
                  <a:pt x="131" y="141"/>
                  <a:pt x="141" y="132"/>
                  <a:pt x="141" y="119"/>
                </a:cubicBezTo>
                <a:lnTo>
                  <a:pt x="141" y="93"/>
                </a:lnTo>
                <a:lnTo>
                  <a:pt x="493" y="93"/>
                </a:lnTo>
                <a:lnTo>
                  <a:pt x="493" y="119"/>
                </a:lnTo>
                <a:lnTo>
                  <a:pt x="493" y="119"/>
                </a:lnTo>
                <a:cubicBezTo>
                  <a:pt x="493" y="132"/>
                  <a:pt x="503" y="141"/>
                  <a:pt x="515" y="141"/>
                </a:cubicBezTo>
                <a:lnTo>
                  <a:pt x="515" y="141"/>
                </a:lnTo>
                <a:cubicBezTo>
                  <a:pt x="527" y="141"/>
                  <a:pt x="537" y="132"/>
                  <a:pt x="537" y="119"/>
                </a:cubicBezTo>
                <a:lnTo>
                  <a:pt x="537" y="93"/>
                </a:lnTo>
                <a:lnTo>
                  <a:pt x="591" y="93"/>
                </a:lnTo>
                <a:lnTo>
                  <a:pt x="591" y="225"/>
                </a:lnTo>
                <a:lnTo>
                  <a:pt x="44" y="225"/>
                </a:lnTo>
                <a:lnTo>
                  <a:pt x="44" y="93"/>
                </a:lnTo>
                <a:close/>
                <a:moveTo>
                  <a:pt x="636" y="75"/>
                </a:moveTo>
                <a:lnTo>
                  <a:pt x="636" y="75"/>
                </a:lnTo>
                <a:cubicBezTo>
                  <a:pt x="636" y="58"/>
                  <a:pt x="619" y="49"/>
                  <a:pt x="603" y="49"/>
                </a:cubicBezTo>
                <a:lnTo>
                  <a:pt x="537" y="49"/>
                </a:lnTo>
                <a:lnTo>
                  <a:pt x="537" y="22"/>
                </a:lnTo>
                <a:lnTo>
                  <a:pt x="537" y="22"/>
                </a:lnTo>
                <a:cubicBezTo>
                  <a:pt x="537" y="10"/>
                  <a:pt x="527" y="0"/>
                  <a:pt x="515" y="0"/>
                </a:cubicBezTo>
                <a:lnTo>
                  <a:pt x="515" y="0"/>
                </a:lnTo>
                <a:cubicBezTo>
                  <a:pt x="503" y="0"/>
                  <a:pt x="493" y="10"/>
                  <a:pt x="493" y="22"/>
                </a:cubicBezTo>
                <a:lnTo>
                  <a:pt x="493" y="49"/>
                </a:lnTo>
                <a:lnTo>
                  <a:pt x="141" y="49"/>
                </a:lnTo>
                <a:lnTo>
                  <a:pt x="141" y="22"/>
                </a:lnTo>
                <a:lnTo>
                  <a:pt x="141" y="22"/>
                </a:lnTo>
                <a:cubicBezTo>
                  <a:pt x="141" y="10"/>
                  <a:pt x="131" y="0"/>
                  <a:pt x="119" y="0"/>
                </a:cubicBezTo>
                <a:lnTo>
                  <a:pt x="119" y="0"/>
                </a:lnTo>
                <a:cubicBezTo>
                  <a:pt x="107" y="0"/>
                  <a:pt x="96" y="10"/>
                  <a:pt x="96" y="22"/>
                </a:cubicBezTo>
                <a:lnTo>
                  <a:pt x="96" y="49"/>
                </a:lnTo>
                <a:lnTo>
                  <a:pt x="33" y="49"/>
                </a:lnTo>
                <a:lnTo>
                  <a:pt x="33" y="49"/>
                </a:lnTo>
                <a:cubicBezTo>
                  <a:pt x="11" y="49"/>
                  <a:pt x="0" y="62"/>
                  <a:pt x="0" y="75"/>
                </a:cubicBezTo>
                <a:lnTo>
                  <a:pt x="0" y="242"/>
                </a:lnTo>
                <a:lnTo>
                  <a:pt x="0" y="242"/>
                </a:lnTo>
                <a:cubicBezTo>
                  <a:pt x="0" y="244"/>
                  <a:pt x="0" y="246"/>
                  <a:pt x="1" y="249"/>
                </a:cubicBezTo>
                <a:lnTo>
                  <a:pt x="1" y="249"/>
                </a:lnTo>
                <a:cubicBezTo>
                  <a:pt x="0" y="252"/>
                  <a:pt x="0" y="255"/>
                  <a:pt x="0" y="258"/>
                </a:cubicBezTo>
                <a:lnTo>
                  <a:pt x="0" y="648"/>
                </a:lnTo>
                <a:lnTo>
                  <a:pt x="0" y="648"/>
                </a:lnTo>
                <a:cubicBezTo>
                  <a:pt x="0" y="667"/>
                  <a:pt x="15" y="682"/>
                  <a:pt x="33" y="682"/>
                </a:cubicBezTo>
                <a:lnTo>
                  <a:pt x="603" y="682"/>
                </a:lnTo>
                <a:lnTo>
                  <a:pt x="603" y="682"/>
                </a:lnTo>
                <a:cubicBezTo>
                  <a:pt x="621" y="682"/>
                  <a:pt x="636" y="667"/>
                  <a:pt x="636" y="648"/>
                </a:cubicBezTo>
                <a:lnTo>
                  <a:pt x="636" y="258"/>
                </a:lnTo>
                <a:lnTo>
                  <a:pt x="636" y="258"/>
                </a:lnTo>
                <a:cubicBezTo>
                  <a:pt x="636" y="255"/>
                  <a:pt x="636" y="252"/>
                  <a:pt x="634" y="249"/>
                </a:cubicBezTo>
                <a:lnTo>
                  <a:pt x="634" y="249"/>
                </a:lnTo>
                <a:cubicBezTo>
                  <a:pt x="636" y="246"/>
                  <a:pt x="636" y="244"/>
                  <a:pt x="636" y="242"/>
                </a:cubicBezTo>
                <a:lnTo>
                  <a:pt x="636" y="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Freeform 455"/>
          <p:cNvSpPr>
            <a:spLocks noChangeArrowheads="1"/>
          </p:cNvSpPr>
          <p:nvPr/>
        </p:nvSpPr>
        <p:spPr bwMode="auto">
          <a:xfrm>
            <a:off x="5747508" y="8520681"/>
            <a:ext cx="272488" cy="50461"/>
          </a:xfrm>
          <a:custGeom>
            <a:avLst/>
            <a:gdLst>
              <a:gd name="T0" fmla="*/ 217 w 240"/>
              <a:gd name="T1" fmla="*/ 0 h 46"/>
              <a:gd name="T2" fmla="*/ 22 w 240"/>
              <a:gd name="T3" fmla="*/ 0 h 46"/>
              <a:gd name="T4" fmla="*/ 22 w 240"/>
              <a:gd name="T5" fmla="*/ 0 h 46"/>
              <a:gd name="T6" fmla="*/ 0 w 240"/>
              <a:gd name="T7" fmla="*/ 23 h 46"/>
              <a:gd name="T8" fmla="*/ 0 w 240"/>
              <a:gd name="T9" fmla="*/ 23 h 46"/>
              <a:gd name="T10" fmla="*/ 22 w 240"/>
              <a:gd name="T11" fmla="*/ 45 h 46"/>
              <a:gd name="T12" fmla="*/ 217 w 240"/>
              <a:gd name="T13" fmla="*/ 45 h 46"/>
              <a:gd name="T14" fmla="*/ 217 w 240"/>
              <a:gd name="T15" fmla="*/ 45 h 46"/>
              <a:gd name="T16" fmla="*/ 239 w 240"/>
              <a:gd name="T17" fmla="*/ 23 h 46"/>
              <a:gd name="T18" fmla="*/ 239 w 240"/>
              <a:gd name="T19" fmla="*/ 23 h 46"/>
              <a:gd name="T20" fmla="*/ 217 w 240"/>
              <a:gd name="T2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0" h="46">
                <a:moveTo>
                  <a:pt x="217" y="0"/>
                </a:move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10"/>
                  <a:pt x="0" y="23"/>
                </a:cubicBezTo>
                <a:lnTo>
                  <a:pt x="0" y="23"/>
                </a:lnTo>
                <a:cubicBezTo>
                  <a:pt x="0" y="35"/>
                  <a:pt x="10" y="45"/>
                  <a:pt x="22" y="45"/>
                </a:cubicBezTo>
                <a:lnTo>
                  <a:pt x="217" y="45"/>
                </a:lnTo>
                <a:lnTo>
                  <a:pt x="217" y="45"/>
                </a:lnTo>
                <a:cubicBezTo>
                  <a:pt x="229" y="45"/>
                  <a:pt x="239" y="35"/>
                  <a:pt x="239" y="23"/>
                </a:cubicBezTo>
                <a:lnTo>
                  <a:pt x="239" y="23"/>
                </a:lnTo>
                <a:cubicBezTo>
                  <a:pt x="239" y="10"/>
                  <a:pt x="229" y="0"/>
                  <a:pt x="21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" name="Freeform 456"/>
          <p:cNvSpPr>
            <a:spLocks noChangeArrowheads="1"/>
          </p:cNvSpPr>
          <p:nvPr/>
        </p:nvSpPr>
        <p:spPr bwMode="auto">
          <a:xfrm>
            <a:off x="5697047" y="8783077"/>
            <a:ext cx="166522" cy="227075"/>
          </a:xfrm>
          <a:custGeom>
            <a:avLst/>
            <a:gdLst>
              <a:gd name="T0" fmla="*/ 65 w 147"/>
              <a:gd name="T1" fmla="*/ 110 h 198"/>
              <a:gd name="T2" fmla="*/ 11 w 147"/>
              <a:gd name="T3" fmla="*/ 155 h 198"/>
              <a:gd name="T4" fmla="*/ 11 w 147"/>
              <a:gd name="T5" fmla="*/ 155 h 198"/>
              <a:gd name="T6" fmla="*/ 0 w 147"/>
              <a:gd name="T7" fmla="*/ 177 h 198"/>
              <a:gd name="T8" fmla="*/ 0 w 147"/>
              <a:gd name="T9" fmla="*/ 177 h 198"/>
              <a:gd name="T10" fmla="*/ 22 w 147"/>
              <a:gd name="T11" fmla="*/ 197 h 198"/>
              <a:gd name="T12" fmla="*/ 127 w 147"/>
              <a:gd name="T13" fmla="*/ 197 h 198"/>
              <a:gd name="T14" fmla="*/ 127 w 147"/>
              <a:gd name="T15" fmla="*/ 197 h 198"/>
              <a:gd name="T16" fmla="*/ 146 w 147"/>
              <a:gd name="T17" fmla="*/ 178 h 198"/>
              <a:gd name="T18" fmla="*/ 146 w 147"/>
              <a:gd name="T19" fmla="*/ 178 h 198"/>
              <a:gd name="T20" fmla="*/ 127 w 147"/>
              <a:gd name="T21" fmla="*/ 160 h 198"/>
              <a:gd name="T22" fmla="*/ 60 w 147"/>
              <a:gd name="T23" fmla="*/ 160 h 198"/>
              <a:gd name="T24" fmla="*/ 91 w 147"/>
              <a:gd name="T25" fmla="*/ 136 h 198"/>
              <a:gd name="T26" fmla="*/ 91 w 147"/>
              <a:gd name="T27" fmla="*/ 136 h 198"/>
              <a:gd name="T28" fmla="*/ 142 w 147"/>
              <a:gd name="T29" fmla="*/ 60 h 198"/>
              <a:gd name="T30" fmla="*/ 142 w 147"/>
              <a:gd name="T31" fmla="*/ 60 h 198"/>
              <a:gd name="T32" fmla="*/ 142 w 147"/>
              <a:gd name="T33" fmla="*/ 60 h 198"/>
              <a:gd name="T34" fmla="*/ 75 w 147"/>
              <a:gd name="T35" fmla="*/ 0 h 198"/>
              <a:gd name="T36" fmla="*/ 75 w 147"/>
              <a:gd name="T37" fmla="*/ 0 h 198"/>
              <a:gd name="T38" fmla="*/ 12 w 147"/>
              <a:gd name="T39" fmla="*/ 29 h 198"/>
              <a:gd name="T40" fmla="*/ 12 w 147"/>
              <a:gd name="T41" fmla="*/ 29 h 198"/>
              <a:gd name="T42" fmla="*/ 7 w 147"/>
              <a:gd name="T43" fmla="*/ 42 h 198"/>
              <a:gd name="T44" fmla="*/ 7 w 147"/>
              <a:gd name="T45" fmla="*/ 42 h 198"/>
              <a:gd name="T46" fmla="*/ 27 w 147"/>
              <a:gd name="T47" fmla="*/ 62 h 198"/>
              <a:gd name="T48" fmla="*/ 27 w 147"/>
              <a:gd name="T49" fmla="*/ 62 h 198"/>
              <a:gd name="T50" fmla="*/ 41 w 147"/>
              <a:gd name="T51" fmla="*/ 56 h 198"/>
              <a:gd name="T52" fmla="*/ 41 w 147"/>
              <a:gd name="T53" fmla="*/ 56 h 198"/>
              <a:gd name="T54" fmla="*/ 73 w 147"/>
              <a:gd name="T55" fmla="*/ 39 h 198"/>
              <a:gd name="T56" fmla="*/ 73 w 147"/>
              <a:gd name="T57" fmla="*/ 39 h 198"/>
              <a:gd name="T58" fmla="*/ 99 w 147"/>
              <a:gd name="T59" fmla="*/ 63 h 198"/>
              <a:gd name="T60" fmla="*/ 99 w 147"/>
              <a:gd name="T61" fmla="*/ 63 h 198"/>
              <a:gd name="T62" fmla="*/ 65 w 147"/>
              <a:gd name="T63" fmla="*/ 11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7" h="198">
                <a:moveTo>
                  <a:pt x="65" y="110"/>
                </a:moveTo>
                <a:lnTo>
                  <a:pt x="11" y="155"/>
                </a:lnTo>
                <a:lnTo>
                  <a:pt x="11" y="155"/>
                </a:lnTo>
                <a:cubicBezTo>
                  <a:pt x="3" y="161"/>
                  <a:pt x="0" y="168"/>
                  <a:pt x="0" y="177"/>
                </a:cubicBezTo>
                <a:lnTo>
                  <a:pt x="0" y="177"/>
                </a:lnTo>
                <a:cubicBezTo>
                  <a:pt x="0" y="189"/>
                  <a:pt x="9" y="197"/>
                  <a:pt x="22" y="197"/>
                </a:cubicBezTo>
                <a:lnTo>
                  <a:pt x="127" y="197"/>
                </a:lnTo>
                <a:lnTo>
                  <a:pt x="127" y="197"/>
                </a:lnTo>
                <a:cubicBezTo>
                  <a:pt x="138" y="197"/>
                  <a:pt x="146" y="189"/>
                  <a:pt x="146" y="178"/>
                </a:cubicBezTo>
                <a:lnTo>
                  <a:pt x="146" y="178"/>
                </a:lnTo>
                <a:cubicBezTo>
                  <a:pt x="146" y="168"/>
                  <a:pt x="138" y="160"/>
                  <a:pt x="127" y="160"/>
                </a:cubicBezTo>
                <a:lnTo>
                  <a:pt x="60" y="160"/>
                </a:lnTo>
                <a:lnTo>
                  <a:pt x="91" y="136"/>
                </a:lnTo>
                <a:lnTo>
                  <a:pt x="91" y="136"/>
                </a:lnTo>
                <a:cubicBezTo>
                  <a:pt x="126" y="109"/>
                  <a:pt x="142" y="93"/>
                  <a:pt x="142" y="60"/>
                </a:cubicBezTo>
                <a:lnTo>
                  <a:pt x="142" y="60"/>
                </a:lnTo>
                <a:lnTo>
                  <a:pt x="142" y="60"/>
                </a:lnTo>
                <a:cubicBezTo>
                  <a:pt x="142" y="24"/>
                  <a:pt x="116" y="0"/>
                  <a:pt x="75" y="0"/>
                </a:cubicBezTo>
                <a:lnTo>
                  <a:pt x="75" y="0"/>
                </a:lnTo>
                <a:cubicBezTo>
                  <a:pt x="46" y="0"/>
                  <a:pt x="28" y="11"/>
                  <a:pt x="12" y="29"/>
                </a:cubicBezTo>
                <a:lnTo>
                  <a:pt x="12" y="29"/>
                </a:lnTo>
                <a:cubicBezTo>
                  <a:pt x="9" y="32"/>
                  <a:pt x="7" y="37"/>
                  <a:pt x="7" y="42"/>
                </a:cubicBezTo>
                <a:lnTo>
                  <a:pt x="7" y="42"/>
                </a:lnTo>
                <a:cubicBezTo>
                  <a:pt x="7" y="53"/>
                  <a:pt x="16" y="62"/>
                  <a:pt x="27" y="62"/>
                </a:cubicBezTo>
                <a:lnTo>
                  <a:pt x="27" y="62"/>
                </a:lnTo>
                <a:cubicBezTo>
                  <a:pt x="34" y="62"/>
                  <a:pt x="39" y="58"/>
                  <a:pt x="41" y="56"/>
                </a:cubicBezTo>
                <a:lnTo>
                  <a:pt x="41" y="56"/>
                </a:lnTo>
                <a:cubicBezTo>
                  <a:pt x="52" y="44"/>
                  <a:pt x="61" y="39"/>
                  <a:pt x="73" y="39"/>
                </a:cubicBezTo>
                <a:lnTo>
                  <a:pt x="73" y="39"/>
                </a:lnTo>
                <a:cubicBezTo>
                  <a:pt x="88" y="39"/>
                  <a:pt x="99" y="47"/>
                  <a:pt x="99" y="63"/>
                </a:cubicBezTo>
                <a:lnTo>
                  <a:pt x="99" y="63"/>
                </a:lnTo>
                <a:cubicBezTo>
                  <a:pt x="99" y="80"/>
                  <a:pt x="89" y="90"/>
                  <a:pt x="65" y="1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Freeform 457"/>
          <p:cNvSpPr>
            <a:spLocks noChangeArrowheads="1"/>
          </p:cNvSpPr>
          <p:nvPr/>
        </p:nvSpPr>
        <p:spPr bwMode="auto">
          <a:xfrm>
            <a:off x="5898890" y="8788125"/>
            <a:ext cx="166522" cy="227072"/>
          </a:xfrm>
          <a:custGeom>
            <a:avLst/>
            <a:gdLst>
              <a:gd name="T0" fmla="*/ 18 w 144"/>
              <a:gd name="T1" fmla="*/ 37 h 197"/>
              <a:gd name="T2" fmla="*/ 92 w 144"/>
              <a:gd name="T3" fmla="*/ 37 h 197"/>
              <a:gd name="T4" fmla="*/ 20 w 144"/>
              <a:gd name="T5" fmla="*/ 163 h 197"/>
              <a:gd name="T6" fmla="*/ 20 w 144"/>
              <a:gd name="T7" fmla="*/ 163 h 197"/>
              <a:gd name="T8" fmla="*/ 16 w 144"/>
              <a:gd name="T9" fmla="*/ 176 h 197"/>
              <a:gd name="T10" fmla="*/ 16 w 144"/>
              <a:gd name="T11" fmla="*/ 176 h 197"/>
              <a:gd name="T12" fmla="*/ 38 w 144"/>
              <a:gd name="T13" fmla="*/ 196 h 197"/>
              <a:gd name="T14" fmla="*/ 38 w 144"/>
              <a:gd name="T15" fmla="*/ 196 h 197"/>
              <a:gd name="T16" fmla="*/ 59 w 144"/>
              <a:gd name="T17" fmla="*/ 181 h 197"/>
              <a:gd name="T18" fmla="*/ 137 w 144"/>
              <a:gd name="T19" fmla="*/ 40 h 197"/>
              <a:gd name="T20" fmla="*/ 137 w 144"/>
              <a:gd name="T21" fmla="*/ 40 h 197"/>
              <a:gd name="T22" fmla="*/ 143 w 144"/>
              <a:gd name="T23" fmla="*/ 19 h 197"/>
              <a:gd name="T24" fmla="*/ 143 w 144"/>
              <a:gd name="T25" fmla="*/ 19 h 197"/>
              <a:gd name="T26" fmla="*/ 123 w 144"/>
              <a:gd name="T27" fmla="*/ 0 h 197"/>
              <a:gd name="T28" fmla="*/ 18 w 144"/>
              <a:gd name="T29" fmla="*/ 0 h 197"/>
              <a:gd name="T30" fmla="*/ 18 w 144"/>
              <a:gd name="T31" fmla="*/ 0 h 197"/>
              <a:gd name="T32" fmla="*/ 0 w 144"/>
              <a:gd name="T33" fmla="*/ 19 h 197"/>
              <a:gd name="T34" fmla="*/ 0 w 144"/>
              <a:gd name="T35" fmla="*/ 19 h 197"/>
              <a:gd name="T36" fmla="*/ 18 w 144"/>
              <a:gd name="T37" fmla="*/ 3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4" h="197">
                <a:moveTo>
                  <a:pt x="18" y="37"/>
                </a:moveTo>
                <a:lnTo>
                  <a:pt x="92" y="37"/>
                </a:lnTo>
                <a:lnTo>
                  <a:pt x="20" y="163"/>
                </a:lnTo>
                <a:lnTo>
                  <a:pt x="20" y="163"/>
                </a:lnTo>
                <a:cubicBezTo>
                  <a:pt x="18" y="167"/>
                  <a:pt x="16" y="173"/>
                  <a:pt x="16" y="176"/>
                </a:cubicBezTo>
                <a:lnTo>
                  <a:pt x="16" y="176"/>
                </a:lnTo>
                <a:cubicBezTo>
                  <a:pt x="16" y="188"/>
                  <a:pt x="27" y="196"/>
                  <a:pt x="38" y="196"/>
                </a:cubicBezTo>
                <a:lnTo>
                  <a:pt x="38" y="196"/>
                </a:lnTo>
                <a:cubicBezTo>
                  <a:pt x="47" y="196"/>
                  <a:pt x="54" y="191"/>
                  <a:pt x="59" y="181"/>
                </a:cubicBezTo>
                <a:lnTo>
                  <a:pt x="137" y="40"/>
                </a:lnTo>
                <a:lnTo>
                  <a:pt x="137" y="40"/>
                </a:lnTo>
                <a:cubicBezTo>
                  <a:pt x="140" y="34"/>
                  <a:pt x="143" y="26"/>
                  <a:pt x="143" y="19"/>
                </a:cubicBezTo>
                <a:lnTo>
                  <a:pt x="143" y="19"/>
                </a:lnTo>
                <a:cubicBezTo>
                  <a:pt x="143" y="7"/>
                  <a:pt x="135" y="0"/>
                  <a:pt x="123" y="0"/>
                </a:cubicBezTo>
                <a:lnTo>
                  <a:pt x="18" y="0"/>
                </a:lnTo>
                <a:lnTo>
                  <a:pt x="18" y="0"/>
                </a:lnTo>
                <a:cubicBezTo>
                  <a:pt x="8" y="0"/>
                  <a:pt x="0" y="8"/>
                  <a:pt x="0" y="19"/>
                </a:cubicBezTo>
                <a:lnTo>
                  <a:pt x="0" y="19"/>
                </a:lnTo>
                <a:cubicBezTo>
                  <a:pt x="0" y="29"/>
                  <a:pt x="8" y="37"/>
                  <a:pt x="18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" name="Freeform 458"/>
          <p:cNvSpPr>
            <a:spLocks noChangeArrowheads="1"/>
          </p:cNvSpPr>
          <p:nvPr/>
        </p:nvSpPr>
        <p:spPr bwMode="auto">
          <a:xfrm>
            <a:off x="5570897" y="10488651"/>
            <a:ext cx="620666" cy="666082"/>
          </a:xfrm>
          <a:custGeom>
            <a:avLst/>
            <a:gdLst>
              <a:gd name="T0" fmla="*/ 538 w 543"/>
              <a:gd name="T1" fmla="*/ 451 h 581"/>
              <a:gd name="T2" fmla="*/ 539 w 543"/>
              <a:gd name="T3" fmla="*/ 449 h 581"/>
              <a:gd name="T4" fmla="*/ 540 w 543"/>
              <a:gd name="T5" fmla="*/ 449 h 581"/>
              <a:gd name="T6" fmla="*/ 540 w 543"/>
              <a:gd name="T7" fmla="*/ 447 h 581"/>
              <a:gd name="T8" fmla="*/ 540 w 543"/>
              <a:gd name="T9" fmla="*/ 447 h 581"/>
              <a:gd name="T10" fmla="*/ 541 w 543"/>
              <a:gd name="T11" fmla="*/ 446 h 581"/>
              <a:gd name="T12" fmla="*/ 542 w 543"/>
              <a:gd name="T13" fmla="*/ 445 h 581"/>
              <a:gd name="T14" fmla="*/ 542 w 543"/>
              <a:gd name="T15" fmla="*/ 444 h 581"/>
              <a:gd name="T16" fmla="*/ 542 w 543"/>
              <a:gd name="T17" fmla="*/ 443 h 581"/>
              <a:gd name="T18" fmla="*/ 542 w 543"/>
              <a:gd name="T19" fmla="*/ 441 h 581"/>
              <a:gd name="T20" fmla="*/ 542 w 543"/>
              <a:gd name="T21" fmla="*/ 440 h 581"/>
              <a:gd name="T22" fmla="*/ 542 w 543"/>
              <a:gd name="T23" fmla="*/ 438 h 581"/>
              <a:gd name="T24" fmla="*/ 542 w 543"/>
              <a:gd name="T25" fmla="*/ 436 h 581"/>
              <a:gd name="T26" fmla="*/ 542 w 543"/>
              <a:gd name="T27" fmla="*/ 435 h 581"/>
              <a:gd name="T28" fmla="*/ 542 w 543"/>
              <a:gd name="T29" fmla="*/ 434 h 581"/>
              <a:gd name="T30" fmla="*/ 542 w 543"/>
              <a:gd name="T31" fmla="*/ 433 h 581"/>
              <a:gd name="T32" fmla="*/ 542 w 543"/>
              <a:gd name="T33" fmla="*/ 432 h 581"/>
              <a:gd name="T34" fmla="*/ 541 w 543"/>
              <a:gd name="T35" fmla="*/ 431 h 581"/>
              <a:gd name="T36" fmla="*/ 540 w 543"/>
              <a:gd name="T37" fmla="*/ 430 h 581"/>
              <a:gd name="T38" fmla="*/ 540 w 543"/>
              <a:gd name="T39" fmla="*/ 429 h 581"/>
              <a:gd name="T40" fmla="*/ 540 w 543"/>
              <a:gd name="T41" fmla="*/ 428 h 581"/>
              <a:gd name="T42" fmla="*/ 539 w 543"/>
              <a:gd name="T43" fmla="*/ 427 h 581"/>
              <a:gd name="T44" fmla="*/ 538 w 543"/>
              <a:gd name="T45" fmla="*/ 426 h 581"/>
              <a:gd name="T46" fmla="*/ 538 w 543"/>
              <a:gd name="T47" fmla="*/ 425 h 581"/>
              <a:gd name="T48" fmla="*/ 537 w 543"/>
              <a:gd name="T49" fmla="*/ 424 h 581"/>
              <a:gd name="T50" fmla="*/ 536 w 543"/>
              <a:gd name="T51" fmla="*/ 423 h 581"/>
              <a:gd name="T52" fmla="*/ 536 w 543"/>
              <a:gd name="T53" fmla="*/ 422 h 581"/>
              <a:gd name="T54" fmla="*/ 416 w 543"/>
              <a:gd name="T55" fmla="*/ 303 h 581"/>
              <a:gd name="T56" fmla="*/ 385 w 543"/>
              <a:gd name="T57" fmla="*/ 303 h 581"/>
              <a:gd name="T58" fmla="*/ 467 w 543"/>
              <a:gd name="T59" fmla="*/ 416 h 581"/>
              <a:gd name="T60" fmla="*/ 252 w 543"/>
              <a:gd name="T61" fmla="*/ 416 h 581"/>
              <a:gd name="T62" fmla="*/ 44 w 543"/>
              <a:gd name="T63" fmla="*/ 231 h 581"/>
              <a:gd name="T64" fmla="*/ 401 w 543"/>
              <a:gd name="T65" fmla="*/ 44 h 581"/>
              <a:gd name="T66" fmla="*/ 423 w 543"/>
              <a:gd name="T67" fmla="*/ 22 h 581"/>
              <a:gd name="T68" fmla="*/ 400 w 543"/>
              <a:gd name="T69" fmla="*/ 0 h 581"/>
              <a:gd name="T70" fmla="*/ 252 w 543"/>
              <a:gd name="T71" fmla="*/ 1 h 581"/>
              <a:gd name="T72" fmla="*/ 74 w 543"/>
              <a:gd name="T73" fmla="*/ 67 h 581"/>
              <a:gd name="T74" fmla="*/ 0 w 543"/>
              <a:gd name="T75" fmla="*/ 231 h 581"/>
              <a:gd name="T76" fmla="*/ 74 w 543"/>
              <a:gd name="T77" fmla="*/ 394 h 581"/>
              <a:gd name="T78" fmla="*/ 252 w 543"/>
              <a:gd name="T79" fmla="*/ 460 h 581"/>
              <a:gd name="T80" fmla="*/ 385 w 543"/>
              <a:gd name="T81" fmla="*/ 542 h 581"/>
              <a:gd name="T82" fmla="*/ 385 w 543"/>
              <a:gd name="T83" fmla="*/ 573 h 581"/>
              <a:gd name="T84" fmla="*/ 400 w 543"/>
              <a:gd name="T85" fmla="*/ 580 h 581"/>
              <a:gd name="T86" fmla="*/ 416 w 543"/>
              <a:gd name="T87" fmla="*/ 573 h 581"/>
              <a:gd name="T88" fmla="*/ 535 w 543"/>
              <a:gd name="T89" fmla="*/ 454 h 581"/>
              <a:gd name="T90" fmla="*/ 537 w 543"/>
              <a:gd name="T91" fmla="*/ 452 h 581"/>
              <a:gd name="T92" fmla="*/ 538 w 543"/>
              <a:gd name="T93" fmla="*/ 452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43" h="581">
                <a:moveTo>
                  <a:pt x="538" y="451"/>
                </a:moveTo>
                <a:lnTo>
                  <a:pt x="538" y="451"/>
                </a:lnTo>
                <a:cubicBezTo>
                  <a:pt x="538" y="450"/>
                  <a:pt x="539" y="450"/>
                  <a:pt x="539" y="449"/>
                </a:cubicBezTo>
                <a:lnTo>
                  <a:pt x="539" y="449"/>
                </a:lnTo>
                <a:lnTo>
                  <a:pt x="540" y="449"/>
                </a:lnTo>
                <a:lnTo>
                  <a:pt x="540" y="449"/>
                </a:lnTo>
                <a:cubicBezTo>
                  <a:pt x="540" y="448"/>
                  <a:pt x="540" y="448"/>
                  <a:pt x="540" y="447"/>
                </a:cubicBezTo>
                <a:lnTo>
                  <a:pt x="540" y="447"/>
                </a:lnTo>
                <a:lnTo>
                  <a:pt x="540" y="447"/>
                </a:lnTo>
                <a:lnTo>
                  <a:pt x="540" y="447"/>
                </a:lnTo>
                <a:cubicBezTo>
                  <a:pt x="541" y="446"/>
                  <a:pt x="541" y="446"/>
                  <a:pt x="541" y="446"/>
                </a:cubicBezTo>
                <a:lnTo>
                  <a:pt x="541" y="446"/>
                </a:lnTo>
                <a:cubicBezTo>
                  <a:pt x="541" y="446"/>
                  <a:pt x="541" y="445"/>
                  <a:pt x="542" y="445"/>
                </a:cubicBezTo>
                <a:lnTo>
                  <a:pt x="542" y="445"/>
                </a:lnTo>
                <a:lnTo>
                  <a:pt x="542" y="444"/>
                </a:lnTo>
                <a:lnTo>
                  <a:pt x="542" y="444"/>
                </a:lnTo>
                <a:cubicBezTo>
                  <a:pt x="542" y="443"/>
                  <a:pt x="542" y="443"/>
                  <a:pt x="542" y="443"/>
                </a:cubicBezTo>
                <a:lnTo>
                  <a:pt x="542" y="443"/>
                </a:lnTo>
                <a:cubicBezTo>
                  <a:pt x="542" y="442"/>
                  <a:pt x="542" y="442"/>
                  <a:pt x="542" y="441"/>
                </a:cubicBezTo>
                <a:lnTo>
                  <a:pt x="542" y="441"/>
                </a:lnTo>
                <a:cubicBezTo>
                  <a:pt x="542" y="441"/>
                  <a:pt x="542" y="441"/>
                  <a:pt x="542" y="440"/>
                </a:cubicBezTo>
                <a:lnTo>
                  <a:pt x="542" y="440"/>
                </a:lnTo>
                <a:cubicBezTo>
                  <a:pt x="542" y="440"/>
                  <a:pt x="542" y="439"/>
                  <a:pt x="542" y="438"/>
                </a:cubicBezTo>
                <a:lnTo>
                  <a:pt x="542" y="438"/>
                </a:lnTo>
                <a:lnTo>
                  <a:pt x="542" y="438"/>
                </a:lnTo>
                <a:cubicBezTo>
                  <a:pt x="542" y="438"/>
                  <a:pt x="542" y="437"/>
                  <a:pt x="542" y="436"/>
                </a:cubicBezTo>
                <a:lnTo>
                  <a:pt x="542" y="436"/>
                </a:lnTo>
                <a:lnTo>
                  <a:pt x="542" y="435"/>
                </a:lnTo>
                <a:lnTo>
                  <a:pt x="542" y="435"/>
                </a:lnTo>
                <a:lnTo>
                  <a:pt x="542" y="434"/>
                </a:lnTo>
                <a:lnTo>
                  <a:pt x="542" y="434"/>
                </a:lnTo>
                <a:cubicBezTo>
                  <a:pt x="542" y="433"/>
                  <a:pt x="542" y="433"/>
                  <a:pt x="542" y="433"/>
                </a:cubicBezTo>
                <a:lnTo>
                  <a:pt x="542" y="433"/>
                </a:lnTo>
                <a:lnTo>
                  <a:pt x="542" y="432"/>
                </a:lnTo>
                <a:lnTo>
                  <a:pt x="542" y="432"/>
                </a:lnTo>
                <a:cubicBezTo>
                  <a:pt x="541" y="432"/>
                  <a:pt x="541" y="431"/>
                  <a:pt x="541" y="431"/>
                </a:cubicBezTo>
                <a:lnTo>
                  <a:pt x="541" y="431"/>
                </a:lnTo>
                <a:cubicBezTo>
                  <a:pt x="541" y="430"/>
                  <a:pt x="541" y="430"/>
                  <a:pt x="540" y="430"/>
                </a:cubicBezTo>
                <a:lnTo>
                  <a:pt x="540" y="430"/>
                </a:lnTo>
                <a:lnTo>
                  <a:pt x="540" y="429"/>
                </a:lnTo>
                <a:lnTo>
                  <a:pt x="540" y="429"/>
                </a:lnTo>
                <a:cubicBezTo>
                  <a:pt x="540" y="428"/>
                  <a:pt x="540" y="428"/>
                  <a:pt x="540" y="428"/>
                </a:cubicBezTo>
                <a:lnTo>
                  <a:pt x="540" y="428"/>
                </a:lnTo>
                <a:cubicBezTo>
                  <a:pt x="540" y="427"/>
                  <a:pt x="539" y="427"/>
                  <a:pt x="539" y="427"/>
                </a:cubicBezTo>
                <a:lnTo>
                  <a:pt x="539" y="427"/>
                </a:lnTo>
                <a:lnTo>
                  <a:pt x="538" y="426"/>
                </a:lnTo>
                <a:lnTo>
                  <a:pt x="538" y="426"/>
                </a:lnTo>
                <a:cubicBezTo>
                  <a:pt x="538" y="426"/>
                  <a:pt x="538" y="426"/>
                  <a:pt x="538" y="425"/>
                </a:cubicBezTo>
                <a:lnTo>
                  <a:pt x="538" y="425"/>
                </a:lnTo>
                <a:lnTo>
                  <a:pt x="537" y="424"/>
                </a:lnTo>
                <a:lnTo>
                  <a:pt x="537" y="424"/>
                </a:lnTo>
                <a:cubicBezTo>
                  <a:pt x="537" y="424"/>
                  <a:pt x="537" y="423"/>
                  <a:pt x="536" y="423"/>
                </a:cubicBezTo>
                <a:lnTo>
                  <a:pt x="536" y="423"/>
                </a:lnTo>
                <a:lnTo>
                  <a:pt x="536" y="422"/>
                </a:lnTo>
                <a:lnTo>
                  <a:pt x="416" y="303"/>
                </a:lnTo>
                <a:lnTo>
                  <a:pt x="416" y="303"/>
                </a:lnTo>
                <a:cubicBezTo>
                  <a:pt x="407" y="295"/>
                  <a:pt x="394" y="295"/>
                  <a:pt x="385" y="303"/>
                </a:cubicBezTo>
                <a:lnTo>
                  <a:pt x="385" y="303"/>
                </a:lnTo>
                <a:cubicBezTo>
                  <a:pt x="376" y="312"/>
                  <a:pt x="376" y="326"/>
                  <a:pt x="385" y="335"/>
                </a:cubicBezTo>
                <a:lnTo>
                  <a:pt x="467" y="416"/>
                </a:lnTo>
                <a:lnTo>
                  <a:pt x="252" y="416"/>
                </a:lnTo>
                <a:lnTo>
                  <a:pt x="252" y="416"/>
                </a:lnTo>
                <a:cubicBezTo>
                  <a:pt x="137" y="416"/>
                  <a:pt x="44" y="333"/>
                  <a:pt x="44" y="231"/>
                </a:cubicBezTo>
                <a:lnTo>
                  <a:pt x="44" y="231"/>
                </a:lnTo>
                <a:cubicBezTo>
                  <a:pt x="44" y="128"/>
                  <a:pt x="137" y="44"/>
                  <a:pt x="252" y="44"/>
                </a:cubicBezTo>
                <a:lnTo>
                  <a:pt x="401" y="44"/>
                </a:lnTo>
                <a:lnTo>
                  <a:pt x="401" y="44"/>
                </a:lnTo>
                <a:cubicBezTo>
                  <a:pt x="412" y="44"/>
                  <a:pt x="423" y="34"/>
                  <a:pt x="423" y="22"/>
                </a:cubicBezTo>
                <a:lnTo>
                  <a:pt x="423" y="22"/>
                </a:lnTo>
                <a:cubicBezTo>
                  <a:pt x="422" y="10"/>
                  <a:pt x="412" y="0"/>
                  <a:pt x="400" y="0"/>
                </a:cubicBezTo>
                <a:lnTo>
                  <a:pt x="400" y="0"/>
                </a:lnTo>
                <a:lnTo>
                  <a:pt x="252" y="1"/>
                </a:lnTo>
                <a:lnTo>
                  <a:pt x="252" y="1"/>
                </a:lnTo>
                <a:cubicBezTo>
                  <a:pt x="185" y="1"/>
                  <a:pt x="122" y="24"/>
                  <a:pt x="74" y="67"/>
                </a:cubicBezTo>
                <a:lnTo>
                  <a:pt x="74" y="67"/>
                </a:lnTo>
                <a:cubicBezTo>
                  <a:pt x="26" y="111"/>
                  <a:pt x="0" y="169"/>
                  <a:pt x="0" y="231"/>
                </a:cubicBezTo>
                <a:lnTo>
                  <a:pt x="0" y="231"/>
                </a:lnTo>
                <a:cubicBezTo>
                  <a:pt x="0" y="292"/>
                  <a:pt x="26" y="350"/>
                  <a:pt x="74" y="394"/>
                </a:cubicBezTo>
                <a:lnTo>
                  <a:pt x="74" y="394"/>
                </a:lnTo>
                <a:cubicBezTo>
                  <a:pt x="122" y="437"/>
                  <a:pt x="185" y="460"/>
                  <a:pt x="252" y="460"/>
                </a:cubicBezTo>
                <a:lnTo>
                  <a:pt x="467" y="460"/>
                </a:lnTo>
                <a:lnTo>
                  <a:pt x="385" y="542"/>
                </a:lnTo>
                <a:lnTo>
                  <a:pt x="385" y="542"/>
                </a:lnTo>
                <a:cubicBezTo>
                  <a:pt x="376" y="551"/>
                  <a:pt x="376" y="565"/>
                  <a:pt x="385" y="573"/>
                </a:cubicBezTo>
                <a:lnTo>
                  <a:pt x="385" y="573"/>
                </a:lnTo>
                <a:cubicBezTo>
                  <a:pt x="389" y="578"/>
                  <a:pt x="395" y="580"/>
                  <a:pt x="400" y="580"/>
                </a:cubicBezTo>
                <a:lnTo>
                  <a:pt x="400" y="580"/>
                </a:lnTo>
                <a:cubicBezTo>
                  <a:pt x="406" y="580"/>
                  <a:pt x="412" y="578"/>
                  <a:pt x="416" y="573"/>
                </a:cubicBezTo>
                <a:lnTo>
                  <a:pt x="535" y="454"/>
                </a:lnTo>
                <a:lnTo>
                  <a:pt x="535" y="454"/>
                </a:lnTo>
                <a:cubicBezTo>
                  <a:pt x="536" y="454"/>
                  <a:pt x="537" y="453"/>
                  <a:pt x="537" y="452"/>
                </a:cubicBezTo>
                <a:lnTo>
                  <a:pt x="537" y="452"/>
                </a:lnTo>
                <a:lnTo>
                  <a:pt x="538" y="452"/>
                </a:lnTo>
                <a:lnTo>
                  <a:pt x="538" y="452"/>
                </a:lnTo>
                <a:cubicBezTo>
                  <a:pt x="538" y="451"/>
                  <a:pt x="538" y="451"/>
                  <a:pt x="538" y="4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Freeform 459"/>
          <p:cNvSpPr>
            <a:spLocks noChangeArrowheads="1"/>
          </p:cNvSpPr>
          <p:nvPr/>
        </p:nvSpPr>
        <p:spPr bwMode="auto">
          <a:xfrm>
            <a:off x="18155811" y="8364255"/>
            <a:ext cx="696359" cy="782140"/>
          </a:xfrm>
          <a:custGeom>
            <a:avLst/>
            <a:gdLst>
              <a:gd name="T0" fmla="*/ 500 w 608"/>
              <a:gd name="T1" fmla="*/ 638 h 683"/>
              <a:gd name="T2" fmla="*/ 500 w 608"/>
              <a:gd name="T3" fmla="*/ 398 h 683"/>
              <a:gd name="T4" fmla="*/ 129 w 608"/>
              <a:gd name="T5" fmla="*/ 370 h 683"/>
              <a:gd name="T6" fmla="*/ 97 w 608"/>
              <a:gd name="T7" fmla="*/ 398 h 683"/>
              <a:gd name="T8" fmla="*/ 44 w 608"/>
              <a:gd name="T9" fmla="*/ 638 h 683"/>
              <a:gd name="T10" fmla="*/ 159 w 608"/>
              <a:gd name="T11" fmla="*/ 44 h 683"/>
              <a:gd name="T12" fmla="*/ 159 w 608"/>
              <a:gd name="T13" fmla="*/ 187 h 683"/>
              <a:gd name="T14" fmla="*/ 389 w 608"/>
              <a:gd name="T15" fmla="*/ 212 h 683"/>
              <a:gd name="T16" fmla="*/ 416 w 608"/>
              <a:gd name="T17" fmla="*/ 187 h 683"/>
              <a:gd name="T18" fmla="*/ 562 w 608"/>
              <a:gd name="T19" fmla="*/ 190 h 683"/>
              <a:gd name="T20" fmla="*/ 561 w 608"/>
              <a:gd name="T21" fmla="*/ 192 h 683"/>
              <a:gd name="T22" fmla="*/ 141 w 608"/>
              <a:gd name="T23" fmla="*/ 415 h 683"/>
              <a:gd name="T24" fmla="*/ 455 w 608"/>
              <a:gd name="T25" fmla="*/ 638 h 683"/>
              <a:gd name="T26" fmla="*/ 141 w 608"/>
              <a:gd name="T27" fmla="*/ 415 h 683"/>
              <a:gd name="T28" fmla="*/ 204 w 608"/>
              <a:gd name="T29" fmla="*/ 168 h 683"/>
              <a:gd name="T30" fmla="*/ 372 w 608"/>
              <a:gd name="T31" fmla="*/ 46 h 683"/>
              <a:gd name="T32" fmla="*/ 605 w 608"/>
              <a:gd name="T33" fmla="*/ 187 h 683"/>
              <a:gd name="T34" fmla="*/ 599 w 608"/>
              <a:gd name="T35" fmla="*/ 165 h 683"/>
              <a:gd name="T36" fmla="*/ 434 w 608"/>
              <a:gd name="T37" fmla="*/ 6 h 683"/>
              <a:gd name="T38" fmla="*/ 433 w 608"/>
              <a:gd name="T39" fmla="*/ 6 h 683"/>
              <a:gd name="T40" fmla="*/ 433 w 608"/>
              <a:gd name="T41" fmla="*/ 5 h 683"/>
              <a:gd name="T42" fmla="*/ 431 w 608"/>
              <a:gd name="T43" fmla="*/ 4 h 683"/>
              <a:gd name="T44" fmla="*/ 431 w 608"/>
              <a:gd name="T45" fmla="*/ 4 h 683"/>
              <a:gd name="T46" fmla="*/ 430 w 608"/>
              <a:gd name="T47" fmla="*/ 3 h 683"/>
              <a:gd name="T48" fmla="*/ 429 w 608"/>
              <a:gd name="T49" fmla="*/ 3 h 683"/>
              <a:gd name="T50" fmla="*/ 428 w 608"/>
              <a:gd name="T51" fmla="*/ 2 h 683"/>
              <a:gd name="T52" fmla="*/ 427 w 608"/>
              <a:gd name="T53" fmla="*/ 1 h 683"/>
              <a:gd name="T54" fmla="*/ 426 w 608"/>
              <a:gd name="T55" fmla="*/ 1 h 683"/>
              <a:gd name="T56" fmla="*/ 425 w 608"/>
              <a:gd name="T57" fmla="*/ 1 h 683"/>
              <a:gd name="T58" fmla="*/ 424 w 608"/>
              <a:gd name="T59" fmla="*/ 1 h 683"/>
              <a:gd name="T60" fmla="*/ 423 w 608"/>
              <a:gd name="T61" fmla="*/ 0 h 683"/>
              <a:gd name="T62" fmla="*/ 422 w 608"/>
              <a:gd name="T63" fmla="*/ 0 h 683"/>
              <a:gd name="T64" fmla="*/ 420 w 608"/>
              <a:gd name="T65" fmla="*/ 0 h 683"/>
              <a:gd name="T66" fmla="*/ 419 w 608"/>
              <a:gd name="T67" fmla="*/ 0 h 683"/>
              <a:gd name="T68" fmla="*/ 38 w 608"/>
              <a:gd name="T69" fmla="*/ 0 h 683"/>
              <a:gd name="T70" fmla="*/ 0 w 608"/>
              <a:gd name="T71" fmla="*/ 42 h 683"/>
              <a:gd name="T72" fmla="*/ 0 w 608"/>
              <a:gd name="T73" fmla="*/ 660 h 683"/>
              <a:gd name="T74" fmla="*/ 129 w 608"/>
              <a:gd name="T75" fmla="*/ 682 h 683"/>
              <a:gd name="T76" fmla="*/ 584 w 608"/>
              <a:gd name="T77" fmla="*/ 682 h 683"/>
              <a:gd name="T78" fmla="*/ 606 w 608"/>
              <a:gd name="T79" fmla="*/ 660 h 683"/>
              <a:gd name="T80" fmla="*/ 606 w 608"/>
              <a:gd name="T81" fmla="*/ 192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08" h="683">
                <a:moveTo>
                  <a:pt x="561" y="638"/>
                </a:moveTo>
                <a:lnTo>
                  <a:pt x="500" y="638"/>
                </a:lnTo>
                <a:lnTo>
                  <a:pt x="500" y="398"/>
                </a:lnTo>
                <a:lnTo>
                  <a:pt x="500" y="398"/>
                </a:lnTo>
                <a:cubicBezTo>
                  <a:pt x="500" y="382"/>
                  <a:pt x="486" y="370"/>
                  <a:pt x="468" y="370"/>
                </a:cubicBezTo>
                <a:lnTo>
                  <a:pt x="129" y="370"/>
                </a:lnTo>
                <a:lnTo>
                  <a:pt x="129" y="370"/>
                </a:lnTo>
                <a:cubicBezTo>
                  <a:pt x="110" y="370"/>
                  <a:pt x="97" y="382"/>
                  <a:pt x="97" y="398"/>
                </a:cubicBezTo>
                <a:lnTo>
                  <a:pt x="97" y="638"/>
                </a:lnTo>
                <a:lnTo>
                  <a:pt x="44" y="638"/>
                </a:lnTo>
                <a:lnTo>
                  <a:pt x="44" y="44"/>
                </a:lnTo>
                <a:lnTo>
                  <a:pt x="159" y="44"/>
                </a:lnTo>
                <a:lnTo>
                  <a:pt x="159" y="187"/>
                </a:lnTo>
                <a:lnTo>
                  <a:pt x="159" y="187"/>
                </a:lnTo>
                <a:cubicBezTo>
                  <a:pt x="159" y="201"/>
                  <a:pt x="172" y="212"/>
                  <a:pt x="188" y="212"/>
                </a:cubicBezTo>
                <a:lnTo>
                  <a:pt x="389" y="212"/>
                </a:lnTo>
                <a:lnTo>
                  <a:pt x="389" y="212"/>
                </a:lnTo>
                <a:cubicBezTo>
                  <a:pt x="404" y="212"/>
                  <a:pt x="416" y="201"/>
                  <a:pt x="416" y="187"/>
                </a:cubicBezTo>
                <a:lnTo>
                  <a:pt x="416" y="50"/>
                </a:lnTo>
                <a:lnTo>
                  <a:pt x="562" y="190"/>
                </a:lnTo>
                <a:lnTo>
                  <a:pt x="562" y="190"/>
                </a:lnTo>
                <a:cubicBezTo>
                  <a:pt x="562" y="191"/>
                  <a:pt x="561" y="192"/>
                  <a:pt x="561" y="192"/>
                </a:cubicBezTo>
                <a:lnTo>
                  <a:pt x="561" y="638"/>
                </a:lnTo>
                <a:close/>
                <a:moveTo>
                  <a:pt x="141" y="415"/>
                </a:moveTo>
                <a:lnTo>
                  <a:pt x="455" y="415"/>
                </a:lnTo>
                <a:lnTo>
                  <a:pt x="455" y="638"/>
                </a:lnTo>
                <a:lnTo>
                  <a:pt x="141" y="638"/>
                </a:lnTo>
                <a:lnTo>
                  <a:pt x="141" y="415"/>
                </a:lnTo>
                <a:close/>
                <a:moveTo>
                  <a:pt x="372" y="168"/>
                </a:moveTo>
                <a:lnTo>
                  <a:pt x="204" y="168"/>
                </a:lnTo>
                <a:lnTo>
                  <a:pt x="204" y="46"/>
                </a:lnTo>
                <a:lnTo>
                  <a:pt x="372" y="46"/>
                </a:lnTo>
                <a:lnTo>
                  <a:pt x="372" y="168"/>
                </a:lnTo>
                <a:close/>
                <a:moveTo>
                  <a:pt x="605" y="187"/>
                </a:moveTo>
                <a:lnTo>
                  <a:pt x="605" y="187"/>
                </a:lnTo>
                <a:cubicBezTo>
                  <a:pt x="607" y="179"/>
                  <a:pt x="605" y="171"/>
                  <a:pt x="599" y="165"/>
                </a:cubicBezTo>
                <a:lnTo>
                  <a:pt x="434" y="6"/>
                </a:lnTo>
                <a:lnTo>
                  <a:pt x="434" y="6"/>
                </a:lnTo>
                <a:cubicBezTo>
                  <a:pt x="434" y="6"/>
                  <a:pt x="434" y="6"/>
                  <a:pt x="433" y="6"/>
                </a:cubicBezTo>
                <a:lnTo>
                  <a:pt x="433" y="6"/>
                </a:lnTo>
                <a:lnTo>
                  <a:pt x="433" y="5"/>
                </a:lnTo>
                <a:lnTo>
                  <a:pt x="433" y="5"/>
                </a:lnTo>
                <a:cubicBezTo>
                  <a:pt x="432" y="4"/>
                  <a:pt x="432" y="4"/>
                  <a:pt x="431" y="4"/>
                </a:cubicBezTo>
                <a:lnTo>
                  <a:pt x="431" y="4"/>
                </a:lnTo>
                <a:lnTo>
                  <a:pt x="431" y="4"/>
                </a:lnTo>
                <a:lnTo>
                  <a:pt x="431" y="4"/>
                </a:lnTo>
                <a:cubicBezTo>
                  <a:pt x="430" y="3"/>
                  <a:pt x="430" y="3"/>
                  <a:pt x="430" y="3"/>
                </a:cubicBezTo>
                <a:lnTo>
                  <a:pt x="430" y="3"/>
                </a:lnTo>
                <a:lnTo>
                  <a:pt x="429" y="3"/>
                </a:lnTo>
                <a:lnTo>
                  <a:pt x="429" y="3"/>
                </a:lnTo>
                <a:cubicBezTo>
                  <a:pt x="428" y="3"/>
                  <a:pt x="428" y="2"/>
                  <a:pt x="428" y="2"/>
                </a:cubicBezTo>
                <a:lnTo>
                  <a:pt x="428" y="2"/>
                </a:lnTo>
                <a:cubicBezTo>
                  <a:pt x="428" y="2"/>
                  <a:pt x="427" y="2"/>
                  <a:pt x="427" y="1"/>
                </a:cubicBezTo>
                <a:lnTo>
                  <a:pt x="427" y="1"/>
                </a:lnTo>
                <a:cubicBezTo>
                  <a:pt x="427" y="1"/>
                  <a:pt x="427" y="1"/>
                  <a:pt x="426" y="1"/>
                </a:cubicBezTo>
                <a:lnTo>
                  <a:pt x="426" y="1"/>
                </a:lnTo>
                <a:cubicBezTo>
                  <a:pt x="425" y="1"/>
                  <a:pt x="425" y="1"/>
                  <a:pt x="425" y="1"/>
                </a:cubicBezTo>
                <a:lnTo>
                  <a:pt x="425" y="1"/>
                </a:lnTo>
                <a:lnTo>
                  <a:pt x="424" y="1"/>
                </a:lnTo>
                <a:lnTo>
                  <a:pt x="424" y="1"/>
                </a:lnTo>
                <a:lnTo>
                  <a:pt x="423" y="0"/>
                </a:lnTo>
                <a:lnTo>
                  <a:pt x="423" y="0"/>
                </a:lnTo>
                <a:cubicBezTo>
                  <a:pt x="422" y="0"/>
                  <a:pt x="422" y="0"/>
                  <a:pt x="422" y="0"/>
                </a:cubicBezTo>
                <a:lnTo>
                  <a:pt x="422" y="0"/>
                </a:lnTo>
                <a:cubicBezTo>
                  <a:pt x="421" y="0"/>
                  <a:pt x="421" y="0"/>
                  <a:pt x="420" y="0"/>
                </a:cubicBezTo>
                <a:lnTo>
                  <a:pt x="420" y="0"/>
                </a:lnTo>
                <a:cubicBezTo>
                  <a:pt x="420" y="0"/>
                  <a:pt x="420" y="0"/>
                  <a:pt x="419" y="0"/>
                </a:cubicBezTo>
                <a:lnTo>
                  <a:pt x="419" y="0"/>
                </a:lnTo>
                <a:lnTo>
                  <a:pt x="419" y="0"/>
                </a:lnTo>
                <a:lnTo>
                  <a:pt x="38" y="0"/>
                </a:lnTo>
                <a:lnTo>
                  <a:pt x="38" y="0"/>
                </a:lnTo>
                <a:cubicBezTo>
                  <a:pt x="20" y="0"/>
                  <a:pt x="0" y="19"/>
                  <a:pt x="0" y="42"/>
                </a:cubicBezTo>
                <a:lnTo>
                  <a:pt x="0" y="660"/>
                </a:lnTo>
                <a:lnTo>
                  <a:pt x="0" y="660"/>
                </a:lnTo>
                <a:cubicBezTo>
                  <a:pt x="0" y="672"/>
                  <a:pt x="10" y="682"/>
                  <a:pt x="22" y="682"/>
                </a:cubicBezTo>
                <a:lnTo>
                  <a:pt x="129" y="682"/>
                </a:lnTo>
                <a:lnTo>
                  <a:pt x="468" y="682"/>
                </a:lnTo>
                <a:lnTo>
                  <a:pt x="584" y="682"/>
                </a:lnTo>
                <a:lnTo>
                  <a:pt x="584" y="682"/>
                </a:lnTo>
                <a:cubicBezTo>
                  <a:pt x="596" y="682"/>
                  <a:pt x="606" y="672"/>
                  <a:pt x="606" y="660"/>
                </a:cubicBezTo>
                <a:lnTo>
                  <a:pt x="606" y="192"/>
                </a:lnTo>
                <a:lnTo>
                  <a:pt x="606" y="192"/>
                </a:lnTo>
                <a:cubicBezTo>
                  <a:pt x="606" y="190"/>
                  <a:pt x="605" y="188"/>
                  <a:pt x="605" y="1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5" name="CuadroTexto 554"/>
          <p:cNvSpPr txBox="1"/>
          <p:nvPr/>
        </p:nvSpPr>
        <p:spPr>
          <a:xfrm>
            <a:off x="9526077" y="774106"/>
            <a:ext cx="5325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56" name="CuadroTexto 555"/>
          <p:cNvSpPr txBox="1"/>
          <p:nvPr/>
        </p:nvSpPr>
        <p:spPr>
          <a:xfrm>
            <a:off x="2451398" y="228953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57" name="CuadroTexto 556"/>
          <p:cNvSpPr txBox="1"/>
          <p:nvPr/>
        </p:nvSpPr>
        <p:spPr>
          <a:xfrm>
            <a:off x="2782515" y="5975676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58" name="Rectángulo 557"/>
          <p:cNvSpPr/>
          <p:nvPr/>
        </p:nvSpPr>
        <p:spPr>
          <a:xfrm>
            <a:off x="1650092" y="6536663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59" name="CuadroTexto 558"/>
          <p:cNvSpPr txBox="1"/>
          <p:nvPr/>
        </p:nvSpPr>
        <p:spPr>
          <a:xfrm>
            <a:off x="2768038" y="8054448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60" name="Rectángulo 559"/>
          <p:cNvSpPr/>
          <p:nvPr/>
        </p:nvSpPr>
        <p:spPr>
          <a:xfrm>
            <a:off x="1635615" y="8615435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61" name="CuadroTexto 560"/>
          <p:cNvSpPr txBox="1"/>
          <p:nvPr/>
        </p:nvSpPr>
        <p:spPr>
          <a:xfrm>
            <a:off x="2792287" y="10125060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62" name="Rectángulo 561"/>
          <p:cNvSpPr/>
          <p:nvPr/>
        </p:nvSpPr>
        <p:spPr>
          <a:xfrm>
            <a:off x="1659864" y="10686047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63" name="CuadroTexto 562"/>
          <p:cNvSpPr txBox="1"/>
          <p:nvPr/>
        </p:nvSpPr>
        <p:spPr>
          <a:xfrm>
            <a:off x="19517613" y="5975676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64" name="Rectángulo 563"/>
          <p:cNvSpPr/>
          <p:nvPr/>
        </p:nvSpPr>
        <p:spPr>
          <a:xfrm>
            <a:off x="19518252" y="6536663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65" name="CuadroTexto 564"/>
          <p:cNvSpPr txBox="1"/>
          <p:nvPr/>
        </p:nvSpPr>
        <p:spPr>
          <a:xfrm>
            <a:off x="19516974" y="7992102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66" name="Rectángulo 565"/>
          <p:cNvSpPr/>
          <p:nvPr/>
        </p:nvSpPr>
        <p:spPr>
          <a:xfrm>
            <a:off x="19517613" y="8553089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67" name="CuadroTexto 566"/>
          <p:cNvSpPr txBox="1"/>
          <p:nvPr/>
        </p:nvSpPr>
        <p:spPr>
          <a:xfrm>
            <a:off x="19512569" y="10104278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68" name="Rectángulo 567"/>
          <p:cNvSpPr/>
          <p:nvPr/>
        </p:nvSpPr>
        <p:spPr>
          <a:xfrm>
            <a:off x="19513208" y="10665265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749247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Freeform 375"/>
          <p:cNvSpPr>
            <a:spLocks noChangeArrowheads="1"/>
          </p:cNvSpPr>
          <p:nvPr/>
        </p:nvSpPr>
        <p:spPr bwMode="auto">
          <a:xfrm>
            <a:off x="8984348" y="5361097"/>
            <a:ext cx="6713881" cy="4867701"/>
          </a:xfrm>
          <a:custGeom>
            <a:avLst/>
            <a:gdLst>
              <a:gd name="T0" fmla="*/ 3672 w 5340"/>
              <a:gd name="T1" fmla="*/ 3872 h 3873"/>
              <a:gd name="T2" fmla="*/ 1667 w 5340"/>
              <a:gd name="T3" fmla="*/ 3872 h 3873"/>
              <a:gd name="T4" fmla="*/ 1667 w 5340"/>
              <a:gd name="T5" fmla="*/ 3872 h 3873"/>
              <a:gd name="T6" fmla="*/ 0 w 5340"/>
              <a:gd name="T7" fmla="*/ 2205 h 3873"/>
              <a:gd name="T8" fmla="*/ 0 w 5340"/>
              <a:gd name="T9" fmla="*/ 1666 h 3873"/>
              <a:gd name="T10" fmla="*/ 0 w 5340"/>
              <a:gd name="T11" fmla="*/ 1666 h 3873"/>
              <a:gd name="T12" fmla="*/ 1667 w 5340"/>
              <a:gd name="T13" fmla="*/ 0 h 3873"/>
              <a:gd name="T14" fmla="*/ 3672 w 5340"/>
              <a:gd name="T15" fmla="*/ 0 h 3873"/>
              <a:gd name="T16" fmla="*/ 3672 w 5340"/>
              <a:gd name="T17" fmla="*/ 0 h 3873"/>
              <a:gd name="T18" fmla="*/ 5339 w 5340"/>
              <a:gd name="T19" fmla="*/ 1666 h 3873"/>
              <a:gd name="T20" fmla="*/ 5339 w 5340"/>
              <a:gd name="T21" fmla="*/ 2205 h 3873"/>
              <a:gd name="T22" fmla="*/ 5339 w 5340"/>
              <a:gd name="T23" fmla="*/ 2205 h 3873"/>
              <a:gd name="T24" fmla="*/ 3672 w 5340"/>
              <a:gd name="T25" fmla="*/ 3872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40" h="3873">
                <a:moveTo>
                  <a:pt x="3672" y="3872"/>
                </a:moveTo>
                <a:lnTo>
                  <a:pt x="1667" y="3872"/>
                </a:lnTo>
                <a:lnTo>
                  <a:pt x="1667" y="3872"/>
                </a:lnTo>
                <a:cubicBezTo>
                  <a:pt x="746" y="3872"/>
                  <a:pt x="0" y="3126"/>
                  <a:pt x="0" y="2205"/>
                </a:cubicBezTo>
                <a:lnTo>
                  <a:pt x="0" y="1666"/>
                </a:lnTo>
                <a:lnTo>
                  <a:pt x="0" y="1666"/>
                </a:lnTo>
                <a:cubicBezTo>
                  <a:pt x="0" y="746"/>
                  <a:pt x="746" y="0"/>
                  <a:pt x="1667" y="0"/>
                </a:cubicBezTo>
                <a:lnTo>
                  <a:pt x="3672" y="0"/>
                </a:lnTo>
                <a:lnTo>
                  <a:pt x="3672" y="0"/>
                </a:lnTo>
                <a:cubicBezTo>
                  <a:pt x="4592" y="0"/>
                  <a:pt x="5339" y="746"/>
                  <a:pt x="5339" y="1666"/>
                </a:cubicBezTo>
                <a:lnTo>
                  <a:pt x="5339" y="2205"/>
                </a:lnTo>
                <a:lnTo>
                  <a:pt x="5339" y="2205"/>
                </a:lnTo>
                <a:cubicBezTo>
                  <a:pt x="5339" y="3126"/>
                  <a:pt x="4592" y="3872"/>
                  <a:pt x="3672" y="38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76"/>
          <p:cNvSpPr>
            <a:spLocks noChangeArrowheads="1"/>
          </p:cNvSpPr>
          <p:nvPr/>
        </p:nvSpPr>
        <p:spPr bwMode="auto">
          <a:xfrm>
            <a:off x="10309385" y="4717984"/>
            <a:ext cx="1014565" cy="1014568"/>
          </a:xfrm>
          <a:custGeom>
            <a:avLst/>
            <a:gdLst>
              <a:gd name="T0" fmla="*/ 806 w 807"/>
              <a:gd name="T1" fmla="*/ 807 h 808"/>
              <a:gd name="T2" fmla="*/ 0 w 807"/>
              <a:gd name="T3" fmla="*/ 807 h 808"/>
              <a:gd name="T4" fmla="*/ 0 w 807"/>
              <a:gd name="T5" fmla="*/ 0 h 808"/>
              <a:gd name="T6" fmla="*/ 392 w 807"/>
              <a:gd name="T7" fmla="*/ 0 h 808"/>
              <a:gd name="T8" fmla="*/ 392 w 807"/>
              <a:gd name="T9" fmla="*/ 0 h 808"/>
              <a:gd name="T10" fmla="*/ 806 w 807"/>
              <a:gd name="T11" fmla="*/ 414 h 808"/>
              <a:gd name="T12" fmla="*/ 806 w 807"/>
              <a:gd name="T13" fmla="*/ 807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7" h="808">
                <a:moveTo>
                  <a:pt x="806" y="807"/>
                </a:moveTo>
                <a:lnTo>
                  <a:pt x="0" y="807"/>
                </a:lnTo>
                <a:lnTo>
                  <a:pt x="0" y="0"/>
                </a:lnTo>
                <a:lnTo>
                  <a:pt x="392" y="0"/>
                </a:lnTo>
                <a:lnTo>
                  <a:pt x="392" y="0"/>
                </a:lnTo>
                <a:cubicBezTo>
                  <a:pt x="621" y="0"/>
                  <a:pt x="806" y="186"/>
                  <a:pt x="806" y="414"/>
                </a:cubicBezTo>
                <a:lnTo>
                  <a:pt x="806" y="80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77"/>
          <p:cNvSpPr>
            <a:spLocks noChangeArrowheads="1"/>
          </p:cNvSpPr>
          <p:nvPr/>
        </p:nvSpPr>
        <p:spPr bwMode="auto">
          <a:xfrm>
            <a:off x="8657249" y="6946704"/>
            <a:ext cx="537774" cy="1557888"/>
          </a:xfrm>
          <a:custGeom>
            <a:avLst/>
            <a:gdLst>
              <a:gd name="T0" fmla="*/ 427 w 428"/>
              <a:gd name="T1" fmla="*/ 1237 h 1238"/>
              <a:gd name="T2" fmla="*/ 0 w 428"/>
              <a:gd name="T3" fmla="*/ 1237 h 1238"/>
              <a:gd name="T4" fmla="*/ 0 w 428"/>
              <a:gd name="T5" fmla="*/ 0 h 1238"/>
              <a:gd name="T6" fmla="*/ 427 w 428"/>
              <a:gd name="T7" fmla="*/ 0 h 1238"/>
              <a:gd name="T8" fmla="*/ 427 w 428"/>
              <a:gd name="T9" fmla="*/ 1237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8" h="1238">
                <a:moveTo>
                  <a:pt x="427" y="1237"/>
                </a:moveTo>
                <a:lnTo>
                  <a:pt x="0" y="1237"/>
                </a:lnTo>
                <a:lnTo>
                  <a:pt x="0" y="0"/>
                </a:lnTo>
                <a:lnTo>
                  <a:pt x="427" y="0"/>
                </a:lnTo>
                <a:lnTo>
                  <a:pt x="427" y="123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78"/>
          <p:cNvSpPr>
            <a:spLocks noChangeArrowheads="1"/>
          </p:cNvSpPr>
          <p:nvPr/>
        </p:nvSpPr>
        <p:spPr bwMode="auto">
          <a:xfrm>
            <a:off x="10353737" y="9702112"/>
            <a:ext cx="1291769" cy="1036741"/>
          </a:xfrm>
          <a:custGeom>
            <a:avLst/>
            <a:gdLst>
              <a:gd name="T0" fmla="*/ 1027 w 1028"/>
              <a:gd name="T1" fmla="*/ 824 h 825"/>
              <a:gd name="T2" fmla="*/ 0 w 1028"/>
              <a:gd name="T3" fmla="*/ 824 h 825"/>
              <a:gd name="T4" fmla="*/ 101 w 1028"/>
              <a:gd name="T5" fmla="*/ 0 h 825"/>
              <a:gd name="T6" fmla="*/ 926 w 1028"/>
              <a:gd name="T7" fmla="*/ 0 h 825"/>
              <a:gd name="T8" fmla="*/ 1027 w 1028"/>
              <a:gd name="T9" fmla="*/ 824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8" h="825">
                <a:moveTo>
                  <a:pt x="1027" y="824"/>
                </a:moveTo>
                <a:lnTo>
                  <a:pt x="0" y="824"/>
                </a:lnTo>
                <a:lnTo>
                  <a:pt x="101" y="0"/>
                </a:lnTo>
                <a:lnTo>
                  <a:pt x="926" y="0"/>
                </a:lnTo>
                <a:lnTo>
                  <a:pt x="1027" y="82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79"/>
          <p:cNvSpPr>
            <a:spLocks noChangeArrowheads="1"/>
          </p:cNvSpPr>
          <p:nvPr/>
        </p:nvSpPr>
        <p:spPr bwMode="auto">
          <a:xfrm>
            <a:off x="13469509" y="9702112"/>
            <a:ext cx="1291769" cy="1036741"/>
          </a:xfrm>
          <a:custGeom>
            <a:avLst/>
            <a:gdLst>
              <a:gd name="T0" fmla="*/ 1027 w 1028"/>
              <a:gd name="T1" fmla="*/ 824 h 825"/>
              <a:gd name="T2" fmla="*/ 0 w 1028"/>
              <a:gd name="T3" fmla="*/ 824 h 825"/>
              <a:gd name="T4" fmla="*/ 101 w 1028"/>
              <a:gd name="T5" fmla="*/ 0 h 825"/>
              <a:gd name="T6" fmla="*/ 926 w 1028"/>
              <a:gd name="T7" fmla="*/ 0 h 825"/>
              <a:gd name="T8" fmla="*/ 1027 w 1028"/>
              <a:gd name="T9" fmla="*/ 824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8" h="825">
                <a:moveTo>
                  <a:pt x="1027" y="824"/>
                </a:moveTo>
                <a:lnTo>
                  <a:pt x="0" y="824"/>
                </a:lnTo>
                <a:lnTo>
                  <a:pt x="101" y="0"/>
                </a:lnTo>
                <a:lnTo>
                  <a:pt x="926" y="0"/>
                </a:lnTo>
                <a:lnTo>
                  <a:pt x="1027" y="82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80"/>
          <p:cNvSpPr>
            <a:spLocks noChangeArrowheads="1"/>
          </p:cNvSpPr>
          <p:nvPr/>
        </p:nvSpPr>
        <p:spPr bwMode="auto">
          <a:xfrm>
            <a:off x="11307319" y="6408930"/>
            <a:ext cx="2067940" cy="2760951"/>
          </a:xfrm>
          <a:custGeom>
            <a:avLst/>
            <a:gdLst>
              <a:gd name="T0" fmla="*/ 1472 w 1644"/>
              <a:gd name="T1" fmla="*/ 2195 h 2196"/>
              <a:gd name="T2" fmla="*/ 170 w 1644"/>
              <a:gd name="T3" fmla="*/ 2195 h 2196"/>
              <a:gd name="T4" fmla="*/ 170 w 1644"/>
              <a:gd name="T5" fmla="*/ 2195 h 2196"/>
              <a:gd name="T6" fmla="*/ 0 w 1644"/>
              <a:gd name="T7" fmla="*/ 2024 h 2196"/>
              <a:gd name="T8" fmla="*/ 0 w 1644"/>
              <a:gd name="T9" fmla="*/ 560 h 2196"/>
              <a:gd name="T10" fmla="*/ 0 w 1644"/>
              <a:gd name="T11" fmla="*/ 560 h 2196"/>
              <a:gd name="T12" fmla="*/ 80 w 1644"/>
              <a:gd name="T13" fmla="*/ 414 h 2196"/>
              <a:gd name="T14" fmla="*/ 700 w 1644"/>
              <a:gd name="T15" fmla="*/ 33 h 2196"/>
              <a:gd name="T16" fmla="*/ 700 w 1644"/>
              <a:gd name="T17" fmla="*/ 33 h 2196"/>
              <a:gd name="T18" fmla="*/ 873 w 1644"/>
              <a:gd name="T19" fmla="*/ 30 h 2196"/>
              <a:gd name="T20" fmla="*/ 1556 w 1644"/>
              <a:gd name="T21" fmla="*/ 415 h 2196"/>
              <a:gd name="T22" fmla="*/ 1556 w 1644"/>
              <a:gd name="T23" fmla="*/ 415 h 2196"/>
              <a:gd name="T24" fmla="*/ 1643 w 1644"/>
              <a:gd name="T25" fmla="*/ 564 h 2196"/>
              <a:gd name="T26" fmla="*/ 1643 w 1644"/>
              <a:gd name="T27" fmla="*/ 2024 h 2196"/>
              <a:gd name="T28" fmla="*/ 1643 w 1644"/>
              <a:gd name="T29" fmla="*/ 2024 h 2196"/>
              <a:gd name="T30" fmla="*/ 1472 w 1644"/>
              <a:gd name="T31" fmla="*/ 2195 h 2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44" h="2196">
                <a:moveTo>
                  <a:pt x="1472" y="2195"/>
                </a:moveTo>
                <a:lnTo>
                  <a:pt x="170" y="2195"/>
                </a:lnTo>
                <a:lnTo>
                  <a:pt x="170" y="2195"/>
                </a:lnTo>
                <a:cubicBezTo>
                  <a:pt x="76" y="2195"/>
                  <a:pt x="0" y="2118"/>
                  <a:pt x="0" y="2024"/>
                </a:cubicBezTo>
                <a:lnTo>
                  <a:pt x="0" y="560"/>
                </a:lnTo>
                <a:lnTo>
                  <a:pt x="0" y="560"/>
                </a:lnTo>
                <a:cubicBezTo>
                  <a:pt x="0" y="500"/>
                  <a:pt x="30" y="446"/>
                  <a:pt x="80" y="414"/>
                </a:cubicBezTo>
                <a:lnTo>
                  <a:pt x="700" y="33"/>
                </a:lnTo>
                <a:lnTo>
                  <a:pt x="700" y="33"/>
                </a:lnTo>
                <a:cubicBezTo>
                  <a:pt x="752" y="1"/>
                  <a:pt x="819" y="0"/>
                  <a:pt x="873" y="30"/>
                </a:cubicBezTo>
                <a:lnTo>
                  <a:pt x="1556" y="415"/>
                </a:lnTo>
                <a:lnTo>
                  <a:pt x="1556" y="415"/>
                </a:lnTo>
                <a:cubicBezTo>
                  <a:pt x="1610" y="446"/>
                  <a:pt x="1643" y="502"/>
                  <a:pt x="1643" y="564"/>
                </a:cubicBezTo>
                <a:lnTo>
                  <a:pt x="1643" y="2024"/>
                </a:lnTo>
                <a:lnTo>
                  <a:pt x="1643" y="2024"/>
                </a:lnTo>
                <a:cubicBezTo>
                  <a:pt x="1643" y="2118"/>
                  <a:pt x="1567" y="2195"/>
                  <a:pt x="1472" y="219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381"/>
          <p:cNvSpPr>
            <a:spLocks noChangeArrowheads="1"/>
          </p:cNvSpPr>
          <p:nvPr/>
        </p:nvSpPr>
        <p:spPr bwMode="auto">
          <a:xfrm>
            <a:off x="11035657" y="6298048"/>
            <a:ext cx="2627893" cy="898141"/>
          </a:xfrm>
          <a:custGeom>
            <a:avLst/>
            <a:gdLst>
              <a:gd name="T0" fmla="*/ 2021 w 2091"/>
              <a:gd name="T1" fmla="*/ 706 h 716"/>
              <a:gd name="T2" fmla="*/ 2021 w 2091"/>
              <a:gd name="T3" fmla="*/ 706 h 716"/>
              <a:gd name="T4" fmla="*/ 1991 w 2091"/>
              <a:gd name="T5" fmla="*/ 698 h 716"/>
              <a:gd name="T6" fmla="*/ 1003 w 2091"/>
              <a:gd name="T7" fmla="*/ 141 h 716"/>
              <a:gd name="T8" fmla="*/ 100 w 2091"/>
              <a:gd name="T9" fmla="*/ 697 h 716"/>
              <a:gd name="T10" fmla="*/ 100 w 2091"/>
              <a:gd name="T11" fmla="*/ 697 h 716"/>
              <a:gd name="T12" fmla="*/ 17 w 2091"/>
              <a:gd name="T13" fmla="*/ 677 h 716"/>
              <a:gd name="T14" fmla="*/ 17 w 2091"/>
              <a:gd name="T15" fmla="*/ 677 h 716"/>
              <a:gd name="T16" fmla="*/ 37 w 2091"/>
              <a:gd name="T17" fmla="*/ 594 h 716"/>
              <a:gd name="T18" fmla="*/ 1001 w 2091"/>
              <a:gd name="T19" fmla="*/ 0 h 716"/>
              <a:gd name="T20" fmla="*/ 2051 w 2091"/>
              <a:gd name="T21" fmla="*/ 592 h 716"/>
              <a:gd name="T22" fmla="*/ 2051 w 2091"/>
              <a:gd name="T23" fmla="*/ 592 h 716"/>
              <a:gd name="T24" fmla="*/ 2074 w 2091"/>
              <a:gd name="T25" fmla="*/ 676 h 716"/>
              <a:gd name="T26" fmla="*/ 2074 w 2091"/>
              <a:gd name="T27" fmla="*/ 676 h 716"/>
              <a:gd name="T28" fmla="*/ 2021 w 2091"/>
              <a:gd name="T29" fmla="*/ 70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91" h="716">
                <a:moveTo>
                  <a:pt x="2021" y="706"/>
                </a:moveTo>
                <a:lnTo>
                  <a:pt x="2021" y="706"/>
                </a:lnTo>
                <a:cubicBezTo>
                  <a:pt x="2011" y="706"/>
                  <a:pt x="2001" y="704"/>
                  <a:pt x="1991" y="698"/>
                </a:cubicBezTo>
                <a:lnTo>
                  <a:pt x="1003" y="141"/>
                </a:lnTo>
                <a:lnTo>
                  <a:pt x="100" y="697"/>
                </a:lnTo>
                <a:lnTo>
                  <a:pt x="100" y="697"/>
                </a:lnTo>
                <a:cubicBezTo>
                  <a:pt x="72" y="715"/>
                  <a:pt x="35" y="705"/>
                  <a:pt x="17" y="677"/>
                </a:cubicBezTo>
                <a:lnTo>
                  <a:pt x="17" y="677"/>
                </a:lnTo>
                <a:cubicBezTo>
                  <a:pt x="0" y="648"/>
                  <a:pt x="9" y="611"/>
                  <a:pt x="37" y="594"/>
                </a:cubicBezTo>
                <a:lnTo>
                  <a:pt x="1001" y="0"/>
                </a:lnTo>
                <a:lnTo>
                  <a:pt x="2051" y="592"/>
                </a:lnTo>
                <a:lnTo>
                  <a:pt x="2051" y="592"/>
                </a:lnTo>
                <a:cubicBezTo>
                  <a:pt x="2080" y="609"/>
                  <a:pt x="2090" y="646"/>
                  <a:pt x="2074" y="676"/>
                </a:cubicBezTo>
                <a:lnTo>
                  <a:pt x="2074" y="676"/>
                </a:lnTo>
                <a:cubicBezTo>
                  <a:pt x="2063" y="695"/>
                  <a:pt x="2042" y="706"/>
                  <a:pt x="2021" y="7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82"/>
          <p:cNvSpPr>
            <a:spLocks noChangeArrowheads="1"/>
          </p:cNvSpPr>
          <p:nvPr/>
        </p:nvSpPr>
        <p:spPr bwMode="auto">
          <a:xfrm>
            <a:off x="12072402" y="8504591"/>
            <a:ext cx="543320" cy="681920"/>
          </a:xfrm>
          <a:custGeom>
            <a:avLst/>
            <a:gdLst>
              <a:gd name="T0" fmla="*/ 432 w 433"/>
              <a:gd name="T1" fmla="*/ 541 h 542"/>
              <a:gd name="T2" fmla="*/ 0 w 433"/>
              <a:gd name="T3" fmla="*/ 541 h 542"/>
              <a:gd name="T4" fmla="*/ 0 w 433"/>
              <a:gd name="T5" fmla="*/ 38 h 542"/>
              <a:gd name="T6" fmla="*/ 0 w 433"/>
              <a:gd name="T7" fmla="*/ 38 h 542"/>
              <a:gd name="T8" fmla="*/ 39 w 433"/>
              <a:gd name="T9" fmla="*/ 0 h 542"/>
              <a:gd name="T10" fmla="*/ 394 w 433"/>
              <a:gd name="T11" fmla="*/ 0 h 542"/>
              <a:gd name="T12" fmla="*/ 394 w 433"/>
              <a:gd name="T13" fmla="*/ 0 h 542"/>
              <a:gd name="T14" fmla="*/ 432 w 433"/>
              <a:gd name="T15" fmla="*/ 38 h 542"/>
              <a:gd name="T16" fmla="*/ 432 w 433"/>
              <a:gd name="T17" fmla="*/ 541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3" h="542">
                <a:moveTo>
                  <a:pt x="432" y="541"/>
                </a:moveTo>
                <a:lnTo>
                  <a:pt x="0" y="541"/>
                </a:lnTo>
                <a:lnTo>
                  <a:pt x="0" y="38"/>
                </a:lnTo>
                <a:lnTo>
                  <a:pt x="0" y="38"/>
                </a:lnTo>
                <a:cubicBezTo>
                  <a:pt x="0" y="17"/>
                  <a:pt x="17" y="0"/>
                  <a:pt x="39" y="0"/>
                </a:cubicBezTo>
                <a:lnTo>
                  <a:pt x="394" y="0"/>
                </a:lnTo>
                <a:lnTo>
                  <a:pt x="394" y="0"/>
                </a:lnTo>
                <a:cubicBezTo>
                  <a:pt x="415" y="0"/>
                  <a:pt x="432" y="17"/>
                  <a:pt x="432" y="38"/>
                </a:cubicBezTo>
                <a:lnTo>
                  <a:pt x="432" y="54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383"/>
          <p:cNvSpPr>
            <a:spLocks noChangeArrowheads="1"/>
          </p:cNvSpPr>
          <p:nvPr/>
        </p:nvSpPr>
        <p:spPr bwMode="auto">
          <a:xfrm>
            <a:off x="11523536" y="5510789"/>
            <a:ext cx="1641047" cy="105336"/>
          </a:xfrm>
          <a:custGeom>
            <a:avLst/>
            <a:gdLst>
              <a:gd name="T0" fmla="*/ 1305 w 1306"/>
              <a:gd name="T1" fmla="*/ 82 h 83"/>
              <a:gd name="T2" fmla="*/ 0 w 1306"/>
              <a:gd name="T3" fmla="*/ 82 h 83"/>
              <a:gd name="T4" fmla="*/ 0 w 1306"/>
              <a:gd name="T5" fmla="*/ 0 h 83"/>
              <a:gd name="T6" fmla="*/ 1305 w 1306"/>
              <a:gd name="T7" fmla="*/ 0 h 83"/>
              <a:gd name="T8" fmla="*/ 1305 w 1306"/>
              <a:gd name="T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6" h="83">
                <a:moveTo>
                  <a:pt x="1305" y="82"/>
                </a:moveTo>
                <a:lnTo>
                  <a:pt x="0" y="82"/>
                </a:lnTo>
                <a:lnTo>
                  <a:pt x="0" y="0"/>
                </a:lnTo>
                <a:lnTo>
                  <a:pt x="1305" y="0"/>
                </a:lnTo>
                <a:lnTo>
                  <a:pt x="1305" y="8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385"/>
          <p:cNvSpPr>
            <a:spLocks noChangeArrowheads="1"/>
          </p:cNvSpPr>
          <p:nvPr/>
        </p:nvSpPr>
        <p:spPr bwMode="auto">
          <a:xfrm>
            <a:off x="2741716" y="5699288"/>
            <a:ext cx="2866290" cy="831612"/>
          </a:xfrm>
          <a:custGeom>
            <a:avLst/>
            <a:gdLst>
              <a:gd name="T0" fmla="*/ 2279 w 2280"/>
              <a:gd name="T1" fmla="*/ 331 h 661"/>
              <a:gd name="T2" fmla="*/ 2279 w 2280"/>
              <a:gd name="T3" fmla="*/ 331 h 661"/>
              <a:gd name="T4" fmla="*/ 1139 w 2280"/>
              <a:gd name="T5" fmla="*/ 660 h 661"/>
              <a:gd name="T6" fmla="*/ 1139 w 2280"/>
              <a:gd name="T7" fmla="*/ 660 h 661"/>
              <a:gd name="T8" fmla="*/ 0 w 2280"/>
              <a:gd name="T9" fmla="*/ 331 h 661"/>
              <a:gd name="T10" fmla="*/ 0 w 2280"/>
              <a:gd name="T11" fmla="*/ 331 h 661"/>
              <a:gd name="T12" fmla="*/ 1139 w 2280"/>
              <a:gd name="T13" fmla="*/ 0 h 661"/>
              <a:gd name="T14" fmla="*/ 1139 w 2280"/>
              <a:gd name="T15" fmla="*/ 0 h 661"/>
              <a:gd name="T16" fmla="*/ 2279 w 2280"/>
              <a:gd name="T17" fmla="*/ 33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80" h="661">
                <a:moveTo>
                  <a:pt x="2279" y="331"/>
                </a:moveTo>
                <a:lnTo>
                  <a:pt x="2279" y="331"/>
                </a:lnTo>
                <a:cubicBezTo>
                  <a:pt x="2279" y="513"/>
                  <a:pt x="1769" y="660"/>
                  <a:pt x="1139" y="660"/>
                </a:cubicBezTo>
                <a:lnTo>
                  <a:pt x="1139" y="660"/>
                </a:lnTo>
                <a:cubicBezTo>
                  <a:pt x="510" y="660"/>
                  <a:pt x="0" y="513"/>
                  <a:pt x="0" y="331"/>
                </a:cubicBezTo>
                <a:lnTo>
                  <a:pt x="0" y="331"/>
                </a:lnTo>
                <a:cubicBezTo>
                  <a:pt x="0" y="148"/>
                  <a:pt x="510" y="0"/>
                  <a:pt x="1139" y="0"/>
                </a:cubicBezTo>
                <a:lnTo>
                  <a:pt x="1139" y="0"/>
                </a:lnTo>
                <a:cubicBezTo>
                  <a:pt x="1769" y="0"/>
                  <a:pt x="2279" y="148"/>
                  <a:pt x="2279" y="331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Freeform 386"/>
          <p:cNvSpPr>
            <a:spLocks noChangeArrowheads="1"/>
          </p:cNvSpPr>
          <p:nvPr/>
        </p:nvSpPr>
        <p:spPr bwMode="auto">
          <a:xfrm>
            <a:off x="2780526" y="5743640"/>
            <a:ext cx="2794216" cy="371452"/>
          </a:xfrm>
          <a:custGeom>
            <a:avLst/>
            <a:gdLst>
              <a:gd name="T0" fmla="*/ 2221 w 2222"/>
              <a:gd name="T1" fmla="*/ 293 h 294"/>
              <a:gd name="T2" fmla="*/ 0 w 2222"/>
              <a:gd name="T3" fmla="*/ 293 h 294"/>
              <a:gd name="T4" fmla="*/ 0 w 2222"/>
              <a:gd name="T5" fmla="*/ 0 h 294"/>
              <a:gd name="T6" fmla="*/ 2221 w 2222"/>
              <a:gd name="T7" fmla="*/ 0 h 294"/>
              <a:gd name="T8" fmla="*/ 2221 w 2222"/>
              <a:gd name="T9" fmla="*/ 293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2" h="294">
                <a:moveTo>
                  <a:pt x="2221" y="293"/>
                </a:moveTo>
                <a:lnTo>
                  <a:pt x="0" y="293"/>
                </a:lnTo>
                <a:lnTo>
                  <a:pt x="0" y="0"/>
                </a:lnTo>
                <a:lnTo>
                  <a:pt x="2221" y="0"/>
                </a:lnTo>
                <a:lnTo>
                  <a:pt x="2221" y="29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387"/>
          <p:cNvSpPr>
            <a:spLocks noChangeArrowheads="1"/>
          </p:cNvSpPr>
          <p:nvPr/>
        </p:nvSpPr>
        <p:spPr bwMode="auto">
          <a:xfrm>
            <a:off x="2741716" y="5327833"/>
            <a:ext cx="2866290" cy="831612"/>
          </a:xfrm>
          <a:custGeom>
            <a:avLst/>
            <a:gdLst>
              <a:gd name="T0" fmla="*/ 2279 w 2280"/>
              <a:gd name="T1" fmla="*/ 331 h 661"/>
              <a:gd name="T2" fmla="*/ 2279 w 2280"/>
              <a:gd name="T3" fmla="*/ 331 h 661"/>
              <a:gd name="T4" fmla="*/ 1139 w 2280"/>
              <a:gd name="T5" fmla="*/ 660 h 661"/>
              <a:gd name="T6" fmla="*/ 1139 w 2280"/>
              <a:gd name="T7" fmla="*/ 660 h 661"/>
              <a:gd name="T8" fmla="*/ 0 w 2280"/>
              <a:gd name="T9" fmla="*/ 331 h 661"/>
              <a:gd name="T10" fmla="*/ 0 w 2280"/>
              <a:gd name="T11" fmla="*/ 331 h 661"/>
              <a:gd name="T12" fmla="*/ 1139 w 2280"/>
              <a:gd name="T13" fmla="*/ 0 h 661"/>
              <a:gd name="T14" fmla="*/ 1139 w 2280"/>
              <a:gd name="T15" fmla="*/ 0 h 661"/>
              <a:gd name="T16" fmla="*/ 2279 w 2280"/>
              <a:gd name="T17" fmla="*/ 33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80" h="661">
                <a:moveTo>
                  <a:pt x="2279" y="331"/>
                </a:moveTo>
                <a:lnTo>
                  <a:pt x="2279" y="331"/>
                </a:lnTo>
                <a:cubicBezTo>
                  <a:pt x="2279" y="513"/>
                  <a:pt x="1769" y="660"/>
                  <a:pt x="1139" y="660"/>
                </a:cubicBezTo>
                <a:lnTo>
                  <a:pt x="1139" y="660"/>
                </a:lnTo>
                <a:cubicBezTo>
                  <a:pt x="510" y="660"/>
                  <a:pt x="0" y="513"/>
                  <a:pt x="0" y="331"/>
                </a:cubicBezTo>
                <a:lnTo>
                  <a:pt x="0" y="331"/>
                </a:lnTo>
                <a:cubicBezTo>
                  <a:pt x="0" y="148"/>
                  <a:pt x="510" y="0"/>
                  <a:pt x="1139" y="0"/>
                </a:cubicBezTo>
                <a:lnTo>
                  <a:pt x="1139" y="0"/>
                </a:lnTo>
                <a:cubicBezTo>
                  <a:pt x="1769" y="0"/>
                  <a:pt x="2279" y="148"/>
                  <a:pt x="2279" y="331"/>
                </a:cubicBezTo>
              </a:path>
            </a:pathLst>
          </a:custGeom>
          <a:solidFill>
            <a:srgbClr val="3183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Freeform 388"/>
          <p:cNvSpPr>
            <a:spLocks noChangeArrowheads="1"/>
          </p:cNvSpPr>
          <p:nvPr/>
        </p:nvSpPr>
        <p:spPr bwMode="auto">
          <a:xfrm>
            <a:off x="2741716" y="5327833"/>
            <a:ext cx="2866290" cy="831612"/>
          </a:xfrm>
          <a:custGeom>
            <a:avLst/>
            <a:gdLst>
              <a:gd name="T0" fmla="*/ 2279 w 2280"/>
              <a:gd name="T1" fmla="*/ 331 h 661"/>
              <a:gd name="T2" fmla="*/ 2279 w 2280"/>
              <a:gd name="T3" fmla="*/ 331 h 661"/>
              <a:gd name="T4" fmla="*/ 1139 w 2280"/>
              <a:gd name="T5" fmla="*/ 660 h 661"/>
              <a:gd name="T6" fmla="*/ 1139 w 2280"/>
              <a:gd name="T7" fmla="*/ 660 h 661"/>
              <a:gd name="T8" fmla="*/ 0 w 2280"/>
              <a:gd name="T9" fmla="*/ 331 h 661"/>
              <a:gd name="T10" fmla="*/ 0 w 2280"/>
              <a:gd name="T11" fmla="*/ 331 h 661"/>
              <a:gd name="T12" fmla="*/ 1139 w 2280"/>
              <a:gd name="T13" fmla="*/ 0 h 661"/>
              <a:gd name="T14" fmla="*/ 1139 w 2280"/>
              <a:gd name="T15" fmla="*/ 0 h 661"/>
              <a:gd name="T16" fmla="*/ 2279 w 2280"/>
              <a:gd name="T17" fmla="*/ 33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80" h="661">
                <a:moveTo>
                  <a:pt x="2279" y="331"/>
                </a:moveTo>
                <a:lnTo>
                  <a:pt x="2279" y="331"/>
                </a:lnTo>
                <a:cubicBezTo>
                  <a:pt x="2279" y="513"/>
                  <a:pt x="1769" y="660"/>
                  <a:pt x="1139" y="660"/>
                </a:cubicBezTo>
                <a:lnTo>
                  <a:pt x="1139" y="660"/>
                </a:lnTo>
                <a:cubicBezTo>
                  <a:pt x="510" y="660"/>
                  <a:pt x="0" y="513"/>
                  <a:pt x="0" y="331"/>
                </a:cubicBezTo>
                <a:lnTo>
                  <a:pt x="0" y="331"/>
                </a:lnTo>
                <a:cubicBezTo>
                  <a:pt x="0" y="148"/>
                  <a:pt x="510" y="0"/>
                  <a:pt x="1139" y="0"/>
                </a:cubicBezTo>
                <a:lnTo>
                  <a:pt x="1139" y="0"/>
                </a:lnTo>
                <a:cubicBezTo>
                  <a:pt x="1769" y="0"/>
                  <a:pt x="2279" y="148"/>
                  <a:pt x="2279" y="331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Freeform 389"/>
          <p:cNvSpPr>
            <a:spLocks noChangeArrowheads="1"/>
          </p:cNvSpPr>
          <p:nvPr/>
        </p:nvSpPr>
        <p:spPr bwMode="auto">
          <a:xfrm>
            <a:off x="2891407" y="5932139"/>
            <a:ext cx="5542" cy="371452"/>
          </a:xfrm>
          <a:custGeom>
            <a:avLst/>
            <a:gdLst>
              <a:gd name="T0" fmla="*/ 0 w 1"/>
              <a:gd name="T1" fmla="*/ 0 h 294"/>
              <a:gd name="T2" fmla="*/ 0 w 1"/>
              <a:gd name="T3" fmla="*/ 293 h 294"/>
              <a:gd name="T4" fmla="*/ 0 w 1"/>
              <a:gd name="T5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4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Line 390"/>
          <p:cNvSpPr>
            <a:spLocks noChangeShapeType="1"/>
          </p:cNvSpPr>
          <p:nvPr/>
        </p:nvSpPr>
        <p:spPr bwMode="auto">
          <a:xfrm>
            <a:off x="2891407" y="5932139"/>
            <a:ext cx="5542" cy="36590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" name="Freeform 391"/>
          <p:cNvSpPr>
            <a:spLocks noChangeArrowheads="1"/>
          </p:cNvSpPr>
          <p:nvPr/>
        </p:nvSpPr>
        <p:spPr bwMode="auto">
          <a:xfrm>
            <a:off x="3118713" y="6026386"/>
            <a:ext cx="5546" cy="371455"/>
          </a:xfrm>
          <a:custGeom>
            <a:avLst/>
            <a:gdLst>
              <a:gd name="T0" fmla="*/ 0 w 1"/>
              <a:gd name="T1" fmla="*/ 0 h 295"/>
              <a:gd name="T2" fmla="*/ 0 w 1"/>
              <a:gd name="T3" fmla="*/ 294 h 295"/>
              <a:gd name="T4" fmla="*/ 0 w 1"/>
              <a:gd name="T5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5">
                <a:moveTo>
                  <a:pt x="0" y="0"/>
                </a:moveTo>
                <a:lnTo>
                  <a:pt x="0" y="294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" name="Line 392"/>
          <p:cNvSpPr>
            <a:spLocks noChangeShapeType="1"/>
          </p:cNvSpPr>
          <p:nvPr/>
        </p:nvSpPr>
        <p:spPr bwMode="auto">
          <a:xfrm>
            <a:off x="3118713" y="6026386"/>
            <a:ext cx="5546" cy="371455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9" name="Freeform 393"/>
          <p:cNvSpPr>
            <a:spLocks noChangeArrowheads="1"/>
          </p:cNvSpPr>
          <p:nvPr/>
        </p:nvSpPr>
        <p:spPr bwMode="auto">
          <a:xfrm>
            <a:off x="3351564" y="6081827"/>
            <a:ext cx="5546" cy="371455"/>
          </a:xfrm>
          <a:custGeom>
            <a:avLst/>
            <a:gdLst>
              <a:gd name="T0" fmla="*/ 0 w 1"/>
              <a:gd name="T1" fmla="*/ 0 h 294"/>
              <a:gd name="T2" fmla="*/ 0 w 1"/>
              <a:gd name="T3" fmla="*/ 293 h 294"/>
              <a:gd name="T4" fmla="*/ 0 w 1"/>
              <a:gd name="T5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4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" name="Line 394"/>
          <p:cNvSpPr>
            <a:spLocks noChangeShapeType="1"/>
          </p:cNvSpPr>
          <p:nvPr/>
        </p:nvSpPr>
        <p:spPr bwMode="auto">
          <a:xfrm>
            <a:off x="3351564" y="6081827"/>
            <a:ext cx="5546" cy="36590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" name="Freeform 395"/>
          <p:cNvSpPr>
            <a:spLocks noChangeArrowheads="1"/>
          </p:cNvSpPr>
          <p:nvPr/>
        </p:nvSpPr>
        <p:spPr bwMode="auto">
          <a:xfrm>
            <a:off x="3578873" y="6120638"/>
            <a:ext cx="5542" cy="371452"/>
          </a:xfrm>
          <a:custGeom>
            <a:avLst/>
            <a:gdLst>
              <a:gd name="T0" fmla="*/ 0 w 1"/>
              <a:gd name="T1" fmla="*/ 0 h 294"/>
              <a:gd name="T2" fmla="*/ 0 w 1"/>
              <a:gd name="T3" fmla="*/ 293 h 294"/>
              <a:gd name="T4" fmla="*/ 0 w 1"/>
              <a:gd name="T5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4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Line 396"/>
          <p:cNvSpPr>
            <a:spLocks noChangeShapeType="1"/>
          </p:cNvSpPr>
          <p:nvPr/>
        </p:nvSpPr>
        <p:spPr bwMode="auto">
          <a:xfrm>
            <a:off x="3578873" y="6120638"/>
            <a:ext cx="5542" cy="36590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" name="Freeform 397"/>
          <p:cNvSpPr>
            <a:spLocks noChangeArrowheads="1"/>
          </p:cNvSpPr>
          <p:nvPr/>
        </p:nvSpPr>
        <p:spPr bwMode="auto">
          <a:xfrm>
            <a:off x="3806179" y="6148356"/>
            <a:ext cx="5546" cy="371455"/>
          </a:xfrm>
          <a:custGeom>
            <a:avLst/>
            <a:gdLst>
              <a:gd name="T0" fmla="*/ 0 w 1"/>
              <a:gd name="T1" fmla="*/ 0 h 294"/>
              <a:gd name="T2" fmla="*/ 0 w 1"/>
              <a:gd name="T3" fmla="*/ 293 h 294"/>
              <a:gd name="T4" fmla="*/ 0 w 1"/>
              <a:gd name="T5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4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Line 398"/>
          <p:cNvSpPr>
            <a:spLocks noChangeShapeType="1"/>
          </p:cNvSpPr>
          <p:nvPr/>
        </p:nvSpPr>
        <p:spPr bwMode="auto">
          <a:xfrm>
            <a:off x="3806179" y="6148356"/>
            <a:ext cx="5546" cy="36590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" name="Freeform 399"/>
          <p:cNvSpPr>
            <a:spLocks noChangeArrowheads="1"/>
          </p:cNvSpPr>
          <p:nvPr/>
        </p:nvSpPr>
        <p:spPr bwMode="auto">
          <a:xfrm>
            <a:off x="4033488" y="6159444"/>
            <a:ext cx="5542" cy="371455"/>
          </a:xfrm>
          <a:custGeom>
            <a:avLst/>
            <a:gdLst>
              <a:gd name="T0" fmla="*/ 0 w 1"/>
              <a:gd name="T1" fmla="*/ 0 h 296"/>
              <a:gd name="T2" fmla="*/ 0 w 1"/>
              <a:gd name="T3" fmla="*/ 295 h 296"/>
              <a:gd name="T4" fmla="*/ 0 w 1"/>
              <a:gd name="T5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Line 400"/>
          <p:cNvSpPr>
            <a:spLocks noChangeShapeType="1"/>
          </p:cNvSpPr>
          <p:nvPr/>
        </p:nvSpPr>
        <p:spPr bwMode="auto">
          <a:xfrm>
            <a:off x="4033488" y="6159444"/>
            <a:ext cx="5542" cy="371455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" name="Freeform 401"/>
          <p:cNvSpPr>
            <a:spLocks noChangeArrowheads="1"/>
          </p:cNvSpPr>
          <p:nvPr/>
        </p:nvSpPr>
        <p:spPr bwMode="auto">
          <a:xfrm>
            <a:off x="4266339" y="6159444"/>
            <a:ext cx="5542" cy="371455"/>
          </a:xfrm>
          <a:custGeom>
            <a:avLst/>
            <a:gdLst>
              <a:gd name="T0" fmla="*/ 0 w 1"/>
              <a:gd name="T1" fmla="*/ 0 h 294"/>
              <a:gd name="T2" fmla="*/ 0 w 1"/>
              <a:gd name="T3" fmla="*/ 293 h 294"/>
              <a:gd name="T4" fmla="*/ 0 w 1"/>
              <a:gd name="T5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4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Line 402"/>
          <p:cNvSpPr>
            <a:spLocks noChangeShapeType="1"/>
          </p:cNvSpPr>
          <p:nvPr/>
        </p:nvSpPr>
        <p:spPr bwMode="auto">
          <a:xfrm>
            <a:off x="4266339" y="6159444"/>
            <a:ext cx="5542" cy="36590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" name="Freeform 403"/>
          <p:cNvSpPr>
            <a:spLocks noChangeArrowheads="1"/>
          </p:cNvSpPr>
          <p:nvPr/>
        </p:nvSpPr>
        <p:spPr bwMode="auto">
          <a:xfrm>
            <a:off x="4493644" y="6148356"/>
            <a:ext cx="5546" cy="371455"/>
          </a:xfrm>
          <a:custGeom>
            <a:avLst/>
            <a:gdLst>
              <a:gd name="T0" fmla="*/ 0 w 1"/>
              <a:gd name="T1" fmla="*/ 0 h 294"/>
              <a:gd name="T2" fmla="*/ 0 w 1"/>
              <a:gd name="T3" fmla="*/ 293 h 294"/>
              <a:gd name="T4" fmla="*/ 0 w 1"/>
              <a:gd name="T5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4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Line 404"/>
          <p:cNvSpPr>
            <a:spLocks noChangeShapeType="1"/>
          </p:cNvSpPr>
          <p:nvPr/>
        </p:nvSpPr>
        <p:spPr bwMode="auto">
          <a:xfrm>
            <a:off x="4493644" y="6148356"/>
            <a:ext cx="5546" cy="36590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" name="Freeform 405"/>
          <p:cNvSpPr>
            <a:spLocks noChangeArrowheads="1"/>
          </p:cNvSpPr>
          <p:nvPr/>
        </p:nvSpPr>
        <p:spPr bwMode="auto">
          <a:xfrm>
            <a:off x="4720953" y="6131726"/>
            <a:ext cx="5542" cy="365909"/>
          </a:xfrm>
          <a:custGeom>
            <a:avLst/>
            <a:gdLst>
              <a:gd name="T0" fmla="*/ 0 w 1"/>
              <a:gd name="T1" fmla="*/ 0 h 292"/>
              <a:gd name="T2" fmla="*/ 0 w 1"/>
              <a:gd name="T3" fmla="*/ 291 h 292"/>
              <a:gd name="T4" fmla="*/ 0 w 1"/>
              <a:gd name="T5" fmla="*/ 0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2">
                <a:moveTo>
                  <a:pt x="0" y="0"/>
                </a:moveTo>
                <a:lnTo>
                  <a:pt x="0" y="291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Line 406"/>
          <p:cNvSpPr>
            <a:spLocks noChangeShapeType="1"/>
          </p:cNvSpPr>
          <p:nvPr/>
        </p:nvSpPr>
        <p:spPr bwMode="auto">
          <a:xfrm>
            <a:off x="4720953" y="6131726"/>
            <a:ext cx="5542" cy="36590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3" name="Freeform 407"/>
          <p:cNvSpPr>
            <a:spLocks noChangeArrowheads="1"/>
          </p:cNvSpPr>
          <p:nvPr/>
        </p:nvSpPr>
        <p:spPr bwMode="auto">
          <a:xfrm>
            <a:off x="4948259" y="6092915"/>
            <a:ext cx="5546" cy="371455"/>
          </a:xfrm>
          <a:custGeom>
            <a:avLst/>
            <a:gdLst>
              <a:gd name="T0" fmla="*/ 0 w 1"/>
              <a:gd name="T1" fmla="*/ 0 h 294"/>
              <a:gd name="T2" fmla="*/ 0 w 1"/>
              <a:gd name="T3" fmla="*/ 293 h 294"/>
              <a:gd name="T4" fmla="*/ 0 w 1"/>
              <a:gd name="T5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4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" name="Line 408"/>
          <p:cNvSpPr>
            <a:spLocks noChangeShapeType="1"/>
          </p:cNvSpPr>
          <p:nvPr/>
        </p:nvSpPr>
        <p:spPr bwMode="auto">
          <a:xfrm>
            <a:off x="4948259" y="6092915"/>
            <a:ext cx="5546" cy="36590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5" name="Freeform 409"/>
          <p:cNvSpPr>
            <a:spLocks noChangeArrowheads="1"/>
          </p:cNvSpPr>
          <p:nvPr/>
        </p:nvSpPr>
        <p:spPr bwMode="auto">
          <a:xfrm>
            <a:off x="5181110" y="6043020"/>
            <a:ext cx="5546" cy="371452"/>
          </a:xfrm>
          <a:custGeom>
            <a:avLst/>
            <a:gdLst>
              <a:gd name="T0" fmla="*/ 0 w 1"/>
              <a:gd name="T1" fmla="*/ 0 h 294"/>
              <a:gd name="T2" fmla="*/ 0 w 1"/>
              <a:gd name="T3" fmla="*/ 293 h 294"/>
              <a:gd name="T4" fmla="*/ 0 w 1"/>
              <a:gd name="T5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4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" name="Line 410"/>
          <p:cNvSpPr>
            <a:spLocks noChangeShapeType="1"/>
          </p:cNvSpPr>
          <p:nvPr/>
        </p:nvSpPr>
        <p:spPr bwMode="auto">
          <a:xfrm>
            <a:off x="5181110" y="6043020"/>
            <a:ext cx="5546" cy="36590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" name="Freeform 411"/>
          <p:cNvSpPr>
            <a:spLocks noChangeArrowheads="1"/>
          </p:cNvSpPr>
          <p:nvPr/>
        </p:nvSpPr>
        <p:spPr bwMode="auto">
          <a:xfrm>
            <a:off x="5408419" y="5959857"/>
            <a:ext cx="5542" cy="371455"/>
          </a:xfrm>
          <a:custGeom>
            <a:avLst/>
            <a:gdLst>
              <a:gd name="T0" fmla="*/ 0 w 1"/>
              <a:gd name="T1" fmla="*/ 0 h 294"/>
              <a:gd name="T2" fmla="*/ 0 w 1"/>
              <a:gd name="T3" fmla="*/ 293 h 294"/>
              <a:gd name="T4" fmla="*/ 0 w 1"/>
              <a:gd name="T5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4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" name="Line 412"/>
          <p:cNvSpPr>
            <a:spLocks noChangeShapeType="1"/>
          </p:cNvSpPr>
          <p:nvPr/>
        </p:nvSpPr>
        <p:spPr bwMode="auto">
          <a:xfrm>
            <a:off x="5408419" y="5959857"/>
            <a:ext cx="5542" cy="36590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" name="Freeform 413"/>
          <p:cNvSpPr>
            <a:spLocks noChangeArrowheads="1"/>
          </p:cNvSpPr>
          <p:nvPr/>
        </p:nvSpPr>
        <p:spPr bwMode="auto">
          <a:xfrm>
            <a:off x="3290581" y="3875284"/>
            <a:ext cx="1901617" cy="2006957"/>
          </a:xfrm>
          <a:custGeom>
            <a:avLst/>
            <a:gdLst>
              <a:gd name="T0" fmla="*/ 1513 w 1514"/>
              <a:gd name="T1" fmla="*/ 798 h 1596"/>
              <a:gd name="T2" fmla="*/ 1513 w 1514"/>
              <a:gd name="T3" fmla="*/ 798 h 1596"/>
              <a:gd name="T4" fmla="*/ 757 w 1514"/>
              <a:gd name="T5" fmla="*/ 1595 h 1596"/>
              <a:gd name="T6" fmla="*/ 757 w 1514"/>
              <a:gd name="T7" fmla="*/ 1595 h 1596"/>
              <a:gd name="T8" fmla="*/ 0 w 1514"/>
              <a:gd name="T9" fmla="*/ 798 h 1596"/>
              <a:gd name="T10" fmla="*/ 0 w 1514"/>
              <a:gd name="T11" fmla="*/ 798 h 1596"/>
              <a:gd name="T12" fmla="*/ 757 w 1514"/>
              <a:gd name="T13" fmla="*/ 0 h 1596"/>
              <a:gd name="T14" fmla="*/ 757 w 1514"/>
              <a:gd name="T15" fmla="*/ 0 h 1596"/>
              <a:gd name="T16" fmla="*/ 1513 w 1514"/>
              <a:gd name="T17" fmla="*/ 798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4" h="1596">
                <a:moveTo>
                  <a:pt x="1513" y="798"/>
                </a:moveTo>
                <a:lnTo>
                  <a:pt x="1513" y="798"/>
                </a:lnTo>
                <a:cubicBezTo>
                  <a:pt x="1513" y="1238"/>
                  <a:pt x="1174" y="1595"/>
                  <a:pt x="757" y="1595"/>
                </a:cubicBezTo>
                <a:lnTo>
                  <a:pt x="757" y="1595"/>
                </a:lnTo>
                <a:cubicBezTo>
                  <a:pt x="339" y="1595"/>
                  <a:pt x="0" y="1238"/>
                  <a:pt x="0" y="798"/>
                </a:cubicBezTo>
                <a:lnTo>
                  <a:pt x="0" y="798"/>
                </a:lnTo>
                <a:cubicBezTo>
                  <a:pt x="0" y="357"/>
                  <a:pt x="339" y="0"/>
                  <a:pt x="757" y="0"/>
                </a:cubicBezTo>
                <a:lnTo>
                  <a:pt x="757" y="0"/>
                </a:lnTo>
                <a:cubicBezTo>
                  <a:pt x="1174" y="0"/>
                  <a:pt x="1513" y="357"/>
                  <a:pt x="1513" y="798"/>
                </a:cubicBezTo>
              </a:path>
            </a:pathLst>
          </a:custGeom>
          <a:solidFill>
            <a:srgbClr val="3183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" name="Freeform 414"/>
          <p:cNvSpPr>
            <a:spLocks noChangeArrowheads="1"/>
          </p:cNvSpPr>
          <p:nvPr/>
        </p:nvSpPr>
        <p:spPr bwMode="auto">
          <a:xfrm>
            <a:off x="3290581" y="3875284"/>
            <a:ext cx="1901617" cy="2006957"/>
          </a:xfrm>
          <a:custGeom>
            <a:avLst/>
            <a:gdLst>
              <a:gd name="T0" fmla="*/ 1513 w 1514"/>
              <a:gd name="T1" fmla="*/ 798 h 1596"/>
              <a:gd name="T2" fmla="*/ 1513 w 1514"/>
              <a:gd name="T3" fmla="*/ 798 h 1596"/>
              <a:gd name="T4" fmla="*/ 757 w 1514"/>
              <a:gd name="T5" fmla="*/ 1595 h 1596"/>
              <a:gd name="T6" fmla="*/ 757 w 1514"/>
              <a:gd name="T7" fmla="*/ 1595 h 1596"/>
              <a:gd name="T8" fmla="*/ 0 w 1514"/>
              <a:gd name="T9" fmla="*/ 798 h 1596"/>
              <a:gd name="T10" fmla="*/ 0 w 1514"/>
              <a:gd name="T11" fmla="*/ 798 h 1596"/>
              <a:gd name="T12" fmla="*/ 757 w 1514"/>
              <a:gd name="T13" fmla="*/ 0 h 1596"/>
              <a:gd name="T14" fmla="*/ 757 w 1514"/>
              <a:gd name="T15" fmla="*/ 0 h 1596"/>
              <a:gd name="T16" fmla="*/ 1513 w 1514"/>
              <a:gd name="T17" fmla="*/ 798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4" h="1596">
                <a:moveTo>
                  <a:pt x="1513" y="798"/>
                </a:moveTo>
                <a:lnTo>
                  <a:pt x="1513" y="798"/>
                </a:lnTo>
                <a:cubicBezTo>
                  <a:pt x="1513" y="1238"/>
                  <a:pt x="1174" y="1595"/>
                  <a:pt x="757" y="1595"/>
                </a:cubicBezTo>
                <a:lnTo>
                  <a:pt x="757" y="1595"/>
                </a:lnTo>
                <a:cubicBezTo>
                  <a:pt x="339" y="1595"/>
                  <a:pt x="0" y="1238"/>
                  <a:pt x="0" y="798"/>
                </a:cubicBezTo>
                <a:lnTo>
                  <a:pt x="0" y="798"/>
                </a:lnTo>
                <a:cubicBezTo>
                  <a:pt x="0" y="357"/>
                  <a:pt x="339" y="0"/>
                  <a:pt x="757" y="0"/>
                </a:cubicBezTo>
                <a:lnTo>
                  <a:pt x="757" y="0"/>
                </a:lnTo>
                <a:cubicBezTo>
                  <a:pt x="1174" y="0"/>
                  <a:pt x="1513" y="357"/>
                  <a:pt x="1513" y="798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" name="Freeform 415"/>
          <p:cNvSpPr>
            <a:spLocks noChangeArrowheads="1"/>
          </p:cNvSpPr>
          <p:nvPr/>
        </p:nvSpPr>
        <p:spPr bwMode="auto">
          <a:xfrm>
            <a:off x="3174154" y="3875284"/>
            <a:ext cx="1901621" cy="2006957"/>
          </a:xfrm>
          <a:custGeom>
            <a:avLst/>
            <a:gdLst>
              <a:gd name="T0" fmla="*/ 1513 w 1514"/>
              <a:gd name="T1" fmla="*/ 798 h 1596"/>
              <a:gd name="T2" fmla="*/ 1513 w 1514"/>
              <a:gd name="T3" fmla="*/ 798 h 1596"/>
              <a:gd name="T4" fmla="*/ 756 w 1514"/>
              <a:gd name="T5" fmla="*/ 1595 h 1596"/>
              <a:gd name="T6" fmla="*/ 756 w 1514"/>
              <a:gd name="T7" fmla="*/ 1595 h 1596"/>
              <a:gd name="T8" fmla="*/ 0 w 1514"/>
              <a:gd name="T9" fmla="*/ 798 h 1596"/>
              <a:gd name="T10" fmla="*/ 0 w 1514"/>
              <a:gd name="T11" fmla="*/ 798 h 1596"/>
              <a:gd name="T12" fmla="*/ 756 w 1514"/>
              <a:gd name="T13" fmla="*/ 0 h 1596"/>
              <a:gd name="T14" fmla="*/ 756 w 1514"/>
              <a:gd name="T15" fmla="*/ 0 h 1596"/>
              <a:gd name="T16" fmla="*/ 1513 w 1514"/>
              <a:gd name="T17" fmla="*/ 798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4" h="1596">
                <a:moveTo>
                  <a:pt x="1513" y="798"/>
                </a:moveTo>
                <a:lnTo>
                  <a:pt x="1513" y="798"/>
                </a:lnTo>
                <a:cubicBezTo>
                  <a:pt x="1513" y="1238"/>
                  <a:pt x="1174" y="1595"/>
                  <a:pt x="756" y="1595"/>
                </a:cubicBezTo>
                <a:lnTo>
                  <a:pt x="756" y="1595"/>
                </a:lnTo>
                <a:cubicBezTo>
                  <a:pt x="338" y="1595"/>
                  <a:pt x="0" y="1238"/>
                  <a:pt x="0" y="798"/>
                </a:cubicBezTo>
                <a:lnTo>
                  <a:pt x="0" y="798"/>
                </a:lnTo>
                <a:cubicBezTo>
                  <a:pt x="0" y="357"/>
                  <a:pt x="338" y="0"/>
                  <a:pt x="756" y="0"/>
                </a:cubicBezTo>
                <a:lnTo>
                  <a:pt x="756" y="0"/>
                </a:lnTo>
                <a:cubicBezTo>
                  <a:pt x="1174" y="0"/>
                  <a:pt x="1513" y="357"/>
                  <a:pt x="1513" y="79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" name="Freeform 416"/>
          <p:cNvSpPr>
            <a:spLocks noChangeArrowheads="1"/>
          </p:cNvSpPr>
          <p:nvPr/>
        </p:nvSpPr>
        <p:spPr bwMode="auto">
          <a:xfrm>
            <a:off x="3174154" y="3875284"/>
            <a:ext cx="1901621" cy="2006957"/>
          </a:xfrm>
          <a:custGeom>
            <a:avLst/>
            <a:gdLst>
              <a:gd name="T0" fmla="*/ 1513 w 1514"/>
              <a:gd name="T1" fmla="*/ 798 h 1596"/>
              <a:gd name="T2" fmla="*/ 1513 w 1514"/>
              <a:gd name="T3" fmla="*/ 798 h 1596"/>
              <a:gd name="T4" fmla="*/ 756 w 1514"/>
              <a:gd name="T5" fmla="*/ 1595 h 1596"/>
              <a:gd name="T6" fmla="*/ 756 w 1514"/>
              <a:gd name="T7" fmla="*/ 1595 h 1596"/>
              <a:gd name="T8" fmla="*/ 0 w 1514"/>
              <a:gd name="T9" fmla="*/ 798 h 1596"/>
              <a:gd name="T10" fmla="*/ 0 w 1514"/>
              <a:gd name="T11" fmla="*/ 798 h 1596"/>
              <a:gd name="T12" fmla="*/ 756 w 1514"/>
              <a:gd name="T13" fmla="*/ 0 h 1596"/>
              <a:gd name="T14" fmla="*/ 756 w 1514"/>
              <a:gd name="T15" fmla="*/ 0 h 1596"/>
              <a:gd name="T16" fmla="*/ 1513 w 1514"/>
              <a:gd name="T17" fmla="*/ 798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4" h="1596">
                <a:moveTo>
                  <a:pt x="1513" y="798"/>
                </a:moveTo>
                <a:lnTo>
                  <a:pt x="1513" y="798"/>
                </a:lnTo>
                <a:cubicBezTo>
                  <a:pt x="1513" y="1238"/>
                  <a:pt x="1174" y="1595"/>
                  <a:pt x="756" y="1595"/>
                </a:cubicBezTo>
                <a:lnTo>
                  <a:pt x="756" y="1595"/>
                </a:lnTo>
                <a:cubicBezTo>
                  <a:pt x="338" y="1595"/>
                  <a:pt x="0" y="1238"/>
                  <a:pt x="0" y="798"/>
                </a:cubicBezTo>
                <a:lnTo>
                  <a:pt x="0" y="798"/>
                </a:lnTo>
                <a:cubicBezTo>
                  <a:pt x="0" y="357"/>
                  <a:pt x="338" y="0"/>
                  <a:pt x="756" y="0"/>
                </a:cubicBezTo>
                <a:lnTo>
                  <a:pt x="756" y="0"/>
                </a:lnTo>
                <a:cubicBezTo>
                  <a:pt x="1174" y="0"/>
                  <a:pt x="1513" y="357"/>
                  <a:pt x="1513" y="798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" name="Freeform 417"/>
          <p:cNvSpPr>
            <a:spLocks noChangeArrowheads="1"/>
          </p:cNvSpPr>
          <p:nvPr/>
        </p:nvSpPr>
        <p:spPr bwMode="auto">
          <a:xfrm>
            <a:off x="2741716" y="10378490"/>
            <a:ext cx="2871833" cy="831612"/>
          </a:xfrm>
          <a:custGeom>
            <a:avLst/>
            <a:gdLst>
              <a:gd name="T0" fmla="*/ 2285 w 2286"/>
              <a:gd name="T1" fmla="*/ 331 h 663"/>
              <a:gd name="T2" fmla="*/ 2285 w 2286"/>
              <a:gd name="T3" fmla="*/ 331 h 663"/>
              <a:gd name="T4" fmla="*/ 1142 w 2286"/>
              <a:gd name="T5" fmla="*/ 662 h 663"/>
              <a:gd name="T6" fmla="*/ 1142 w 2286"/>
              <a:gd name="T7" fmla="*/ 662 h 663"/>
              <a:gd name="T8" fmla="*/ 0 w 2286"/>
              <a:gd name="T9" fmla="*/ 331 h 663"/>
              <a:gd name="T10" fmla="*/ 0 w 2286"/>
              <a:gd name="T11" fmla="*/ 331 h 663"/>
              <a:gd name="T12" fmla="*/ 1142 w 2286"/>
              <a:gd name="T13" fmla="*/ 0 h 663"/>
              <a:gd name="T14" fmla="*/ 1142 w 2286"/>
              <a:gd name="T15" fmla="*/ 0 h 663"/>
              <a:gd name="T16" fmla="*/ 2285 w 2286"/>
              <a:gd name="T17" fmla="*/ 331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86" h="663">
                <a:moveTo>
                  <a:pt x="2285" y="331"/>
                </a:moveTo>
                <a:lnTo>
                  <a:pt x="2285" y="331"/>
                </a:lnTo>
                <a:cubicBezTo>
                  <a:pt x="2285" y="514"/>
                  <a:pt x="1774" y="662"/>
                  <a:pt x="1142" y="662"/>
                </a:cubicBezTo>
                <a:lnTo>
                  <a:pt x="1142" y="662"/>
                </a:lnTo>
                <a:cubicBezTo>
                  <a:pt x="511" y="662"/>
                  <a:pt x="0" y="514"/>
                  <a:pt x="0" y="331"/>
                </a:cubicBezTo>
                <a:lnTo>
                  <a:pt x="0" y="331"/>
                </a:lnTo>
                <a:cubicBezTo>
                  <a:pt x="0" y="148"/>
                  <a:pt x="511" y="0"/>
                  <a:pt x="1142" y="0"/>
                </a:cubicBezTo>
                <a:lnTo>
                  <a:pt x="1142" y="0"/>
                </a:lnTo>
                <a:cubicBezTo>
                  <a:pt x="1774" y="0"/>
                  <a:pt x="2285" y="148"/>
                  <a:pt x="2285" y="33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4" name="Freeform 418"/>
          <p:cNvSpPr>
            <a:spLocks noChangeArrowheads="1"/>
          </p:cNvSpPr>
          <p:nvPr/>
        </p:nvSpPr>
        <p:spPr bwMode="auto">
          <a:xfrm>
            <a:off x="2741716" y="10378490"/>
            <a:ext cx="2871833" cy="831612"/>
          </a:xfrm>
          <a:custGeom>
            <a:avLst/>
            <a:gdLst>
              <a:gd name="T0" fmla="*/ 2285 w 2286"/>
              <a:gd name="T1" fmla="*/ 331 h 663"/>
              <a:gd name="T2" fmla="*/ 2285 w 2286"/>
              <a:gd name="T3" fmla="*/ 331 h 663"/>
              <a:gd name="T4" fmla="*/ 1142 w 2286"/>
              <a:gd name="T5" fmla="*/ 662 h 663"/>
              <a:gd name="T6" fmla="*/ 1142 w 2286"/>
              <a:gd name="T7" fmla="*/ 662 h 663"/>
              <a:gd name="T8" fmla="*/ 0 w 2286"/>
              <a:gd name="T9" fmla="*/ 331 h 663"/>
              <a:gd name="T10" fmla="*/ 0 w 2286"/>
              <a:gd name="T11" fmla="*/ 331 h 663"/>
              <a:gd name="T12" fmla="*/ 1142 w 2286"/>
              <a:gd name="T13" fmla="*/ 0 h 663"/>
              <a:gd name="T14" fmla="*/ 1142 w 2286"/>
              <a:gd name="T15" fmla="*/ 0 h 663"/>
              <a:gd name="T16" fmla="*/ 2285 w 2286"/>
              <a:gd name="T17" fmla="*/ 331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86" h="663">
                <a:moveTo>
                  <a:pt x="2285" y="331"/>
                </a:moveTo>
                <a:lnTo>
                  <a:pt x="2285" y="331"/>
                </a:lnTo>
                <a:cubicBezTo>
                  <a:pt x="2285" y="514"/>
                  <a:pt x="1774" y="662"/>
                  <a:pt x="1142" y="662"/>
                </a:cubicBezTo>
                <a:lnTo>
                  <a:pt x="1142" y="662"/>
                </a:lnTo>
                <a:cubicBezTo>
                  <a:pt x="511" y="662"/>
                  <a:pt x="0" y="514"/>
                  <a:pt x="0" y="331"/>
                </a:cubicBezTo>
                <a:lnTo>
                  <a:pt x="0" y="331"/>
                </a:lnTo>
                <a:cubicBezTo>
                  <a:pt x="0" y="148"/>
                  <a:pt x="511" y="0"/>
                  <a:pt x="1142" y="0"/>
                </a:cubicBezTo>
                <a:lnTo>
                  <a:pt x="1142" y="0"/>
                </a:lnTo>
                <a:cubicBezTo>
                  <a:pt x="1774" y="0"/>
                  <a:pt x="2285" y="148"/>
                  <a:pt x="2285" y="331"/>
                </a:cubicBezTo>
              </a:path>
            </a:pathLst>
          </a:custGeom>
          <a:solidFill>
            <a:schemeClr val="accent3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5" name="Freeform 419"/>
          <p:cNvSpPr>
            <a:spLocks noChangeArrowheads="1"/>
          </p:cNvSpPr>
          <p:nvPr/>
        </p:nvSpPr>
        <p:spPr bwMode="auto">
          <a:xfrm>
            <a:off x="2774980" y="10422843"/>
            <a:ext cx="2799761" cy="371452"/>
          </a:xfrm>
          <a:custGeom>
            <a:avLst/>
            <a:gdLst>
              <a:gd name="T0" fmla="*/ 2227 w 2228"/>
              <a:gd name="T1" fmla="*/ 293 h 294"/>
              <a:gd name="T2" fmla="*/ 0 w 2228"/>
              <a:gd name="T3" fmla="*/ 293 h 294"/>
              <a:gd name="T4" fmla="*/ 0 w 2228"/>
              <a:gd name="T5" fmla="*/ 0 h 294"/>
              <a:gd name="T6" fmla="*/ 2227 w 2228"/>
              <a:gd name="T7" fmla="*/ 0 h 294"/>
              <a:gd name="T8" fmla="*/ 2227 w 2228"/>
              <a:gd name="T9" fmla="*/ 293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8" h="294">
                <a:moveTo>
                  <a:pt x="2227" y="293"/>
                </a:moveTo>
                <a:lnTo>
                  <a:pt x="0" y="293"/>
                </a:lnTo>
                <a:lnTo>
                  <a:pt x="0" y="0"/>
                </a:lnTo>
                <a:lnTo>
                  <a:pt x="2227" y="0"/>
                </a:lnTo>
                <a:lnTo>
                  <a:pt x="2227" y="29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" name="Freeform 420"/>
          <p:cNvSpPr>
            <a:spLocks noChangeArrowheads="1"/>
          </p:cNvSpPr>
          <p:nvPr/>
        </p:nvSpPr>
        <p:spPr bwMode="auto">
          <a:xfrm>
            <a:off x="2741716" y="10007035"/>
            <a:ext cx="2871833" cy="831612"/>
          </a:xfrm>
          <a:custGeom>
            <a:avLst/>
            <a:gdLst>
              <a:gd name="T0" fmla="*/ 2285 w 2286"/>
              <a:gd name="T1" fmla="*/ 331 h 663"/>
              <a:gd name="T2" fmla="*/ 2285 w 2286"/>
              <a:gd name="T3" fmla="*/ 331 h 663"/>
              <a:gd name="T4" fmla="*/ 1142 w 2286"/>
              <a:gd name="T5" fmla="*/ 662 h 663"/>
              <a:gd name="T6" fmla="*/ 1142 w 2286"/>
              <a:gd name="T7" fmla="*/ 662 h 663"/>
              <a:gd name="T8" fmla="*/ 0 w 2286"/>
              <a:gd name="T9" fmla="*/ 331 h 663"/>
              <a:gd name="T10" fmla="*/ 0 w 2286"/>
              <a:gd name="T11" fmla="*/ 331 h 663"/>
              <a:gd name="T12" fmla="*/ 1142 w 2286"/>
              <a:gd name="T13" fmla="*/ 0 h 663"/>
              <a:gd name="T14" fmla="*/ 1142 w 2286"/>
              <a:gd name="T15" fmla="*/ 0 h 663"/>
              <a:gd name="T16" fmla="*/ 2285 w 2286"/>
              <a:gd name="T17" fmla="*/ 331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86" h="663">
                <a:moveTo>
                  <a:pt x="2285" y="331"/>
                </a:moveTo>
                <a:lnTo>
                  <a:pt x="2285" y="331"/>
                </a:lnTo>
                <a:cubicBezTo>
                  <a:pt x="2285" y="513"/>
                  <a:pt x="1774" y="662"/>
                  <a:pt x="1142" y="662"/>
                </a:cubicBezTo>
                <a:lnTo>
                  <a:pt x="1142" y="662"/>
                </a:lnTo>
                <a:cubicBezTo>
                  <a:pt x="511" y="662"/>
                  <a:pt x="0" y="513"/>
                  <a:pt x="0" y="331"/>
                </a:cubicBezTo>
                <a:lnTo>
                  <a:pt x="0" y="331"/>
                </a:lnTo>
                <a:cubicBezTo>
                  <a:pt x="0" y="148"/>
                  <a:pt x="511" y="0"/>
                  <a:pt x="1142" y="0"/>
                </a:cubicBezTo>
                <a:lnTo>
                  <a:pt x="1142" y="0"/>
                </a:lnTo>
                <a:cubicBezTo>
                  <a:pt x="1774" y="0"/>
                  <a:pt x="2285" y="148"/>
                  <a:pt x="2285" y="33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7" name="Freeform 421"/>
          <p:cNvSpPr>
            <a:spLocks noChangeArrowheads="1"/>
          </p:cNvSpPr>
          <p:nvPr/>
        </p:nvSpPr>
        <p:spPr bwMode="auto">
          <a:xfrm>
            <a:off x="2741716" y="10007035"/>
            <a:ext cx="2871833" cy="831612"/>
          </a:xfrm>
          <a:custGeom>
            <a:avLst/>
            <a:gdLst>
              <a:gd name="T0" fmla="*/ 2285 w 2286"/>
              <a:gd name="T1" fmla="*/ 331 h 663"/>
              <a:gd name="T2" fmla="*/ 2285 w 2286"/>
              <a:gd name="T3" fmla="*/ 331 h 663"/>
              <a:gd name="T4" fmla="*/ 1142 w 2286"/>
              <a:gd name="T5" fmla="*/ 662 h 663"/>
              <a:gd name="T6" fmla="*/ 1142 w 2286"/>
              <a:gd name="T7" fmla="*/ 662 h 663"/>
              <a:gd name="T8" fmla="*/ 0 w 2286"/>
              <a:gd name="T9" fmla="*/ 331 h 663"/>
              <a:gd name="T10" fmla="*/ 0 w 2286"/>
              <a:gd name="T11" fmla="*/ 331 h 663"/>
              <a:gd name="T12" fmla="*/ 1142 w 2286"/>
              <a:gd name="T13" fmla="*/ 0 h 663"/>
              <a:gd name="T14" fmla="*/ 1142 w 2286"/>
              <a:gd name="T15" fmla="*/ 0 h 663"/>
              <a:gd name="T16" fmla="*/ 2285 w 2286"/>
              <a:gd name="T17" fmla="*/ 331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86" h="663">
                <a:moveTo>
                  <a:pt x="2285" y="331"/>
                </a:moveTo>
                <a:lnTo>
                  <a:pt x="2285" y="331"/>
                </a:lnTo>
                <a:cubicBezTo>
                  <a:pt x="2285" y="513"/>
                  <a:pt x="1774" y="662"/>
                  <a:pt x="1142" y="662"/>
                </a:cubicBezTo>
                <a:lnTo>
                  <a:pt x="1142" y="662"/>
                </a:lnTo>
                <a:cubicBezTo>
                  <a:pt x="511" y="662"/>
                  <a:pt x="0" y="513"/>
                  <a:pt x="0" y="331"/>
                </a:cubicBezTo>
                <a:lnTo>
                  <a:pt x="0" y="331"/>
                </a:lnTo>
                <a:cubicBezTo>
                  <a:pt x="0" y="148"/>
                  <a:pt x="511" y="0"/>
                  <a:pt x="1142" y="0"/>
                </a:cubicBezTo>
                <a:lnTo>
                  <a:pt x="1142" y="0"/>
                </a:lnTo>
                <a:cubicBezTo>
                  <a:pt x="1774" y="0"/>
                  <a:pt x="2285" y="148"/>
                  <a:pt x="2285" y="331"/>
                </a:cubicBezTo>
              </a:path>
            </a:pathLst>
          </a:custGeom>
          <a:solidFill>
            <a:schemeClr val="accent3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8" name="Freeform 422"/>
          <p:cNvSpPr>
            <a:spLocks noChangeArrowheads="1"/>
          </p:cNvSpPr>
          <p:nvPr/>
        </p:nvSpPr>
        <p:spPr bwMode="auto">
          <a:xfrm>
            <a:off x="2891407" y="10611341"/>
            <a:ext cx="5542" cy="371452"/>
          </a:xfrm>
          <a:custGeom>
            <a:avLst/>
            <a:gdLst>
              <a:gd name="T0" fmla="*/ 0 w 1"/>
              <a:gd name="T1" fmla="*/ 0 h 294"/>
              <a:gd name="T2" fmla="*/ 0 w 1"/>
              <a:gd name="T3" fmla="*/ 293 h 294"/>
              <a:gd name="T4" fmla="*/ 0 w 1"/>
              <a:gd name="T5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4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9" name="Line 423"/>
          <p:cNvSpPr>
            <a:spLocks noChangeShapeType="1"/>
          </p:cNvSpPr>
          <p:nvPr/>
        </p:nvSpPr>
        <p:spPr bwMode="auto">
          <a:xfrm>
            <a:off x="2891407" y="10611341"/>
            <a:ext cx="5542" cy="36590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0" name="Freeform 424"/>
          <p:cNvSpPr>
            <a:spLocks noChangeArrowheads="1"/>
          </p:cNvSpPr>
          <p:nvPr/>
        </p:nvSpPr>
        <p:spPr bwMode="auto">
          <a:xfrm>
            <a:off x="3118713" y="10705589"/>
            <a:ext cx="5546" cy="371455"/>
          </a:xfrm>
          <a:custGeom>
            <a:avLst/>
            <a:gdLst>
              <a:gd name="T0" fmla="*/ 0 w 1"/>
              <a:gd name="T1" fmla="*/ 0 h 294"/>
              <a:gd name="T2" fmla="*/ 0 w 1"/>
              <a:gd name="T3" fmla="*/ 293 h 294"/>
              <a:gd name="T4" fmla="*/ 0 w 1"/>
              <a:gd name="T5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4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" name="Line 425"/>
          <p:cNvSpPr>
            <a:spLocks noChangeShapeType="1"/>
          </p:cNvSpPr>
          <p:nvPr/>
        </p:nvSpPr>
        <p:spPr bwMode="auto">
          <a:xfrm>
            <a:off x="3118713" y="10705589"/>
            <a:ext cx="5546" cy="36590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2" name="Freeform 426"/>
          <p:cNvSpPr>
            <a:spLocks noChangeArrowheads="1"/>
          </p:cNvSpPr>
          <p:nvPr/>
        </p:nvSpPr>
        <p:spPr bwMode="auto">
          <a:xfrm>
            <a:off x="3346022" y="10766576"/>
            <a:ext cx="5542" cy="371452"/>
          </a:xfrm>
          <a:custGeom>
            <a:avLst/>
            <a:gdLst>
              <a:gd name="T0" fmla="*/ 0 w 1"/>
              <a:gd name="T1" fmla="*/ 0 h 295"/>
              <a:gd name="T2" fmla="*/ 0 w 1"/>
              <a:gd name="T3" fmla="*/ 294 h 295"/>
              <a:gd name="T4" fmla="*/ 0 w 1"/>
              <a:gd name="T5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5">
                <a:moveTo>
                  <a:pt x="0" y="0"/>
                </a:moveTo>
                <a:lnTo>
                  <a:pt x="0" y="294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3" name="Line 427"/>
          <p:cNvSpPr>
            <a:spLocks noChangeShapeType="1"/>
          </p:cNvSpPr>
          <p:nvPr/>
        </p:nvSpPr>
        <p:spPr bwMode="auto">
          <a:xfrm>
            <a:off x="3346022" y="10766576"/>
            <a:ext cx="5542" cy="37145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" name="Freeform 428"/>
          <p:cNvSpPr>
            <a:spLocks noChangeArrowheads="1"/>
          </p:cNvSpPr>
          <p:nvPr/>
        </p:nvSpPr>
        <p:spPr bwMode="auto">
          <a:xfrm>
            <a:off x="3578873" y="10805382"/>
            <a:ext cx="5542" cy="371455"/>
          </a:xfrm>
          <a:custGeom>
            <a:avLst/>
            <a:gdLst>
              <a:gd name="T0" fmla="*/ 0 w 1"/>
              <a:gd name="T1" fmla="*/ 0 h 295"/>
              <a:gd name="T2" fmla="*/ 0 w 1"/>
              <a:gd name="T3" fmla="*/ 294 h 295"/>
              <a:gd name="T4" fmla="*/ 0 w 1"/>
              <a:gd name="T5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5">
                <a:moveTo>
                  <a:pt x="0" y="0"/>
                </a:moveTo>
                <a:lnTo>
                  <a:pt x="0" y="294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5" name="Line 429"/>
          <p:cNvSpPr>
            <a:spLocks noChangeShapeType="1"/>
          </p:cNvSpPr>
          <p:nvPr/>
        </p:nvSpPr>
        <p:spPr bwMode="auto">
          <a:xfrm>
            <a:off x="3578873" y="10805382"/>
            <a:ext cx="5542" cy="371455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6" name="Freeform 430"/>
          <p:cNvSpPr>
            <a:spLocks noChangeArrowheads="1"/>
          </p:cNvSpPr>
          <p:nvPr/>
        </p:nvSpPr>
        <p:spPr bwMode="auto">
          <a:xfrm>
            <a:off x="3806179" y="10827559"/>
            <a:ext cx="5546" cy="371455"/>
          </a:xfrm>
          <a:custGeom>
            <a:avLst/>
            <a:gdLst>
              <a:gd name="T0" fmla="*/ 0 w 1"/>
              <a:gd name="T1" fmla="*/ 0 h 294"/>
              <a:gd name="T2" fmla="*/ 0 w 1"/>
              <a:gd name="T3" fmla="*/ 293 h 294"/>
              <a:gd name="T4" fmla="*/ 0 w 1"/>
              <a:gd name="T5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4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7" name="Line 431"/>
          <p:cNvSpPr>
            <a:spLocks noChangeShapeType="1"/>
          </p:cNvSpPr>
          <p:nvPr/>
        </p:nvSpPr>
        <p:spPr bwMode="auto">
          <a:xfrm>
            <a:off x="3806179" y="10827559"/>
            <a:ext cx="5546" cy="36590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8" name="Freeform 432"/>
          <p:cNvSpPr>
            <a:spLocks noChangeArrowheads="1"/>
          </p:cNvSpPr>
          <p:nvPr/>
        </p:nvSpPr>
        <p:spPr bwMode="auto">
          <a:xfrm>
            <a:off x="4033488" y="10838647"/>
            <a:ext cx="5542" cy="371455"/>
          </a:xfrm>
          <a:custGeom>
            <a:avLst/>
            <a:gdLst>
              <a:gd name="T0" fmla="*/ 0 w 1"/>
              <a:gd name="T1" fmla="*/ 0 h 296"/>
              <a:gd name="T2" fmla="*/ 0 w 1"/>
              <a:gd name="T3" fmla="*/ 295 h 296"/>
              <a:gd name="T4" fmla="*/ 0 w 1"/>
              <a:gd name="T5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Line 433"/>
          <p:cNvSpPr>
            <a:spLocks noChangeShapeType="1"/>
          </p:cNvSpPr>
          <p:nvPr/>
        </p:nvSpPr>
        <p:spPr bwMode="auto">
          <a:xfrm>
            <a:off x="4033488" y="10838647"/>
            <a:ext cx="5542" cy="371455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0" name="Freeform 434"/>
          <p:cNvSpPr>
            <a:spLocks noChangeArrowheads="1"/>
          </p:cNvSpPr>
          <p:nvPr/>
        </p:nvSpPr>
        <p:spPr bwMode="auto">
          <a:xfrm>
            <a:off x="4266339" y="10838647"/>
            <a:ext cx="5542" cy="371455"/>
          </a:xfrm>
          <a:custGeom>
            <a:avLst/>
            <a:gdLst>
              <a:gd name="T0" fmla="*/ 0 w 1"/>
              <a:gd name="T1" fmla="*/ 0 h 295"/>
              <a:gd name="T2" fmla="*/ 0 w 1"/>
              <a:gd name="T3" fmla="*/ 294 h 295"/>
              <a:gd name="T4" fmla="*/ 0 w 1"/>
              <a:gd name="T5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5">
                <a:moveTo>
                  <a:pt x="0" y="0"/>
                </a:moveTo>
                <a:lnTo>
                  <a:pt x="0" y="294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Line 435"/>
          <p:cNvSpPr>
            <a:spLocks noChangeShapeType="1"/>
          </p:cNvSpPr>
          <p:nvPr/>
        </p:nvSpPr>
        <p:spPr bwMode="auto">
          <a:xfrm>
            <a:off x="4266339" y="10838647"/>
            <a:ext cx="5542" cy="371455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2" name="Freeform 436"/>
          <p:cNvSpPr>
            <a:spLocks noChangeArrowheads="1"/>
          </p:cNvSpPr>
          <p:nvPr/>
        </p:nvSpPr>
        <p:spPr bwMode="auto">
          <a:xfrm>
            <a:off x="4493644" y="10833104"/>
            <a:ext cx="5546" cy="371452"/>
          </a:xfrm>
          <a:custGeom>
            <a:avLst/>
            <a:gdLst>
              <a:gd name="T0" fmla="*/ 0 w 1"/>
              <a:gd name="T1" fmla="*/ 0 h 295"/>
              <a:gd name="T2" fmla="*/ 0 w 1"/>
              <a:gd name="T3" fmla="*/ 294 h 295"/>
              <a:gd name="T4" fmla="*/ 0 w 1"/>
              <a:gd name="T5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5">
                <a:moveTo>
                  <a:pt x="0" y="0"/>
                </a:moveTo>
                <a:lnTo>
                  <a:pt x="0" y="294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Line 437"/>
          <p:cNvSpPr>
            <a:spLocks noChangeShapeType="1"/>
          </p:cNvSpPr>
          <p:nvPr/>
        </p:nvSpPr>
        <p:spPr bwMode="auto">
          <a:xfrm>
            <a:off x="4493644" y="10833104"/>
            <a:ext cx="5546" cy="37145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" name="Freeform 438"/>
          <p:cNvSpPr>
            <a:spLocks noChangeArrowheads="1"/>
          </p:cNvSpPr>
          <p:nvPr/>
        </p:nvSpPr>
        <p:spPr bwMode="auto">
          <a:xfrm>
            <a:off x="4720953" y="10810928"/>
            <a:ext cx="5542" cy="365909"/>
          </a:xfrm>
          <a:custGeom>
            <a:avLst/>
            <a:gdLst>
              <a:gd name="T0" fmla="*/ 0 w 1"/>
              <a:gd name="T1" fmla="*/ 0 h 292"/>
              <a:gd name="T2" fmla="*/ 0 w 1"/>
              <a:gd name="T3" fmla="*/ 291 h 292"/>
              <a:gd name="T4" fmla="*/ 0 w 1"/>
              <a:gd name="T5" fmla="*/ 0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2">
                <a:moveTo>
                  <a:pt x="0" y="0"/>
                </a:moveTo>
                <a:lnTo>
                  <a:pt x="0" y="291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" name="Line 439"/>
          <p:cNvSpPr>
            <a:spLocks noChangeShapeType="1"/>
          </p:cNvSpPr>
          <p:nvPr/>
        </p:nvSpPr>
        <p:spPr bwMode="auto">
          <a:xfrm>
            <a:off x="4720953" y="10810928"/>
            <a:ext cx="5542" cy="36590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6" name="Freeform 440"/>
          <p:cNvSpPr>
            <a:spLocks noChangeArrowheads="1"/>
          </p:cNvSpPr>
          <p:nvPr/>
        </p:nvSpPr>
        <p:spPr bwMode="auto">
          <a:xfrm>
            <a:off x="4953805" y="10777664"/>
            <a:ext cx="5542" cy="371452"/>
          </a:xfrm>
          <a:custGeom>
            <a:avLst/>
            <a:gdLst>
              <a:gd name="T0" fmla="*/ 0 w 1"/>
              <a:gd name="T1" fmla="*/ 0 h 295"/>
              <a:gd name="T2" fmla="*/ 0 w 1"/>
              <a:gd name="T3" fmla="*/ 294 h 295"/>
              <a:gd name="T4" fmla="*/ 0 w 1"/>
              <a:gd name="T5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5">
                <a:moveTo>
                  <a:pt x="0" y="0"/>
                </a:moveTo>
                <a:lnTo>
                  <a:pt x="0" y="294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" name="Line 441"/>
          <p:cNvSpPr>
            <a:spLocks noChangeShapeType="1"/>
          </p:cNvSpPr>
          <p:nvPr/>
        </p:nvSpPr>
        <p:spPr bwMode="auto">
          <a:xfrm>
            <a:off x="4953805" y="10777664"/>
            <a:ext cx="5542" cy="37145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8" name="Freeform 442"/>
          <p:cNvSpPr>
            <a:spLocks noChangeArrowheads="1"/>
          </p:cNvSpPr>
          <p:nvPr/>
        </p:nvSpPr>
        <p:spPr bwMode="auto">
          <a:xfrm>
            <a:off x="5181110" y="10722223"/>
            <a:ext cx="5546" cy="371452"/>
          </a:xfrm>
          <a:custGeom>
            <a:avLst/>
            <a:gdLst>
              <a:gd name="T0" fmla="*/ 0 w 1"/>
              <a:gd name="T1" fmla="*/ 0 h 294"/>
              <a:gd name="T2" fmla="*/ 0 w 1"/>
              <a:gd name="T3" fmla="*/ 293 h 294"/>
              <a:gd name="T4" fmla="*/ 0 w 1"/>
              <a:gd name="T5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4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" name="Line 443"/>
          <p:cNvSpPr>
            <a:spLocks noChangeShapeType="1"/>
          </p:cNvSpPr>
          <p:nvPr/>
        </p:nvSpPr>
        <p:spPr bwMode="auto">
          <a:xfrm>
            <a:off x="5181110" y="10722223"/>
            <a:ext cx="5546" cy="36590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0" name="Freeform 444"/>
          <p:cNvSpPr>
            <a:spLocks noChangeArrowheads="1"/>
          </p:cNvSpPr>
          <p:nvPr/>
        </p:nvSpPr>
        <p:spPr bwMode="auto">
          <a:xfrm>
            <a:off x="5408419" y="10639060"/>
            <a:ext cx="5542" cy="371455"/>
          </a:xfrm>
          <a:custGeom>
            <a:avLst/>
            <a:gdLst>
              <a:gd name="T0" fmla="*/ 0 w 1"/>
              <a:gd name="T1" fmla="*/ 0 h 295"/>
              <a:gd name="T2" fmla="*/ 0 w 1"/>
              <a:gd name="T3" fmla="*/ 294 h 295"/>
              <a:gd name="T4" fmla="*/ 0 w 1"/>
              <a:gd name="T5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5">
                <a:moveTo>
                  <a:pt x="0" y="0"/>
                </a:moveTo>
                <a:lnTo>
                  <a:pt x="0" y="294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Line 445"/>
          <p:cNvSpPr>
            <a:spLocks noChangeShapeType="1"/>
          </p:cNvSpPr>
          <p:nvPr/>
        </p:nvSpPr>
        <p:spPr bwMode="auto">
          <a:xfrm>
            <a:off x="5408419" y="10639060"/>
            <a:ext cx="5542" cy="371455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" name="Freeform 446"/>
          <p:cNvSpPr>
            <a:spLocks noChangeArrowheads="1"/>
          </p:cNvSpPr>
          <p:nvPr/>
        </p:nvSpPr>
        <p:spPr bwMode="auto">
          <a:xfrm>
            <a:off x="3290581" y="8548944"/>
            <a:ext cx="1907163" cy="2012499"/>
          </a:xfrm>
          <a:custGeom>
            <a:avLst/>
            <a:gdLst>
              <a:gd name="T0" fmla="*/ 1517 w 1518"/>
              <a:gd name="T1" fmla="*/ 799 h 1600"/>
              <a:gd name="T2" fmla="*/ 1517 w 1518"/>
              <a:gd name="T3" fmla="*/ 799 h 1600"/>
              <a:gd name="T4" fmla="*/ 759 w 1518"/>
              <a:gd name="T5" fmla="*/ 1599 h 1600"/>
              <a:gd name="T6" fmla="*/ 759 w 1518"/>
              <a:gd name="T7" fmla="*/ 1599 h 1600"/>
              <a:gd name="T8" fmla="*/ 0 w 1518"/>
              <a:gd name="T9" fmla="*/ 799 h 1600"/>
              <a:gd name="T10" fmla="*/ 0 w 1518"/>
              <a:gd name="T11" fmla="*/ 799 h 1600"/>
              <a:gd name="T12" fmla="*/ 759 w 1518"/>
              <a:gd name="T13" fmla="*/ 0 h 1600"/>
              <a:gd name="T14" fmla="*/ 759 w 1518"/>
              <a:gd name="T15" fmla="*/ 0 h 1600"/>
              <a:gd name="T16" fmla="*/ 1517 w 1518"/>
              <a:gd name="T17" fmla="*/ 799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8" h="1600">
                <a:moveTo>
                  <a:pt x="1517" y="799"/>
                </a:moveTo>
                <a:lnTo>
                  <a:pt x="1517" y="799"/>
                </a:lnTo>
                <a:cubicBezTo>
                  <a:pt x="1517" y="1241"/>
                  <a:pt x="1178" y="1599"/>
                  <a:pt x="759" y="1599"/>
                </a:cubicBezTo>
                <a:lnTo>
                  <a:pt x="759" y="1599"/>
                </a:lnTo>
                <a:cubicBezTo>
                  <a:pt x="340" y="1599"/>
                  <a:pt x="0" y="1241"/>
                  <a:pt x="0" y="799"/>
                </a:cubicBezTo>
                <a:lnTo>
                  <a:pt x="0" y="799"/>
                </a:lnTo>
                <a:cubicBezTo>
                  <a:pt x="0" y="358"/>
                  <a:pt x="340" y="0"/>
                  <a:pt x="759" y="0"/>
                </a:cubicBezTo>
                <a:lnTo>
                  <a:pt x="759" y="0"/>
                </a:lnTo>
                <a:cubicBezTo>
                  <a:pt x="1178" y="0"/>
                  <a:pt x="1517" y="358"/>
                  <a:pt x="1517" y="799"/>
                </a:cubicBezTo>
              </a:path>
            </a:pathLst>
          </a:custGeom>
          <a:solidFill>
            <a:srgbClr val="47CB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Freeform 447"/>
          <p:cNvSpPr>
            <a:spLocks noChangeArrowheads="1"/>
          </p:cNvSpPr>
          <p:nvPr/>
        </p:nvSpPr>
        <p:spPr bwMode="auto">
          <a:xfrm>
            <a:off x="3290581" y="8548944"/>
            <a:ext cx="1907163" cy="2012499"/>
          </a:xfrm>
          <a:custGeom>
            <a:avLst/>
            <a:gdLst>
              <a:gd name="T0" fmla="*/ 1517 w 1518"/>
              <a:gd name="T1" fmla="*/ 799 h 1600"/>
              <a:gd name="T2" fmla="*/ 1517 w 1518"/>
              <a:gd name="T3" fmla="*/ 799 h 1600"/>
              <a:gd name="T4" fmla="*/ 759 w 1518"/>
              <a:gd name="T5" fmla="*/ 1599 h 1600"/>
              <a:gd name="T6" fmla="*/ 759 w 1518"/>
              <a:gd name="T7" fmla="*/ 1599 h 1600"/>
              <a:gd name="T8" fmla="*/ 0 w 1518"/>
              <a:gd name="T9" fmla="*/ 799 h 1600"/>
              <a:gd name="T10" fmla="*/ 0 w 1518"/>
              <a:gd name="T11" fmla="*/ 799 h 1600"/>
              <a:gd name="T12" fmla="*/ 759 w 1518"/>
              <a:gd name="T13" fmla="*/ 0 h 1600"/>
              <a:gd name="T14" fmla="*/ 759 w 1518"/>
              <a:gd name="T15" fmla="*/ 0 h 1600"/>
              <a:gd name="T16" fmla="*/ 1517 w 1518"/>
              <a:gd name="T17" fmla="*/ 799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8" h="1600">
                <a:moveTo>
                  <a:pt x="1517" y="799"/>
                </a:moveTo>
                <a:lnTo>
                  <a:pt x="1517" y="799"/>
                </a:lnTo>
                <a:cubicBezTo>
                  <a:pt x="1517" y="1241"/>
                  <a:pt x="1178" y="1599"/>
                  <a:pt x="759" y="1599"/>
                </a:cubicBezTo>
                <a:lnTo>
                  <a:pt x="759" y="1599"/>
                </a:lnTo>
                <a:cubicBezTo>
                  <a:pt x="340" y="1599"/>
                  <a:pt x="0" y="1241"/>
                  <a:pt x="0" y="799"/>
                </a:cubicBezTo>
                <a:lnTo>
                  <a:pt x="0" y="799"/>
                </a:lnTo>
                <a:cubicBezTo>
                  <a:pt x="0" y="358"/>
                  <a:pt x="340" y="0"/>
                  <a:pt x="759" y="0"/>
                </a:cubicBezTo>
                <a:lnTo>
                  <a:pt x="759" y="0"/>
                </a:lnTo>
                <a:cubicBezTo>
                  <a:pt x="1178" y="0"/>
                  <a:pt x="1517" y="358"/>
                  <a:pt x="1517" y="799"/>
                </a:cubicBezTo>
              </a:path>
            </a:pathLst>
          </a:custGeom>
          <a:solidFill>
            <a:schemeClr val="accent3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Freeform 448"/>
          <p:cNvSpPr>
            <a:spLocks noChangeArrowheads="1"/>
          </p:cNvSpPr>
          <p:nvPr/>
        </p:nvSpPr>
        <p:spPr bwMode="auto">
          <a:xfrm>
            <a:off x="3174154" y="8548944"/>
            <a:ext cx="1907163" cy="2012499"/>
          </a:xfrm>
          <a:custGeom>
            <a:avLst/>
            <a:gdLst>
              <a:gd name="T0" fmla="*/ 1517 w 1518"/>
              <a:gd name="T1" fmla="*/ 799 h 1600"/>
              <a:gd name="T2" fmla="*/ 1517 w 1518"/>
              <a:gd name="T3" fmla="*/ 799 h 1600"/>
              <a:gd name="T4" fmla="*/ 758 w 1518"/>
              <a:gd name="T5" fmla="*/ 1599 h 1600"/>
              <a:gd name="T6" fmla="*/ 758 w 1518"/>
              <a:gd name="T7" fmla="*/ 1599 h 1600"/>
              <a:gd name="T8" fmla="*/ 0 w 1518"/>
              <a:gd name="T9" fmla="*/ 799 h 1600"/>
              <a:gd name="T10" fmla="*/ 0 w 1518"/>
              <a:gd name="T11" fmla="*/ 799 h 1600"/>
              <a:gd name="T12" fmla="*/ 758 w 1518"/>
              <a:gd name="T13" fmla="*/ 0 h 1600"/>
              <a:gd name="T14" fmla="*/ 758 w 1518"/>
              <a:gd name="T15" fmla="*/ 0 h 1600"/>
              <a:gd name="T16" fmla="*/ 1517 w 1518"/>
              <a:gd name="T17" fmla="*/ 799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8" h="1600">
                <a:moveTo>
                  <a:pt x="1517" y="799"/>
                </a:moveTo>
                <a:lnTo>
                  <a:pt x="1517" y="799"/>
                </a:lnTo>
                <a:cubicBezTo>
                  <a:pt x="1517" y="1241"/>
                  <a:pt x="1177" y="1599"/>
                  <a:pt x="758" y="1599"/>
                </a:cubicBezTo>
                <a:lnTo>
                  <a:pt x="758" y="1599"/>
                </a:lnTo>
                <a:cubicBezTo>
                  <a:pt x="339" y="1599"/>
                  <a:pt x="0" y="1241"/>
                  <a:pt x="0" y="799"/>
                </a:cubicBezTo>
                <a:lnTo>
                  <a:pt x="0" y="799"/>
                </a:lnTo>
                <a:cubicBezTo>
                  <a:pt x="0" y="358"/>
                  <a:pt x="339" y="0"/>
                  <a:pt x="758" y="0"/>
                </a:cubicBezTo>
                <a:lnTo>
                  <a:pt x="758" y="0"/>
                </a:lnTo>
                <a:cubicBezTo>
                  <a:pt x="1177" y="0"/>
                  <a:pt x="1517" y="358"/>
                  <a:pt x="1517" y="79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Freeform 449"/>
          <p:cNvSpPr>
            <a:spLocks noChangeArrowheads="1"/>
          </p:cNvSpPr>
          <p:nvPr/>
        </p:nvSpPr>
        <p:spPr bwMode="auto">
          <a:xfrm>
            <a:off x="3174154" y="8548944"/>
            <a:ext cx="1907163" cy="2012499"/>
          </a:xfrm>
          <a:custGeom>
            <a:avLst/>
            <a:gdLst>
              <a:gd name="T0" fmla="*/ 1517 w 1518"/>
              <a:gd name="T1" fmla="*/ 799 h 1600"/>
              <a:gd name="T2" fmla="*/ 1517 w 1518"/>
              <a:gd name="T3" fmla="*/ 799 h 1600"/>
              <a:gd name="T4" fmla="*/ 758 w 1518"/>
              <a:gd name="T5" fmla="*/ 1599 h 1600"/>
              <a:gd name="T6" fmla="*/ 758 w 1518"/>
              <a:gd name="T7" fmla="*/ 1599 h 1600"/>
              <a:gd name="T8" fmla="*/ 0 w 1518"/>
              <a:gd name="T9" fmla="*/ 799 h 1600"/>
              <a:gd name="T10" fmla="*/ 0 w 1518"/>
              <a:gd name="T11" fmla="*/ 799 h 1600"/>
              <a:gd name="T12" fmla="*/ 758 w 1518"/>
              <a:gd name="T13" fmla="*/ 0 h 1600"/>
              <a:gd name="T14" fmla="*/ 758 w 1518"/>
              <a:gd name="T15" fmla="*/ 0 h 1600"/>
              <a:gd name="T16" fmla="*/ 1517 w 1518"/>
              <a:gd name="T17" fmla="*/ 799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8" h="1600">
                <a:moveTo>
                  <a:pt x="1517" y="799"/>
                </a:moveTo>
                <a:lnTo>
                  <a:pt x="1517" y="799"/>
                </a:lnTo>
                <a:cubicBezTo>
                  <a:pt x="1517" y="1241"/>
                  <a:pt x="1177" y="1599"/>
                  <a:pt x="758" y="1599"/>
                </a:cubicBezTo>
                <a:lnTo>
                  <a:pt x="758" y="1599"/>
                </a:lnTo>
                <a:cubicBezTo>
                  <a:pt x="339" y="1599"/>
                  <a:pt x="0" y="1241"/>
                  <a:pt x="0" y="799"/>
                </a:cubicBezTo>
                <a:lnTo>
                  <a:pt x="0" y="799"/>
                </a:lnTo>
                <a:cubicBezTo>
                  <a:pt x="0" y="358"/>
                  <a:pt x="339" y="0"/>
                  <a:pt x="758" y="0"/>
                </a:cubicBezTo>
                <a:lnTo>
                  <a:pt x="758" y="0"/>
                </a:lnTo>
                <a:cubicBezTo>
                  <a:pt x="1177" y="0"/>
                  <a:pt x="1517" y="358"/>
                  <a:pt x="1517" y="799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7" name="Freeform 451"/>
          <p:cNvSpPr>
            <a:spLocks noChangeArrowheads="1"/>
          </p:cNvSpPr>
          <p:nvPr/>
        </p:nvSpPr>
        <p:spPr bwMode="auto">
          <a:xfrm>
            <a:off x="18642133" y="5699288"/>
            <a:ext cx="2866290" cy="831612"/>
          </a:xfrm>
          <a:custGeom>
            <a:avLst/>
            <a:gdLst>
              <a:gd name="T0" fmla="*/ 2279 w 2280"/>
              <a:gd name="T1" fmla="*/ 331 h 661"/>
              <a:gd name="T2" fmla="*/ 2279 w 2280"/>
              <a:gd name="T3" fmla="*/ 331 h 661"/>
              <a:gd name="T4" fmla="*/ 1139 w 2280"/>
              <a:gd name="T5" fmla="*/ 660 h 661"/>
              <a:gd name="T6" fmla="*/ 1139 w 2280"/>
              <a:gd name="T7" fmla="*/ 660 h 661"/>
              <a:gd name="T8" fmla="*/ 0 w 2280"/>
              <a:gd name="T9" fmla="*/ 331 h 661"/>
              <a:gd name="T10" fmla="*/ 0 w 2280"/>
              <a:gd name="T11" fmla="*/ 331 h 661"/>
              <a:gd name="T12" fmla="*/ 1139 w 2280"/>
              <a:gd name="T13" fmla="*/ 0 h 661"/>
              <a:gd name="T14" fmla="*/ 1139 w 2280"/>
              <a:gd name="T15" fmla="*/ 0 h 661"/>
              <a:gd name="T16" fmla="*/ 2279 w 2280"/>
              <a:gd name="T17" fmla="*/ 33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80" h="661">
                <a:moveTo>
                  <a:pt x="2279" y="331"/>
                </a:moveTo>
                <a:lnTo>
                  <a:pt x="2279" y="331"/>
                </a:lnTo>
                <a:cubicBezTo>
                  <a:pt x="2279" y="513"/>
                  <a:pt x="1768" y="660"/>
                  <a:pt x="1139" y="660"/>
                </a:cubicBezTo>
                <a:lnTo>
                  <a:pt x="1139" y="660"/>
                </a:lnTo>
                <a:cubicBezTo>
                  <a:pt x="510" y="660"/>
                  <a:pt x="0" y="513"/>
                  <a:pt x="0" y="331"/>
                </a:cubicBezTo>
                <a:lnTo>
                  <a:pt x="0" y="331"/>
                </a:lnTo>
                <a:cubicBezTo>
                  <a:pt x="0" y="148"/>
                  <a:pt x="510" y="0"/>
                  <a:pt x="1139" y="0"/>
                </a:cubicBezTo>
                <a:lnTo>
                  <a:pt x="1139" y="0"/>
                </a:lnTo>
                <a:cubicBezTo>
                  <a:pt x="1768" y="0"/>
                  <a:pt x="2279" y="148"/>
                  <a:pt x="2279" y="331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Freeform 452"/>
          <p:cNvSpPr>
            <a:spLocks noChangeArrowheads="1"/>
          </p:cNvSpPr>
          <p:nvPr/>
        </p:nvSpPr>
        <p:spPr bwMode="auto">
          <a:xfrm>
            <a:off x="18680943" y="5743640"/>
            <a:ext cx="2794216" cy="371452"/>
          </a:xfrm>
          <a:custGeom>
            <a:avLst/>
            <a:gdLst>
              <a:gd name="T0" fmla="*/ 2222 w 2223"/>
              <a:gd name="T1" fmla="*/ 293 h 294"/>
              <a:gd name="T2" fmla="*/ 0 w 2223"/>
              <a:gd name="T3" fmla="*/ 293 h 294"/>
              <a:gd name="T4" fmla="*/ 0 w 2223"/>
              <a:gd name="T5" fmla="*/ 0 h 294"/>
              <a:gd name="T6" fmla="*/ 2222 w 2223"/>
              <a:gd name="T7" fmla="*/ 0 h 294"/>
              <a:gd name="T8" fmla="*/ 2222 w 2223"/>
              <a:gd name="T9" fmla="*/ 293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3" h="294">
                <a:moveTo>
                  <a:pt x="2222" y="293"/>
                </a:moveTo>
                <a:lnTo>
                  <a:pt x="0" y="293"/>
                </a:lnTo>
                <a:lnTo>
                  <a:pt x="0" y="0"/>
                </a:lnTo>
                <a:lnTo>
                  <a:pt x="2222" y="0"/>
                </a:lnTo>
                <a:lnTo>
                  <a:pt x="2222" y="29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" name="Freeform 453"/>
          <p:cNvSpPr>
            <a:spLocks noChangeArrowheads="1"/>
          </p:cNvSpPr>
          <p:nvPr/>
        </p:nvSpPr>
        <p:spPr bwMode="auto">
          <a:xfrm>
            <a:off x="18642133" y="5327833"/>
            <a:ext cx="2866290" cy="831612"/>
          </a:xfrm>
          <a:custGeom>
            <a:avLst/>
            <a:gdLst>
              <a:gd name="T0" fmla="*/ 2279 w 2280"/>
              <a:gd name="T1" fmla="*/ 331 h 661"/>
              <a:gd name="T2" fmla="*/ 2279 w 2280"/>
              <a:gd name="T3" fmla="*/ 331 h 661"/>
              <a:gd name="T4" fmla="*/ 1139 w 2280"/>
              <a:gd name="T5" fmla="*/ 660 h 661"/>
              <a:gd name="T6" fmla="*/ 1139 w 2280"/>
              <a:gd name="T7" fmla="*/ 660 h 661"/>
              <a:gd name="T8" fmla="*/ 0 w 2280"/>
              <a:gd name="T9" fmla="*/ 331 h 661"/>
              <a:gd name="T10" fmla="*/ 0 w 2280"/>
              <a:gd name="T11" fmla="*/ 331 h 661"/>
              <a:gd name="T12" fmla="*/ 1139 w 2280"/>
              <a:gd name="T13" fmla="*/ 0 h 661"/>
              <a:gd name="T14" fmla="*/ 1139 w 2280"/>
              <a:gd name="T15" fmla="*/ 0 h 661"/>
              <a:gd name="T16" fmla="*/ 2279 w 2280"/>
              <a:gd name="T17" fmla="*/ 33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80" h="661">
                <a:moveTo>
                  <a:pt x="2279" y="331"/>
                </a:moveTo>
                <a:lnTo>
                  <a:pt x="2279" y="331"/>
                </a:lnTo>
                <a:cubicBezTo>
                  <a:pt x="2279" y="513"/>
                  <a:pt x="1768" y="660"/>
                  <a:pt x="1139" y="660"/>
                </a:cubicBezTo>
                <a:lnTo>
                  <a:pt x="1139" y="660"/>
                </a:lnTo>
                <a:cubicBezTo>
                  <a:pt x="510" y="660"/>
                  <a:pt x="0" y="513"/>
                  <a:pt x="0" y="331"/>
                </a:cubicBezTo>
                <a:lnTo>
                  <a:pt x="0" y="331"/>
                </a:lnTo>
                <a:cubicBezTo>
                  <a:pt x="0" y="148"/>
                  <a:pt x="510" y="0"/>
                  <a:pt x="1139" y="0"/>
                </a:cubicBezTo>
                <a:lnTo>
                  <a:pt x="1139" y="0"/>
                </a:lnTo>
                <a:cubicBezTo>
                  <a:pt x="1768" y="0"/>
                  <a:pt x="2279" y="148"/>
                  <a:pt x="2279" y="33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0" name="Freeform 454"/>
          <p:cNvSpPr>
            <a:spLocks noChangeArrowheads="1"/>
          </p:cNvSpPr>
          <p:nvPr/>
        </p:nvSpPr>
        <p:spPr bwMode="auto">
          <a:xfrm>
            <a:off x="18642133" y="5327833"/>
            <a:ext cx="2866290" cy="831612"/>
          </a:xfrm>
          <a:custGeom>
            <a:avLst/>
            <a:gdLst>
              <a:gd name="T0" fmla="*/ 2279 w 2280"/>
              <a:gd name="T1" fmla="*/ 331 h 661"/>
              <a:gd name="T2" fmla="*/ 2279 w 2280"/>
              <a:gd name="T3" fmla="*/ 331 h 661"/>
              <a:gd name="T4" fmla="*/ 1139 w 2280"/>
              <a:gd name="T5" fmla="*/ 660 h 661"/>
              <a:gd name="T6" fmla="*/ 1139 w 2280"/>
              <a:gd name="T7" fmla="*/ 660 h 661"/>
              <a:gd name="T8" fmla="*/ 0 w 2280"/>
              <a:gd name="T9" fmla="*/ 331 h 661"/>
              <a:gd name="T10" fmla="*/ 0 w 2280"/>
              <a:gd name="T11" fmla="*/ 331 h 661"/>
              <a:gd name="T12" fmla="*/ 1139 w 2280"/>
              <a:gd name="T13" fmla="*/ 0 h 661"/>
              <a:gd name="T14" fmla="*/ 1139 w 2280"/>
              <a:gd name="T15" fmla="*/ 0 h 661"/>
              <a:gd name="T16" fmla="*/ 2279 w 2280"/>
              <a:gd name="T17" fmla="*/ 33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80" h="661">
                <a:moveTo>
                  <a:pt x="2279" y="331"/>
                </a:moveTo>
                <a:lnTo>
                  <a:pt x="2279" y="331"/>
                </a:lnTo>
                <a:cubicBezTo>
                  <a:pt x="2279" y="513"/>
                  <a:pt x="1768" y="660"/>
                  <a:pt x="1139" y="660"/>
                </a:cubicBezTo>
                <a:lnTo>
                  <a:pt x="1139" y="660"/>
                </a:lnTo>
                <a:cubicBezTo>
                  <a:pt x="510" y="660"/>
                  <a:pt x="0" y="513"/>
                  <a:pt x="0" y="331"/>
                </a:cubicBezTo>
                <a:lnTo>
                  <a:pt x="0" y="331"/>
                </a:lnTo>
                <a:cubicBezTo>
                  <a:pt x="0" y="148"/>
                  <a:pt x="510" y="0"/>
                  <a:pt x="1139" y="0"/>
                </a:cubicBezTo>
                <a:lnTo>
                  <a:pt x="1139" y="0"/>
                </a:lnTo>
                <a:cubicBezTo>
                  <a:pt x="1768" y="0"/>
                  <a:pt x="2279" y="148"/>
                  <a:pt x="2279" y="331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" name="Freeform 455"/>
          <p:cNvSpPr>
            <a:spLocks noChangeArrowheads="1"/>
          </p:cNvSpPr>
          <p:nvPr/>
        </p:nvSpPr>
        <p:spPr bwMode="auto">
          <a:xfrm>
            <a:off x="18791825" y="5932139"/>
            <a:ext cx="5542" cy="371452"/>
          </a:xfrm>
          <a:custGeom>
            <a:avLst/>
            <a:gdLst>
              <a:gd name="T0" fmla="*/ 0 w 1"/>
              <a:gd name="T1" fmla="*/ 0 h 294"/>
              <a:gd name="T2" fmla="*/ 0 w 1"/>
              <a:gd name="T3" fmla="*/ 293 h 294"/>
              <a:gd name="T4" fmla="*/ 0 w 1"/>
              <a:gd name="T5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4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" name="Line 456"/>
          <p:cNvSpPr>
            <a:spLocks noChangeShapeType="1"/>
          </p:cNvSpPr>
          <p:nvPr/>
        </p:nvSpPr>
        <p:spPr bwMode="auto">
          <a:xfrm>
            <a:off x="18791825" y="5932139"/>
            <a:ext cx="5542" cy="36590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3" name="Freeform 457"/>
          <p:cNvSpPr>
            <a:spLocks noChangeArrowheads="1"/>
          </p:cNvSpPr>
          <p:nvPr/>
        </p:nvSpPr>
        <p:spPr bwMode="auto">
          <a:xfrm>
            <a:off x="19024676" y="6026386"/>
            <a:ext cx="5542" cy="371455"/>
          </a:xfrm>
          <a:custGeom>
            <a:avLst/>
            <a:gdLst>
              <a:gd name="T0" fmla="*/ 0 w 1"/>
              <a:gd name="T1" fmla="*/ 0 h 295"/>
              <a:gd name="T2" fmla="*/ 0 w 1"/>
              <a:gd name="T3" fmla="*/ 294 h 295"/>
              <a:gd name="T4" fmla="*/ 0 w 1"/>
              <a:gd name="T5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5">
                <a:moveTo>
                  <a:pt x="0" y="0"/>
                </a:moveTo>
                <a:lnTo>
                  <a:pt x="0" y="294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Line 458"/>
          <p:cNvSpPr>
            <a:spLocks noChangeShapeType="1"/>
          </p:cNvSpPr>
          <p:nvPr/>
        </p:nvSpPr>
        <p:spPr bwMode="auto">
          <a:xfrm>
            <a:off x="19024676" y="6026386"/>
            <a:ext cx="5542" cy="371455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5" name="Freeform 459"/>
          <p:cNvSpPr>
            <a:spLocks noChangeArrowheads="1"/>
          </p:cNvSpPr>
          <p:nvPr/>
        </p:nvSpPr>
        <p:spPr bwMode="auto">
          <a:xfrm>
            <a:off x="19251982" y="6081827"/>
            <a:ext cx="5546" cy="371455"/>
          </a:xfrm>
          <a:custGeom>
            <a:avLst/>
            <a:gdLst>
              <a:gd name="T0" fmla="*/ 0 w 1"/>
              <a:gd name="T1" fmla="*/ 0 h 294"/>
              <a:gd name="T2" fmla="*/ 0 w 1"/>
              <a:gd name="T3" fmla="*/ 293 h 294"/>
              <a:gd name="T4" fmla="*/ 0 w 1"/>
              <a:gd name="T5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4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Line 460"/>
          <p:cNvSpPr>
            <a:spLocks noChangeShapeType="1"/>
          </p:cNvSpPr>
          <p:nvPr/>
        </p:nvSpPr>
        <p:spPr bwMode="auto">
          <a:xfrm>
            <a:off x="19251982" y="6081827"/>
            <a:ext cx="5546" cy="36590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7" name="Freeform 461"/>
          <p:cNvSpPr>
            <a:spLocks noChangeArrowheads="1"/>
          </p:cNvSpPr>
          <p:nvPr/>
        </p:nvSpPr>
        <p:spPr bwMode="auto">
          <a:xfrm>
            <a:off x="19479291" y="6120638"/>
            <a:ext cx="5542" cy="371452"/>
          </a:xfrm>
          <a:custGeom>
            <a:avLst/>
            <a:gdLst>
              <a:gd name="T0" fmla="*/ 0 w 1"/>
              <a:gd name="T1" fmla="*/ 0 h 294"/>
              <a:gd name="T2" fmla="*/ 0 w 1"/>
              <a:gd name="T3" fmla="*/ 293 h 294"/>
              <a:gd name="T4" fmla="*/ 0 w 1"/>
              <a:gd name="T5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4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Line 462"/>
          <p:cNvSpPr>
            <a:spLocks noChangeShapeType="1"/>
          </p:cNvSpPr>
          <p:nvPr/>
        </p:nvSpPr>
        <p:spPr bwMode="auto">
          <a:xfrm>
            <a:off x="19479291" y="6120638"/>
            <a:ext cx="5542" cy="36590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" name="Freeform 463"/>
          <p:cNvSpPr>
            <a:spLocks noChangeArrowheads="1"/>
          </p:cNvSpPr>
          <p:nvPr/>
        </p:nvSpPr>
        <p:spPr bwMode="auto">
          <a:xfrm>
            <a:off x="19706596" y="6148356"/>
            <a:ext cx="5546" cy="371455"/>
          </a:xfrm>
          <a:custGeom>
            <a:avLst/>
            <a:gdLst>
              <a:gd name="T0" fmla="*/ 0 w 1"/>
              <a:gd name="T1" fmla="*/ 0 h 294"/>
              <a:gd name="T2" fmla="*/ 0 w 1"/>
              <a:gd name="T3" fmla="*/ 293 h 294"/>
              <a:gd name="T4" fmla="*/ 0 w 1"/>
              <a:gd name="T5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4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Line 464"/>
          <p:cNvSpPr>
            <a:spLocks noChangeShapeType="1"/>
          </p:cNvSpPr>
          <p:nvPr/>
        </p:nvSpPr>
        <p:spPr bwMode="auto">
          <a:xfrm>
            <a:off x="19706596" y="6148356"/>
            <a:ext cx="5546" cy="36590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1" name="Freeform 465"/>
          <p:cNvSpPr>
            <a:spLocks noChangeArrowheads="1"/>
          </p:cNvSpPr>
          <p:nvPr/>
        </p:nvSpPr>
        <p:spPr bwMode="auto">
          <a:xfrm>
            <a:off x="19939447" y="6159444"/>
            <a:ext cx="5546" cy="371455"/>
          </a:xfrm>
          <a:custGeom>
            <a:avLst/>
            <a:gdLst>
              <a:gd name="T0" fmla="*/ 0 w 1"/>
              <a:gd name="T1" fmla="*/ 0 h 296"/>
              <a:gd name="T2" fmla="*/ 0 w 1"/>
              <a:gd name="T3" fmla="*/ 295 h 296"/>
              <a:gd name="T4" fmla="*/ 0 w 1"/>
              <a:gd name="T5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Line 466"/>
          <p:cNvSpPr>
            <a:spLocks noChangeShapeType="1"/>
          </p:cNvSpPr>
          <p:nvPr/>
        </p:nvSpPr>
        <p:spPr bwMode="auto">
          <a:xfrm>
            <a:off x="19939447" y="6159444"/>
            <a:ext cx="5546" cy="371455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" name="Freeform 467"/>
          <p:cNvSpPr>
            <a:spLocks noChangeArrowheads="1"/>
          </p:cNvSpPr>
          <p:nvPr/>
        </p:nvSpPr>
        <p:spPr bwMode="auto">
          <a:xfrm>
            <a:off x="20166756" y="6159444"/>
            <a:ext cx="5542" cy="371455"/>
          </a:xfrm>
          <a:custGeom>
            <a:avLst/>
            <a:gdLst>
              <a:gd name="T0" fmla="*/ 0 w 1"/>
              <a:gd name="T1" fmla="*/ 0 h 294"/>
              <a:gd name="T2" fmla="*/ 0 w 1"/>
              <a:gd name="T3" fmla="*/ 293 h 294"/>
              <a:gd name="T4" fmla="*/ 0 w 1"/>
              <a:gd name="T5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4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Line 468"/>
          <p:cNvSpPr>
            <a:spLocks noChangeShapeType="1"/>
          </p:cNvSpPr>
          <p:nvPr/>
        </p:nvSpPr>
        <p:spPr bwMode="auto">
          <a:xfrm>
            <a:off x="20166756" y="6159444"/>
            <a:ext cx="5542" cy="36590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" name="Freeform 469"/>
          <p:cNvSpPr>
            <a:spLocks noChangeArrowheads="1"/>
          </p:cNvSpPr>
          <p:nvPr/>
        </p:nvSpPr>
        <p:spPr bwMode="auto">
          <a:xfrm>
            <a:off x="20394062" y="6148356"/>
            <a:ext cx="5546" cy="371455"/>
          </a:xfrm>
          <a:custGeom>
            <a:avLst/>
            <a:gdLst>
              <a:gd name="T0" fmla="*/ 0 w 1"/>
              <a:gd name="T1" fmla="*/ 0 h 294"/>
              <a:gd name="T2" fmla="*/ 0 w 1"/>
              <a:gd name="T3" fmla="*/ 293 h 294"/>
              <a:gd name="T4" fmla="*/ 0 w 1"/>
              <a:gd name="T5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4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Line 470"/>
          <p:cNvSpPr>
            <a:spLocks noChangeShapeType="1"/>
          </p:cNvSpPr>
          <p:nvPr/>
        </p:nvSpPr>
        <p:spPr bwMode="auto">
          <a:xfrm>
            <a:off x="20394062" y="6148356"/>
            <a:ext cx="5546" cy="36590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" name="Freeform 471"/>
          <p:cNvSpPr>
            <a:spLocks noChangeArrowheads="1"/>
          </p:cNvSpPr>
          <p:nvPr/>
        </p:nvSpPr>
        <p:spPr bwMode="auto">
          <a:xfrm>
            <a:off x="20621371" y="6131726"/>
            <a:ext cx="5542" cy="365909"/>
          </a:xfrm>
          <a:custGeom>
            <a:avLst/>
            <a:gdLst>
              <a:gd name="T0" fmla="*/ 0 w 1"/>
              <a:gd name="T1" fmla="*/ 0 h 292"/>
              <a:gd name="T2" fmla="*/ 0 w 1"/>
              <a:gd name="T3" fmla="*/ 291 h 292"/>
              <a:gd name="T4" fmla="*/ 0 w 1"/>
              <a:gd name="T5" fmla="*/ 0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2">
                <a:moveTo>
                  <a:pt x="0" y="0"/>
                </a:moveTo>
                <a:lnTo>
                  <a:pt x="0" y="291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Line 472"/>
          <p:cNvSpPr>
            <a:spLocks noChangeShapeType="1"/>
          </p:cNvSpPr>
          <p:nvPr/>
        </p:nvSpPr>
        <p:spPr bwMode="auto">
          <a:xfrm>
            <a:off x="20621371" y="6131726"/>
            <a:ext cx="5542" cy="36590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" name="Freeform 473"/>
          <p:cNvSpPr>
            <a:spLocks noChangeArrowheads="1"/>
          </p:cNvSpPr>
          <p:nvPr/>
        </p:nvSpPr>
        <p:spPr bwMode="auto">
          <a:xfrm>
            <a:off x="20848676" y="6092915"/>
            <a:ext cx="5546" cy="371455"/>
          </a:xfrm>
          <a:custGeom>
            <a:avLst/>
            <a:gdLst>
              <a:gd name="T0" fmla="*/ 0 w 1"/>
              <a:gd name="T1" fmla="*/ 0 h 294"/>
              <a:gd name="T2" fmla="*/ 0 w 1"/>
              <a:gd name="T3" fmla="*/ 293 h 294"/>
              <a:gd name="T4" fmla="*/ 0 w 1"/>
              <a:gd name="T5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4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Line 474"/>
          <p:cNvSpPr>
            <a:spLocks noChangeShapeType="1"/>
          </p:cNvSpPr>
          <p:nvPr/>
        </p:nvSpPr>
        <p:spPr bwMode="auto">
          <a:xfrm>
            <a:off x="20848676" y="6092915"/>
            <a:ext cx="5546" cy="36590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" name="Freeform 475"/>
          <p:cNvSpPr>
            <a:spLocks noChangeArrowheads="1"/>
          </p:cNvSpPr>
          <p:nvPr/>
        </p:nvSpPr>
        <p:spPr bwMode="auto">
          <a:xfrm>
            <a:off x="21081528" y="6043020"/>
            <a:ext cx="5546" cy="371452"/>
          </a:xfrm>
          <a:custGeom>
            <a:avLst/>
            <a:gdLst>
              <a:gd name="T0" fmla="*/ 0 w 1"/>
              <a:gd name="T1" fmla="*/ 0 h 294"/>
              <a:gd name="T2" fmla="*/ 0 w 1"/>
              <a:gd name="T3" fmla="*/ 293 h 294"/>
              <a:gd name="T4" fmla="*/ 0 w 1"/>
              <a:gd name="T5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4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Line 476"/>
          <p:cNvSpPr>
            <a:spLocks noChangeShapeType="1"/>
          </p:cNvSpPr>
          <p:nvPr/>
        </p:nvSpPr>
        <p:spPr bwMode="auto">
          <a:xfrm>
            <a:off x="21081528" y="6043020"/>
            <a:ext cx="5546" cy="36590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" name="Freeform 477"/>
          <p:cNvSpPr>
            <a:spLocks noChangeArrowheads="1"/>
          </p:cNvSpPr>
          <p:nvPr/>
        </p:nvSpPr>
        <p:spPr bwMode="auto">
          <a:xfrm>
            <a:off x="21308837" y="5959857"/>
            <a:ext cx="5542" cy="371455"/>
          </a:xfrm>
          <a:custGeom>
            <a:avLst/>
            <a:gdLst>
              <a:gd name="T0" fmla="*/ 0 w 1"/>
              <a:gd name="T1" fmla="*/ 0 h 294"/>
              <a:gd name="T2" fmla="*/ 0 w 1"/>
              <a:gd name="T3" fmla="*/ 293 h 294"/>
              <a:gd name="T4" fmla="*/ 0 w 1"/>
              <a:gd name="T5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4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9" name="Line 478"/>
          <p:cNvSpPr>
            <a:spLocks noChangeShapeType="1"/>
          </p:cNvSpPr>
          <p:nvPr/>
        </p:nvSpPr>
        <p:spPr bwMode="auto">
          <a:xfrm>
            <a:off x="21308837" y="5959857"/>
            <a:ext cx="5542" cy="36590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" name="Freeform 479"/>
          <p:cNvSpPr>
            <a:spLocks noChangeArrowheads="1"/>
          </p:cNvSpPr>
          <p:nvPr/>
        </p:nvSpPr>
        <p:spPr bwMode="auto">
          <a:xfrm>
            <a:off x="19190999" y="3875284"/>
            <a:ext cx="1901617" cy="2006957"/>
          </a:xfrm>
          <a:custGeom>
            <a:avLst/>
            <a:gdLst>
              <a:gd name="T0" fmla="*/ 1513 w 1514"/>
              <a:gd name="T1" fmla="*/ 798 h 1596"/>
              <a:gd name="T2" fmla="*/ 1513 w 1514"/>
              <a:gd name="T3" fmla="*/ 798 h 1596"/>
              <a:gd name="T4" fmla="*/ 756 w 1514"/>
              <a:gd name="T5" fmla="*/ 1595 h 1596"/>
              <a:gd name="T6" fmla="*/ 756 w 1514"/>
              <a:gd name="T7" fmla="*/ 1595 h 1596"/>
              <a:gd name="T8" fmla="*/ 0 w 1514"/>
              <a:gd name="T9" fmla="*/ 798 h 1596"/>
              <a:gd name="T10" fmla="*/ 0 w 1514"/>
              <a:gd name="T11" fmla="*/ 798 h 1596"/>
              <a:gd name="T12" fmla="*/ 756 w 1514"/>
              <a:gd name="T13" fmla="*/ 0 h 1596"/>
              <a:gd name="T14" fmla="*/ 756 w 1514"/>
              <a:gd name="T15" fmla="*/ 0 h 1596"/>
              <a:gd name="T16" fmla="*/ 1513 w 1514"/>
              <a:gd name="T17" fmla="*/ 798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4" h="1596">
                <a:moveTo>
                  <a:pt x="1513" y="798"/>
                </a:moveTo>
                <a:lnTo>
                  <a:pt x="1513" y="798"/>
                </a:lnTo>
                <a:cubicBezTo>
                  <a:pt x="1513" y="1238"/>
                  <a:pt x="1175" y="1595"/>
                  <a:pt x="756" y="1595"/>
                </a:cubicBezTo>
                <a:lnTo>
                  <a:pt x="756" y="1595"/>
                </a:lnTo>
                <a:cubicBezTo>
                  <a:pt x="338" y="1595"/>
                  <a:pt x="0" y="1238"/>
                  <a:pt x="0" y="798"/>
                </a:cubicBezTo>
                <a:lnTo>
                  <a:pt x="0" y="798"/>
                </a:lnTo>
                <a:cubicBezTo>
                  <a:pt x="0" y="357"/>
                  <a:pt x="338" y="0"/>
                  <a:pt x="756" y="0"/>
                </a:cubicBezTo>
                <a:lnTo>
                  <a:pt x="756" y="0"/>
                </a:lnTo>
                <a:cubicBezTo>
                  <a:pt x="1175" y="0"/>
                  <a:pt x="1513" y="357"/>
                  <a:pt x="1513" y="7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" name="Freeform 480"/>
          <p:cNvSpPr>
            <a:spLocks noChangeArrowheads="1"/>
          </p:cNvSpPr>
          <p:nvPr/>
        </p:nvSpPr>
        <p:spPr bwMode="auto">
          <a:xfrm>
            <a:off x="19190999" y="3875284"/>
            <a:ext cx="1901617" cy="2006957"/>
          </a:xfrm>
          <a:custGeom>
            <a:avLst/>
            <a:gdLst>
              <a:gd name="T0" fmla="*/ 1513 w 1514"/>
              <a:gd name="T1" fmla="*/ 798 h 1596"/>
              <a:gd name="T2" fmla="*/ 1513 w 1514"/>
              <a:gd name="T3" fmla="*/ 798 h 1596"/>
              <a:gd name="T4" fmla="*/ 756 w 1514"/>
              <a:gd name="T5" fmla="*/ 1595 h 1596"/>
              <a:gd name="T6" fmla="*/ 756 w 1514"/>
              <a:gd name="T7" fmla="*/ 1595 h 1596"/>
              <a:gd name="T8" fmla="*/ 0 w 1514"/>
              <a:gd name="T9" fmla="*/ 798 h 1596"/>
              <a:gd name="T10" fmla="*/ 0 w 1514"/>
              <a:gd name="T11" fmla="*/ 798 h 1596"/>
              <a:gd name="T12" fmla="*/ 756 w 1514"/>
              <a:gd name="T13" fmla="*/ 0 h 1596"/>
              <a:gd name="T14" fmla="*/ 756 w 1514"/>
              <a:gd name="T15" fmla="*/ 0 h 1596"/>
              <a:gd name="T16" fmla="*/ 1513 w 1514"/>
              <a:gd name="T17" fmla="*/ 798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4" h="1596">
                <a:moveTo>
                  <a:pt x="1513" y="798"/>
                </a:moveTo>
                <a:lnTo>
                  <a:pt x="1513" y="798"/>
                </a:lnTo>
                <a:cubicBezTo>
                  <a:pt x="1513" y="1238"/>
                  <a:pt x="1175" y="1595"/>
                  <a:pt x="756" y="1595"/>
                </a:cubicBezTo>
                <a:lnTo>
                  <a:pt x="756" y="1595"/>
                </a:lnTo>
                <a:cubicBezTo>
                  <a:pt x="338" y="1595"/>
                  <a:pt x="0" y="1238"/>
                  <a:pt x="0" y="798"/>
                </a:cubicBezTo>
                <a:lnTo>
                  <a:pt x="0" y="798"/>
                </a:lnTo>
                <a:cubicBezTo>
                  <a:pt x="0" y="357"/>
                  <a:pt x="338" y="0"/>
                  <a:pt x="756" y="0"/>
                </a:cubicBezTo>
                <a:lnTo>
                  <a:pt x="756" y="0"/>
                </a:lnTo>
                <a:cubicBezTo>
                  <a:pt x="1175" y="0"/>
                  <a:pt x="1513" y="357"/>
                  <a:pt x="1513" y="798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2" name="Freeform 481"/>
          <p:cNvSpPr>
            <a:spLocks noChangeArrowheads="1"/>
          </p:cNvSpPr>
          <p:nvPr/>
        </p:nvSpPr>
        <p:spPr bwMode="auto">
          <a:xfrm>
            <a:off x="19074571" y="3875284"/>
            <a:ext cx="1901621" cy="2006957"/>
          </a:xfrm>
          <a:custGeom>
            <a:avLst/>
            <a:gdLst>
              <a:gd name="T0" fmla="*/ 1513 w 1514"/>
              <a:gd name="T1" fmla="*/ 798 h 1596"/>
              <a:gd name="T2" fmla="*/ 1513 w 1514"/>
              <a:gd name="T3" fmla="*/ 798 h 1596"/>
              <a:gd name="T4" fmla="*/ 756 w 1514"/>
              <a:gd name="T5" fmla="*/ 1595 h 1596"/>
              <a:gd name="T6" fmla="*/ 756 w 1514"/>
              <a:gd name="T7" fmla="*/ 1595 h 1596"/>
              <a:gd name="T8" fmla="*/ 0 w 1514"/>
              <a:gd name="T9" fmla="*/ 798 h 1596"/>
              <a:gd name="T10" fmla="*/ 0 w 1514"/>
              <a:gd name="T11" fmla="*/ 798 h 1596"/>
              <a:gd name="T12" fmla="*/ 756 w 1514"/>
              <a:gd name="T13" fmla="*/ 0 h 1596"/>
              <a:gd name="T14" fmla="*/ 756 w 1514"/>
              <a:gd name="T15" fmla="*/ 0 h 1596"/>
              <a:gd name="T16" fmla="*/ 1513 w 1514"/>
              <a:gd name="T17" fmla="*/ 798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4" h="1596">
                <a:moveTo>
                  <a:pt x="1513" y="798"/>
                </a:moveTo>
                <a:lnTo>
                  <a:pt x="1513" y="798"/>
                </a:lnTo>
                <a:cubicBezTo>
                  <a:pt x="1513" y="1238"/>
                  <a:pt x="1174" y="1595"/>
                  <a:pt x="756" y="1595"/>
                </a:cubicBezTo>
                <a:lnTo>
                  <a:pt x="756" y="1595"/>
                </a:lnTo>
                <a:cubicBezTo>
                  <a:pt x="339" y="1595"/>
                  <a:pt x="0" y="1238"/>
                  <a:pt x="0" y="798"/>
                </a:cubicBezTo>
                <a:lnTo>
                  <a:pt x="0" y="798"/>
                </a:lnTo>
                <a:cubicBezTo>
                  <a:pt x="0" y="357"/>
                  <a:pt x="339" y="0"/>
                  <a:pt x="756" y="0"/>
                </a:cubicBezTo>
                <a:lnTo>
                  <a:pt x="756" y="0"/>
                </a:lnTo>
                <a:cubicBezTo>
                  <a:pt x="1174" y="0"/>
                  <a:pt x="1513" y="357"/>
                  <a:pt x="1513" y="7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" name="Freeform 482"/>
          <p:cNvSpPr>
            <a:spLocks noChangeArrowheads="1"/>
          </p:cNvSpPr>
          <p:nvPr/>
        </p:nvSpPr>
        <p:spPr bwMode="auto">
          <a:xfrm>
            <a:off x="19074571" y="3875284"/>
            <a:ext cx="1901621" cy="2006957"/>
          </a:xfrm>
          <a:custGeom>
            <a:avLst/>
            <a:gdLst>
              <a:gd name="T0" fmla="*/ 1513 w 1514"/>
              <a:gd name="T1" fmla="*/ 798 h 1596"/>
              <a:gd name="T2" fmla="*/ 1513 w 1514"/>
              <a:gd name="T3" fmla="*/ 798 h 1596"/>
              <a:gd name="T4" fmla="*/ 756 w 1514"/>
              <a:gd name="T5" fmla="*/ 1595 h 1596"/>
              <a:gd name="T6" fmla="*/ 756 w 1514"/>
              <a:gd name="T7" fmla="*/ 1595 h 1596"/>
              <a:gd name="T8" fmla="*/ 0 w 1514"/>
              <a:gd name="T9" fmla="*/ 798 h 1596"/>
              <a:gd name="T10" fmla="*/ 0 w 1514"/>
              <a:gd name="T11" fmla="*/ 798 h 1596"/>
              <a:gd name="T12" fmla="*/ 756 w 1514"/>
              <a:gd name="T13" fmla="*/ 0 h 1596"/>
              <a:gd name="T14" fmla="*/ 756 w 1514"/>
              <a:gd name="T15" fmla="*/ 0 h 1596"/>
              <a:gd name="T16" fmla="*/ 1513 w 1514"/>
              <a:gd name="T17" fmla="*/ 798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4" h="1596">
                <a:moveTo>
                  <a:pt x="1513" y="798"/>
                </a:moveTo>
                <a:lnTo>
                  <a:pt x="1513" y="798"/>
                </a:lnTo>
                <a:cubicBezTo>
                  <a:pt x="1513" y="1238"/>
                  <a:pt x="1174" y="1595"/>
                  <a:pt x="756" y="1595"/>
                </a:cubicBezTo>
                <a:lnTo>
                  <a:pt x="756" y="1595"/>
                </a:lnTo>
                <a:cubicBezTo>
                  <a:pt x="339" y="1595"/>
                  <a:pt x="0" y="1238"/>
                  <a:pt x="0" y="798"/>
                </a:cubicBezTo>
                <a:lnTo>
                  <a:pt x="0" y="798"/>
                </a:lnTo>
                <a:cubicBezTo>
                  <a:pt x="0" y="357"/>
                  <a:pt x="339" y="0"/>
                  <a:pt x="756" y="0"/>
                </a:cubicBezTo>
                <a:lnTo>
                  <a:pt x="756" y="0"/>
                </a:lnTo>
                <a:cubicBezTo>
                  <a:pt x="1174" y="0"/>
                  <a:pt x="1513" y="357"/>
                  <a:pt x="1513" y="798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" name="Freeform 483"/>
          <p:cNvSpPr>
            <a:spLocks noChangeArrowheads="1"/>
          </p:cNvSpPr>
          <p:nvPr/>
        </p:nvSpPr>
        <p:spPr bwMode="auto">
          <a:xfrm>
            <a:off x="18642133" y="10378490"/>
            <a:ext cx="2871833" cy="831612"/>
          </a:xfrm>
          <a:custGeom>
            <a:avLst/>
            <a:gdLst>
              <a:gd name="T0" fmla="*/ 2285 w 2286"/>
              <a:gd name="T1" fmla="*/ 331 h 663"/>
              <a:gd name="T2" fmla="*/ 2285 w 2286"/>
              <a:gd name="T3" fmla="*/ 331 h 663"/>
              <a:gd name="T4" fmla="*/ 1142 w 2286"/>
              <a:gd name="T5" fmla="*/ 662 h 663"/>
              <a:gd name="T6" fmla="*/ 1142 w 2286"/>
              <a:gd name="T7" fmla="*/ 662 h 663"/>
              <a:gd name="T8" fmla="*/ 0 w 2286"/>
              <a:gd name="T9" fmla="*/ 331 h 663"/>
              <a:gd name="T10" fmla="*/ 0 w 2286"/>
              <a:gd name="T11" fmla="*/ 331 h 663"/>
              <a:gd name="T12" fmla="*/ 1142 w 2286"/>
              <a:gd name="T13" fmla="*/ 0 h 663"/>
              <a:gd name="T14" fmla="*/ 1142 w 2286"/>
              <a:gd name="T15" fmla="*/ 0 h 663"/>
              <a:gd name="T16" fmla="*/ 2285 w 2286"/>
              <a:gd name="T17" fmla="*/ 331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86" h="663">
                <a:moveTo>
                  <a:pt x="2285" y="331"/>
                </a:moveTo>
                <a:lnTo>
                  <a:pt x="2285" y="331"/>
                </a:lnTo>
                <a:cubicBezTo>
                  <a:pt x="2285" y="514"/>
                  <a:pt x="1773" y="662"/>
                  <a:pt x="1142" y="662"/>
                </a:cubicBezTo>
                <a:lnTo>
                  <a:pt x="1142" y="662"/>
                </a:lnTo>
                <a:cubicBezTo>
                  <a:pt x="512" y="662"/>
                  <a:pt x="0" y="514"/>
                  <a:pt x="0" y="331"/>
                </a:cubicBezTo>
                <a:lnTo>
                  <a:pt x="0" y="331"/>
                </a:lnTo>
                <a:cubicBezTo>
                  <a:pt x="0" y="148"/>
                  <a:pt x="512" y="0"/>
                  <a:pt x="1142" y="0"/>
                </a:cubicBezTo>
                <a:lnTo>
                  <a:pt x="1142" y="0"/>
                </a:lnTo>
                <a:cubicBezTo>
                  <a:pt x="1773" y="0"/>
                  <a:pt x="2285" y="148"/>
                  <a:pt x="2285" y="331"/>
                </a:cubicBez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5" name="Freeform 484"/>
          <p:cNvSpPr>
            <a:spLocks noChangeArrowheads="1"/>
          </p:cNvSpPr>
          <p:nvPr/>
        </p:nvSpPr>
        <p:spPr bwMode="auto">
          <a:xfrm>
            <a:off x="18642133" y="10378490"/>
            <a:ext cx="2871833" cy="831612"/>
          </a:xfrm>
          <a:custGeom>
            <a:avLst/>
            <a:gdLst>
              <a:gd name="T0" fmla="*/ 2285 w 2286"/>
              <a:gd name="T1" fmla="*/ 331 h 663"/>
              <a:gd name="T2" fmla="*/ 2285 w 2286"/>
              <a:gd name="T3" fmla="*/ 331 h 663"/>
              <a:gd name="T4" fmla="*/ 1142 w 2286"/>
              <a:gd name="T5" fmla="*/ 662 h 663"/>
              <a:gd name="T6" fmla="*/ 1142 w 2286"/>
              <a:gd name="T7" fmla="*/ 662 h 663"/>
              <a:gd name="T8" fmla="*/ 0 w 2286"/>
              <a:gd name="T9" fmla="*/ 331 h 663"/>
              <a:gd name="T10" fmla="*/ 0 w 2286"/>
              <a:gd name="T11" fmla="*/ 331 h 663"/>
              <a:gd name="T12" fmla="*/ 1142 w 2286"/>
              <a:gd name="T13" fmla="*/ 0 h 663"/>
              <a:gd name="T14" fmla="*/ 1142 w 2286"/>
              <a:gd name="T15" fmla="*/ 0 h 663"/>
              <a:gd name="T16" fmla="*/ 2285 w 2286"/>
              <a:gd name="T17" fmla="*/ 331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86" h="663">
                <a:moveTo>
                  <a:pt x="2285" y="331"/>
                </a:moveTo>
                <a:lnTo>
                  <a:pt x="2285" y="331"/>
                </a:lnTo>
                <a:cubicBezTo>
                  <a:pt x="2285" y="514"/>
                  <a:pt x="1773" y="662"/>
                  <a:pt x="1142" y="662"/>
                </a:cubicBezTo>
                <a:lnTo>
                  <a:pt x="1142" y="662"/>
                </a:lnTo>
                <a:cubicBezTo>
                  <a:pt x="512" y="662"/>
                  <a:pt x="0" y="514"/>
                  <a:pt x="0" y="331"/>
                </a:cubicBezTo>
                <a:lnTo>
                  <a:pt x="0" y="331"/>
                </a:lnTo>
                <a:cubicBezTo>
                  <a:pt x="0" y="148"/>
                  <a:pt x="512" y="0"/>
                  <a:pt x="1142" y="0"/>
                </a:cubicBezTo>
                <a:lnTo>
                  <a:pt x="1142" y="0"/>
                </a:lnTo>
                <a:cubicBezTo>
                  <a:pt x="1773" y="0"/>
                  <a:pt x="2285" y="148"/>
                  <a:pt x="2285" y="331"/>
                </a:cubicBezTo>
              </a:path>
            </a:pathLst>
          </a:custGeom>
          <a:solidFill>
            <a:schemeClr val="accent5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" name="Freeform 485"/>
          <p:cNvSpPr>
            <a:spLocks noChangeArrowheads="1"/>
          </p:cNvSpPr>
          <p:nvPr/>
        </p:nvSpPr>
        <p:spPr bwMode="auto">
          <a:xfrm>
            <a:off x="18675397" y="10422843"/>
            <a:ext cx="2799761" cy="371452"/>
          </a:xfrm>
          <a:custGeom>
            <a:avLst/>
            <a:gdLst>
              <a:gd name="T0" fmla="*/ 2227 w 2228"/>
              <a:gd name="T1" fmla="*/ 293 h 294"/>
              <a:gd name="T2" fmla="*/ 0 w 2228"/>
              <a:gd name="T3" fmla="*/ 293 h 294"/>
              <a:gd name="T4" fmla="*/ 0 w 2228"/>
              <a:gd name="T5" fmla="*/ 0 h 294"/>
              <a:gd name="T6" fmla="*/ 2227 w 2228"/>
              <a:gd name="T7" fmla="*/ 0 h 294"/>
              <a:gd name="T8" fmla="*/ 2227 w 2228"/>
              <a:gd name="T9" fmla="*/ 293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8" h="294">
                <a:moveTo>
                  <a:pt x="2227" y="293"/>
                </a:moveTo>
                <a:lnTo>
                  <a:pt x="0" y="293"/>
                </a:lnTo>
                <a:lnTo>
                  <a:pt x="0" y="0"/>
                </a:lnTo>
                <a:lnTo>
                  <a:pt x="2227" y="0"/>
                </a:lnTo>
                <a:lnTo>
                  <a:pt x="2227" y="29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" name="Freeform 486"/>
          <p:cNvSpPr>
            <a:spLocks noChangeArrowheads="1"/>
          </p:cNvSpPr>
          <p:nvPr/>
        </p:nvSpPr>
        <p:spPr bwMode="auto">
          <a:xfrm>
            <a:off x="18642133" y="10007035"/>
            <a:ext cx="2871833" cy="831612"/>
          </a:xfrm>
          <a:custGeom>
            <a:avLst/>
            <a:gdLst>
              <a:gd name="T0" fmla="*/ 2285 w 2286"/>
              <a:gd name="T1" fmla="*/ 331 h 663"/>
              <a:gd name="T2" fmla="*/ 2285 w 2286"/>
              <a:gd name="T3" fmla="*/ 331 h 663"/>
              <a:gd name="T4" fmla="*/ 1142 w 2286"/>
              <a:gd name="T5" fmla="*/ 662 h 663"/>
              <a:gd name="T6" fmla="*/ 1142 w 2286"/>
              <a:gd name="T7" fmla="*/ 662 h 663"/>
              <a:gd name="T8" fmla="*/ 0 w 2286"/>
              <a:gd name="T9" fmla="*/ 331 h 663"/>
              <a:gd name="T10" fmla="*/ 0 w 2286"/>
              <a:gd name="T11" fmla="*/ 331 h 663"/>
              <a:gd name="T12" fmla="*/ 1142 w 2286"/>
              <a:gd name="T13" fmla="*/ 0 h 663"/>
              <a:gd name="T14" fmla="*/ 1142 w 2286"/>
              <a:gd name="T15" fmla="*/ 0 h 663"/>
              <a:gd name="T16" fmla="*/ 2285 w 2286"/>
              <a:gd name="T17" fmla="*/ 331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86" h="663">
                <a:moveTo>
                  <a:pt x="2285" y="331"/>
                </a:moveTo>
                <a:lnTo>
                  <a:pt x="2285" y="331"/>
                </a:lnTo>
                <a:cubicBezTo>
                  <a:pt x="2285" y="513"/>
                  <a:pt x="1773" y="662"/>
                  <a:pt x="1142" y="662"/>
                </a:cubicBezTo>
                <a:lnTo>
                  <a:pt x="1142" y="662"/>
                </a:lnTo>
                <a:cubicBezTo>
                  <a:pt x="512" y="662"/>
                  <a:pt x="0" y="513"/>
                  <a:pt x="0" y="331"/>
                </a:cubicBezTo>
                <a:lnTo>
                  <a:pt x="0" y="331"/>
                </a:lnTo>
                <a:cubicBezTo>
                  <a:pt x="0" y="148"/>
                  <a:pt x="512" y="0"/>
                  <a:pt x="1142" y="0"/>
                </a:cubicBezTo>
                <a:lnTo>
                  <a:pt x="1142" y="0"/>
                </a:lnTo>
                <a:cubicBezTo>
                  <a:pt x="1773" y="0"/>
                  <a:pt x="2285" y="148"/>
                  <a:pt x="2285" y="33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8" name="Freeform 487"/>
          <p:cNvSpPr>
            <a:spLocks noChangeArrowheads="1"/>
          </p:cNvSpPr>
          <p:nvPr/>
        </p:nvSpPr>
        <p:spPr bwMode="auto">
          <a:xfrm>
            <a:off x="18642133" y="10007035"/>
            <a:ext cx="2871833" cy="831612"/>
          </a:xfrm>
          <a:custGeom>
            <a:avLst/>
            <a:gdLst>
              <a:gd name="T0" fmla="*/ 2285 w 2286"/>
              <a:gd name="T1" fmla="*/ 331 h 663"/>
              <a:gd name="T2" fmla="*/ 2285 w 2286"/>
              <a:gd name="T3" fmla="*/ 331 h 663"/>
              <a:gd name="T4" fmla="*/ 1142 w 2286"/>
              <a:gd name="T5" fmla="*/ 662 h 663"/>
              <a:gd name="T6" fmla="*/ 1142 w 2286"/>
              <a:gd name="T7" fmla="*/ 662 h 663"/>
              <a:gd name="T8" fmla="*/ 0 w 2286"/>
              <a:gd name="T9" fmla="*/ 331 h 663"/>
              <a:gd name="T10" fmla="*/ 0 w 2286"/>
              <a:gd name="T11" fmla="*/ 331 h 663"/>
              <a:gd name="T12" fmla="*/ 1142 w 2286"/>
              <a:gd name="T13" fmla="*/ 0 h 663"/>
              <a:gd name="T14" fmla="*/ 1142 w 2286"/>
              <a:gd name="T15" fmla="*/ 0 h 663"/>
              <a:gd name="T16" fmla="*/ 2285 w 2286"/>
              <a:gd name="T17" fmla="*/ 331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86" h="663">
                <a:moveTo>
                  <a:pt x="2285" y="331"/>
                </a:moveTo>
                <a:lnTo>
                  <a:pt x="2285" y="331"/>
                </a:lnTo>
                <a:cubicBezTo>
                  <a:pt x="2285" y="513"/>
                  <a:pt x="1773" y="662"/>
                  <a:pt x="1142" y="662"/>
                </a:cubicBezTo>
                <a:lnTo>
                  <a:pt x="1142" y="662"/>
                </a:lnTo>
                <a:cubicBezTo>
                  <a:pt x="512" y="662"/>
                  <a:pt x="0" y="513"/>
                  <a:pt x="0" y="331"/>
                </a:cubicBezTo>
                <a:lnTo>
                  <a:pt x="0" y="331"/>
                </a:lnTo>
                <a:cubicBezTo>
                  <a:pt x="0" y="148"/>
                  <a:pt x="512" y="0"/>
                  <a:pt x="1142" y="0"/>
                </a:cubicBezTo>
                <a:lnTo>
                  <a:pt x="1142" y="0"/>
                </a:lnTo>
                <a:cubicBezTo>
                  <a:pt x="1773" y="0"/>
                  <a:pt x="2285" y="148"/>
                  <a:pt x="2285" y="331"/>
                </a:cubicBezTo>
              </a:path>
            </a:pathLst>
          </a:custGeom>
          <a:solidFill>
            <a:schemeClr val="accent5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9" name="Freeform 488"/>
          <p:cNvSpPr>
            <a:spLocks noChangeArrowheads="1"/>
          </p:cNvSpPr>
          <p:nvPr/>
        </p:nvSpPr>
        <p:spPr bwMode="auto">
          <a:xfrm>
            <a:off x="18791825" y="10611341"/>
            <a:ext cx="5542" cy="371452"/>
          </a:xfrm>
          <a:custGeom>
            <a:avLst/>
            <a:gdLst>
              <a:gd name="T0" fmla="*/ 0 w 1"/>
              <a:gd name="T1" fmla="*/ 0 h 294"/>
              <a:gd name="T2" fmla="*/ 0 w 1"/>
              <a:gd name="T3" fmla="*/ 293 h 294"/>
              <a:gd name="T4" fmla="*/ 0 w 1"/>
              <a:gd name="T5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4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0" name="Line 489"/>
          <p:cNvSpPr>
            <a:spLocks noChangeShapeType="1"/>
          </p:cNvSpPr>
          <p:nvPr/>
        </p:nvSpPr>
        <p:spPr bwMode="auto">
          <a:xfrm>
            <a:off x="18791825" y="10611341"/>
            <a:ext cx="5542" cy="36590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1" name="Freeform 490"/>
          <p:cNvSpPr>
            <a:spLocks noChangeArrowheads="1"/>
          </p:cNvSpPr>
          <p:nvPr/>
        </p:nvSpPr>
        <p:spPr bwMode="auto">
          <a:xfrm>
            <a:off x="19019130" y="10705589"/>
            <a:ext cx="5546" cy="371455"/>
          </a:xfrm>
          <a:custGeom>
            <a:avLst/>
            <a:gdLst>
              <a:gd name="T0" fmla="*/ 0 w 1"/>
              <a:gd name="T1" fmla="*/ 0 h 294"/>
              <a:gd name="T2" fmla="*/ 0 w 1"/>
              <a:gd name="T3" fmla="*/ 293 h 294"/>
              <a:gd name="T4" fmla="*/ 0 w 1"/>
              <a:gd name="T5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4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2" name="Line 491"/>
          <p:cNvSpPr>
            <a:spLocks noChangeShapeType="1"/>
          </p:cNvSpPr>
          <p:nvPr/>
        </p:nvSpPr>
        <p:spPr bwMode="auto">
          <a:xfrm>
            <a:off x="19019130" y="10705589"/>
            <a:ext cx="5546" cy="36590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" name="Freeform 492"/>
          <p:cNvSpPr>
            <a:spLocks noChangeArrowheads="1"/>
          </p:cNvSpPr>
          <p:nvPr/>
        </p:nvSpPr>
        <p:spPr bwMode="auto">
          <a:xfrm>
            <a:off x="19246439" y="10766576"/>
            <a:ext cx="5542" cy="371452"/>
          </a:xfrm>
          <a:custGeom>
            <a:avLst/>
            <a:gdLst>
              <a:gd name="T0" fmla="*/ 0 w 1"/>
              <a:gd name="T1" fmla="*/ 0 h 295"/>
              <a:gd name="T2" fmla="*/ 0 w 1"/>
              <a:gd name="T3" fmla="*/ 294 h 295"/>
              <a:gd name="T4" fmla="*/ 0 w 1"/>
              <a:gd name="T5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5">
                <a:moveTo>
                  <a:pt x="0" y="0"/>
                </a:moveTo>
                <a:lnTo>
                  <a:pt x="0" y="294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" name="Line 493"/>
          <p:cNvSpPr>
            <a:spLocks noChangeShapeType="1"/>
          </p:cNvSpPr>
          <p:nvPr/>
        </p:nvSpPr>
        <p:spPr bwMode="auto">
          <a:xfrm>
            <a:off x="19246439" y="10766576"/>
            <a:ext cx="5542" cy="37145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5" name="Freeform 494"/>
          <p:cNvSpPr>
            <a:spLocks noChangeArrowheads="1"/>
          </p:cNvSpPr>
          <p:nvPr/>
        </p:nvSpPr>
        <p:spPr bwMode="auto">
          <a:xfrm>
            <a:off x="19479291" y="10805382"/>
            <a:ext cx="5542" cy="371455"/>
          </a:xfrm>
          <a:custGeom>
            <a:avLst/>
            <a:gdLst>
              <a:gd name="T0" fmla="*/ 0 w 1"/>
              <a:gd name="T1" fmla="*/ 0 h 295"/>
              <a:gd name="T2" fmla="*/ 0 w 1"/>
              <a:gd name="T3" fmla="*/ 294 h 295"/>
              <a:gd name="T4" fmla="*/ 0 w 1"/>
              <a:gd name="T5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5">
                <a:moveTo>
                  <a:pt x="0" y="0"/>
                </a:moveTo>
                <a:lnTo>
                  <a:pt x="0" y="294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6" name="Line 495"/>
          <p:cNvSpPr>
            <a:spLocks noChangeShapeType="1"/>
          </p:cNvSpPr>
          <p:nvPr/>
        </p:nvSpPr>
        <p:spPr bwMode="auto">
          <a:xfrm>
            <a:off x="19479291" y="10805382"/>
            <a:ext cx="5542" cy="371455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" name="Freeform 496"/>
          <p:cNvSpPr>
            <a:spLocks noChangeArrowheads="1"/>
          </p:cNvSpPr>
          <p:nvPr/>
        </p:nvSpPr>
        <p:spPr bwMode="auto">
          <a:xfrm>
            <a:off x="19706596" y="10827559"/>
            <a:ext cx="5546" cy="371455"/>
          </a:xfrm>
          <a:custGeom>
            <a:avLst/>
            <a:gdLst>
              <a:gd name="T0" fmla="*/ 0 w 1"/>
              <a:gd name="T1" fmla="*/ 0 h 294"/>
              <a:gd name="T2" fmla="*/ 0 w 1"/>
              <a:gd name="T3" fmla="*/ 293 h 294"/>
              <a:gd name="T4" fmla="*/ 0 w 1"/>
              <a:gd name="T5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4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8" name="Line 497"/>
          <p:cNvSpPr>
            <a:spLocks noChangeShapeType="1"/>
          </p:cNvSpPr>
          <p:nvPr/>
        </p:nvSpPr>
        <p:spPr bwMode="auto">
          <a:xfrm>
            <a:off x="19706596" y="10827559"/>
            <a:ext cx="5546" cy="36590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9" name="Freeform 498"/>
          <p:cNvSpPr>
            <a:spLocks noChangeArrowheads="1"/>
          </p:cNvSpPr>
          <p:nvPr/>
        </p:nvSpPr>
        <p:spPr bwMode="auto">
          <a:xfrm>
            <a:off x="19933905" y="10838647"/>
            <a:ext cx="5542" cy="371455"/>
          </a:xfrm>
          <a:custGeom>
            <a:avLst/>
            <a:gdLst>
              <a:gd name="T0" fmla="*/ 0 w 1"/>
              <a:gd name="T1" fmla="*/ 0 h 296"/>
              <a:gd name="T2" fmla="*/ 0 w 1"/>
              <a:gd name="T3" fmla="*/ 295 h 296"/>
              <a:gd name="T4" fmla="*/ 0 w 1"/>
              <a:gd name="T5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0" name="Line 499"/>
          <p:cNvSpPr>
            <a:spLocks noChangeShapeType="1"/>
          </p:cNvSpPr>
          <p:nvPr/>
        </p:nvSpPr>
        <p:spPr bwMode="auto">
          <a:xfrm>
            <a:off x="19933905" y="10838647"/>
            <a:ext cx="5542" cy="371455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1" name="Freeform 500"/>
          <p:cNvSpPr>
            <a:spLocks noChangeArrowheads="1"/>
          </p:cNvSpPr>
          <p:nvPr/>
        </p:nvSpPr>
        <p:spPr bwMode="auto">
          <a:xfrm>
            <a:off x="20166756" y="10838647"/>
            <a:ext cx="5542" cy="371455"/>
          </a:xfrm>
          <a:custGeom>
            <a:avLst/>
            <a:gdLst>
              <a:gd name="T0" fmla="*/ 0 w 1"/>
              <a:gd name="T1" fmla="*/ 0 h 295"/>
              <a:gd name="T2" fmla="*/ 0 w 1"/>
              <a:gd name="T3" fmla="*/ 294 h 295"/>
              <a:gd name="T4" fmla="*/ 0 w 1"/>
              <a:gd name="T5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5">
                <a:moveTo>
                  <a:pt x="0" y="0"/>
                </a:moveTo>
                <a:lnTo>
                  <a:pt x="0" y="294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2" name="Line 501"/>
          <p:cNvSpPr>
            <a:spLocks noChangeShapeType="1"/>
          </p:cNvSpPr>
          <p:nvPr/>
        </p:nvSpPr>
        <p:spPr bwMode="auto">
          <a:xfrm>
            <a:off x="20166756" y="10838647"/>
            <a:ext cx="5542" cy="371455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" name="Freeform 502"/>
          <p:cNvSpPr>
            <a:spLocks noChangeArrowheads="1"/>
          </p:cNvSpPr>
          <p:nvPr/>
        </p:nvSpPr>
        <p:spPr bwMode="auto">
          <a:xfrm>
            <a:off x="20394062" y="10833104"/>
            <a:ext cx="5546" cy="371452"/>
          </a:xfrm>
          <a:custGeom>
            <a:avLst/>
            <a:gdLst>
              <a:gd name="T0" fmla="*/ 0 w 1"/>
              <a:gd name="T1" fmla="*/ 0 h 295"/>
              <a:gd name="T2" fmla="*/ 0 w 1"/>
              <a:gd name="T3" fmla="*/ 294 h 295"/>
              <a:gd name="T4" fmla="*/ 0 w 1"/>
              <a:gd name="T5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5">
                <a:moveTo>
                  <a:pt x="0" y="0"/>
                </a:moveTo>
                <a:lnTo>
                  <a:pt x="0" y="294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" name="Line 503"/>
          <p:cNvSpPr>
            <a:spLocks noChangeShapeType="1"/>
          </p:cNvSpPr>
          <p:nvPr/>
        </p:nvSpPr>
        <p:spPr bwMode="auto">
          <a:xfrm>
            <a:off x="20394062" y="10833104"/>
            <a:ext cx="5546" cy="37145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" name="Freeform 504"/>
          <p:cNvSpPr>
            <a:spLocks noChangeArrowheads="1"/>
          </p:cNvSpPr>
          <p:nvPr/>
        </p:nvSpPr>
        <p:spPr bwMode="auto">
          <a:xfrm>
            <a:off x="20621371" y="10810928"/>
            <a:ext cx="5542" cy="365909"/>
          </a:xfrm>
          <a:custGeom>
            <a:avLst/>
            <a:gdLst>
              <a:gd name="T0" fmla="*/ 0 w 1"/>
              <a:gd name="T1" fmla="*/ 0 h 292"/>
              <a:gd name="T2" fmla="*/ 0 w 1"/>
              <a:gd name="T3" fmla="*/ 291 h 292"/>
              <a:gd name="T4" fmla="*/ 0 w 1"/>
              <a:gd name="T5" fmla="*/ 0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2">
                <a:moveTo>
                  <a:pt x="0" y="0"/>
                </a:moveTo>
                <a:lnTo>
                  <a:pt x="0" y="291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6" name="Line 505"/>
          <p:cNvSpPr>
            <a:spLocks noChangeShapeType="1"/>
          </p:cNvSpPr>
          <p:nvPr/>
        </p:nvSpPr>
        <p:spPr bwMode="auto">
          <a:xfrm>
            <a:off x="20621371" y="10810928"/>
            <a:ext cx="5542" cy="36590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" name="Freeform 506"/>
          <p:cNvSpPr>
            <a:spLocks noChangeArrowheads="1"/>
          </p:cNvSpPr>
          <p:nvPr/>
        </p:nvSpPr>
        <p:spPr bwMode="auto">
          <a:xfrm>
            <a:off x="20854222" y="10777664"/>
            <a:ext cx="5542" cy="371452"/>
          </a:xfrm>
          <a:custGeom>
            <a:avLst/>
            <a:gdLst>
              <a:gd name="T0" fmla="*/ 0 w 1"/>
              <a:gd name="T1" fmla="*/ 0 h 295"/>
              <a:gd name="T2" fmla="*/ 0 w 1"/>
              <a:gd name="T3" fmla="*/ 294 h 295"/>
              <a:gd name="T4" fmla="*/ 0 w 1"/>
              <a:gd name="T5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5">
                <a:moveTo>
                  <a:pt x="0" y="0"/>
                </a:moveTo>
                <a:lnTo>
                  <a:pt x="0" y="294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8" name="Line 507"/>
          <p:cNvSpPr>
            <a:spLocks noChangeShapeType="1"/>
          </p:cNvSpPr>
          <p:nvPr/>
        </p:nvSpPr>
        <p:spPr bwMode="auto">
          <a:xfrm>
            <a:off x="20854222" y="10777664"/>
            <a:ext cx="5542" cy="37145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" name="Freeform 508"/>
          <p:cNvSpPr>
            <a:spLocks noChangeArrowheads="1"/>
          </p:cNvSpPr>
          <p:nvPr/>
        </p:nvSpPr>
        <p:spPr bwMode="auto">
          <a:xfrm>
            <a:off x="21081528" y="10722223"/>
            <a:ext cx="5546" cy="371452"/>
          </a:xfrm>
          <a:custGeom>
            <a:avLst/>
            <a:gdLst>
              <a:gd name="T0" fmla="*/ 0 w 1"/>
              <a:gd name="T1" fmla="*/ 0 h 294"/>
              <a:gd name="T2" fmla="*/ 0 w 1"/>
              <a:gd name="T3" fmla="*/ 293 h 294"/>
              <a:gd name="T4" fmla="*/ 0 w 1"/>
              <a:gd name="T5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4">
                <a:moveTo>
                  <a:pt x="0" y="0"/>
                </a:moveTo>
                <a:lnTo>
                  <a:pt x="0" y="293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0" name="Line 509"/>
          <p:cNvSpPr>
            <a:spLocks noChangeShapeType="1"/>
          </p:cNvSpPr>
          <p:nvPr/>
        </p:nvSpPr>
        <p:spPr bwMode="auto">
          <a:xfrm>
            <a:off x="21081528" y="10722223"/>
            <a:ext cx="5546" cy="36590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1" name="Freeform 510"/>
          <p:cNvSpPr>
            <a:spLocks noChangeArrowheads="1"/>
          </p:cNvSpPr>
          <p:nvPr/>
        </p:nvSpPr>
        <p:spPr bwMode="auto">
          <a:xfrm>
            <a:off x="21314379" y="10639060"/>
            <a:ext cx="5546" cy="371455"/>
          </a:xfrm>
          <a:custGeom>
            <a:avLst/>
            <a:gdLst>
              <a:gd name="T0" fmla="*/ 0 w 1"/>
              <a:gd name="T1" fmla="*/ 0 h 295"/>
              <a:gd name="T2" fmla="*/ 0 w 1"/>
              <a:gd name="T3" fmla="*/ 294 h 295"/>
              <a:gd name="T4" fmla="*/ 0 w 1"/>
              <a:gd name="T5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5">
                <a:moveTo>
                  <a:pt x="0" y="0"/>
                </a:moveTo>
                <a:lnTo>
                  <a:pt x="0" y="294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2" name="Line 511"/>
          <p:cNvSpPr>
            <a:spLocks noChangeShapeType="1"/>
          </p:cNvSpPr>
          <p:nvPr/>
        </p:nvSpPr>
        <p:spPr bwMode="auto">
          <a:xfrm>
            <a:off x="21314379" y="10639060"/>
            <a:ext cx="5546" cy="371455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" name="Freeform 512"/>
          <p:cNvSpPr>
            <a:spLocks noChangeArrowheads="1"/>
          </p:cNvSpPr>
          <p:nvPr/>
        </p:nvSpPr>
        <p:spPr bwMode="auto">
          <a:xfrm>
            <a:off x="19190999" y="8548944"/>
            <a:ext cx="1907163" cy="2012499"/>
          </a:xfrm>
          <a:custGeom>
            <a:avLst/>
            <a:gdLst>
              <a:gd name="T0" fmla="*/ 1517 w 1518"/>
              <a:gd name="T1" fmla="*/ 799 h 1600"/>
              <a:gd name="T2" fmla="*/ 1517 w 1518"/>
              <a:gd name="T3" fmla="*/ 799 h 1600"/>
              <a:gd name="T4" fmla="*/ 759 w 1518"/>
              <a:gd name="T5" fmla="*/ 1599 h 1600"/>
              <a:gd name="T6" fmla="*/ 759 w 1518"/>
              <a:gd name="T7" fmla="*/ 1599 h 1600"/>
              <a:gd name="T8" fmla="*/ 0 w 1518"/>
              <a:gd name="T9" fmla="*/ 799 h 1600"/>
              <a:gd name="T10" fmla="*/ 0 w 1518"/>
              <a:gd name="T11" fmla="*/ 799 h 1600"/>
              <a:gd name="T12" fmla="*/ 759 w 1518"/>
              <a:gd name="T13" fmla="*/ 0 h 1600"/>
              <a:gd name="T14" fmla="*/ 759 w 1518"/>
              <a:gd name="T15" fmla="*/ 0 h 1600"/>
              <a:gd name="T16" fmla="*/ 1517 w 1518"/>
              <a:gd name="T17" fmla="*/ 799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8" h="1600">
                <a:moveTo>
                  <a:pt x="1517" y="799"/>
                </a:moveTo>
                <a:lnTo>
                  <a:pt x="1517" y="799"/>
                </a:lnTo>
                <a:cubicBezTo>
                  <a:pt x="1517" y="1241"/>
                  <a:pt x="1178" y="1599"/>
                  <a:pt x="759" y="1599"/>
                </a:cubicBezTo>
                <a:lnTo>
                  <a:pt x="759" y="1599"/>
                </a:lnTo>
                <a:cubicBezTo>
                  <a:pt x="340" y="1599"/>
                  <a:pt x="0" y="1241"/>
                  <a:pt x="0" y="799"/>
                </a:cubicBezTo>
                <a:lnTo>
                  <a:pt x="0" y="799"/>
                </a:lnTo>
                <a:cubicBezTo>
                  <a:pt x="0" y="358"/>
                  <a:pt x="340" y="0"/>
                  <a:pt x="759" y="0"/>
                </a:cubicBezTo>
                <a:lnTo>
                  <a:pt x="759" y="0"/>
                </a:lnTo>
                <a:cubicBezTo>
                  <a:pt x="1178" y="0"/>
                  <a:pt x="1517" y="358"/>
                  <a:pt x="1517" y="79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" name="Freeform 513"/>
          <p:cNvSpPr>
            <a:spLocks noChangeArrowheads="1"/>
          </p:cNvSpPr>
          <p:nvPr/>
        </p:nvSpPr>
        <p:spPr bwMode="auto">
          <a:xfrm>
            <a:off x="19190999" y="8548944"/>
            <a:ext cx="1907163" cy="2012499"/>
          </a:xfrm>
          <a:custGeom>
            <a:avLst/>
            <a:gdLst>
              <a:gd name="T0" fmla="*/ 1517 w 1518"/>
              <a:gd name="T1" fmla="*/ 799 h 1600"/>
              <a:gd name="T2" fmla="*/ 1517 w 1518"/>
              <a:gd name="T3" fmla="*/ 799 h 1600"/>
              <a:gd name="T4" fmla="*/ 759 w 1518"/>
              <a:gd name="T5" fmla="*/ 1599 h 1600"/>
              <a:gd name="T6" fmla="*/ 759 w 1518"/>
              <a:gd name="T7" fmla="*/ 1599 h 1600"/>
              <a:gd name="T8" fmla="*/ 0 w 1518"/>
              <a:gd name="T9" fmla="*/ 799 h 1600"/>
              <a:gd name="T10" fmla="*/ 0 w 1518"/>
              <a:gd name="T11" fmla="*/ 799 h 1600"/>
              <a:gd name="T12" fmla="*/ 759 w 1518"/>
              <a:gd name="T13" fmla="*/ 0 h 1600"/>
              <a:gd name="T14" fmla="*/ 759 w 1518"/>
              <a:gd name="T15" fmla="*/ 0 h 1600"/>
              <a:gd name="T16" fmla="*/ 1517 w 1518"/>
              <a:gd name="T17" fmla="*/ 799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8" h="1600">
                <a:moveTo>
                  <a:pt x="1517" y="799"/>
                </a:moveTo>
                <a:lnTo>
                  <a:pt x="1517" y="799"/>
                </a:lnTo>
                <a:cubicBezTo>
                  <a:pt x="1517" y="1241"/>
                  <a:pt x="1178" y="1599"/>
                  <a:pt x="759" y="1599"/>
                </a:cubicBezTo>
                <a:lnTo>
                  <a:pt x="759" y="1599"/>
                </a:lnTo>
                <a:cubicBezTo>
                  <a:pt x="340" y="1599"/>
                  <a:pt x="0" y="1241"/>
                  <a:pt x="0" y="799"/>
                </a:cubicBezTo>
                <a:lnTo>
                  <a:pt x="0" y="799"/>
                </a:lnTo>
                <a:cubicBezTo>
                  <a:pt x="0" y="358"/>
                  <a:pt x="340" y="0"/>
                  <a:pt x="759" y="0"/>
                </a:cubicBezTo>
                <a:lnTo>
                  <a:pt x="759" y="0"/>
                </a:lnTo>
                <a:cubicBezTo>
                  <a:pt x="1178" y="0"/>
                  <a:pt x="1517" y="358"/>
                  <a:pt x="1517" y="799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" name="Freeform 514"/>
          <p:cNvSpPr>
            <a:spLocks noChangeArrowheads="1"/>
          </p:cNvSpPr>
          <p:nvPr/>
        </p:nvSpPr>
        <p:spPr bwMode="auto">
          <a:xfrm>
            <a:off x="19074571" y="8548944"/>
            <a:ext cx="1907163" cy="2012499"/>
          </a:xfrm>
          <a:custGeom>
            <a:avLst/>
            <a:gdLst>
              <a:gd name="T0" fmla="*/ 1517 w 1518"/>
              <a:gd name="T1" fmla="*/ 799 h 1600"/>
              <a:gd name="T2" fmla="*/ 1517 w 1518"/>
              <a:gd name="T3" fmla="*/ 799 h 1600"/>
              <a:gd name="T4" fmla="*/ 758 w 1518"/>
              <a:gd name="T5" fmla="*/ 1599 h 1600"/>
              <a:gd name="T6" fmla="*/ 758 w 1518"/>
              <a:gd name="T7" fmla="*/ 1599 h 1600"/>
              <a:gd name="T8" fmla="*/ 0 w 1518"/>
              <a:gd name="T9" fmla="*/ 799 h 1600"/>
              <a:gd name="T10" fmla="*/ 0 w 1518"/>
              <a:gd name="T11" fmla="*/ 799 h 1600"/>
              <a:gd name="T12" fmla="*/ 758 w 1518"/>
              <a:gd name="T13" fmla="*/ 0 h 1600"/>
              <a:gd name="T14" fmla="*/ 758 w 1518"/>
              <a:gd name="T15" fmla="*/ 0 h 1600"/>
              <a:gd name="T16" fmla="*/ 1517 w 1518"/>
              <a:gd name="T17" fmla="*/ 799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8" h="1600">
                <a:moveTo>
                  <a:pt x="1517" y="799"/>
                </a:moveTo>
                <a:lnTo>
                  <a:pt x="1517" y="799"/>
                </a:lnTo>
                <a:cubicBezTo>
                  <a:pt x="1517" y="1241"/>
                  <a:pt x="1177" y="1599"/>
                  <a:pt x="758" y="1599"/>
                </a:cubicBezTo>
                <a:lnTo>
                  <a:pt x="758" y="1599"/>
                </a:lnTo>
                <a:cubicBezTo>
                  <a:pt x="339" y="1599"/>
                  <a:pt x="0" y="1241"/>
                  <a:pt x="0" y="799"/>
                </a:cubicBezTo>
                <a:lnTo>
                  <a:pt x="0" y="799"/>
                </a:lnTo>
                <a:cubicBezTo>
                  <a:pt x="0" y="358"/>
                  <a:pt x="339" y="0"/>
                  <a:pt x="758" y="0"/>
                </a:cubicBezTo>
                <a:lnTo>
                  <a:pt x="758" y="0"/>
                </a:lnTo>
                <a:cubicBezTo>
                  <a:pt x="1177" y="0"/>
                  <a:pt x="1517" y="358"/>
                  <a:pt x="1517" y="79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6" name="Freeform 515"/>
          <p:cNvSpPr>
            <a:spLocks noChangeArrowheads="1"/>
          </p:cNvSpPr>
          <p:nvPr/>
        </p:nvSpPr>
        <p:spPr bwMode="auto">
          <a:xfrm>
            <a:off x="19074571" y="8548944"/>
            <a:ext cx="1907163" cy="2012499"/>
          </a:xfrm>
          <a:custGeom>
            <a:avLst/>
            <a:gdLst>
              <a:gd name="T0" fmla="*/ 1517 w 1518"/>
              <a:gd name="T1" fmla="*/ 799 h 1600"/>
              <a:gd name="T2" fmla="*/ 1517 w 1518"/>
              <a:gd name="T3" fmla="*/ 799 h 1600"/>
              <a:gd name="T4" fmla="*/ 758 w 1518"/>
              <a:gd name="T5" fmla="*/ 1599 h 1600"/>
              <a:gd name="T6" fmla="*/ 758 w 1518"/>
              <a:gd name="T7" fmla="*/ 1599 h 1600"/>
              <a:gd name="T8" fmla="*/ 0 w 1518"/>
              <a:gd name="T9" fmla="*/ 799 h 1600"/>
              <a:gd name="T10" fmla="*/ 0 w 1518"/>
              <a:gd name="T11" fmla="*/ 799 h 1600"/>
              <a:gd name="T12" fmla="*/ 758 w 1518"/>
              <a:gd name="T13" fmla="*/ 0 h 1600"/>
              <a:gd name="T14" fmla="*/ 758 w 1518"/>
              <a:gd name="T15" fmla="*/ 0 h 1600"/>
              <a:gd name="T16" fmla="*/ 1517 w 1518"/>
              <a:gd name="T17" fmla="*/ 799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8" h="1600">
                <a:moveTo>
                  <a:pt x="1517" y="799"/>
                </a:moveTo>
                <a:lnTo>
                  <a:pt x="1517" y="799"/>
                </a:lnTo>
                <a:cubicBezTo>
                  <a:pt x="1517" y="1241"/>
                  <a:pt x="1177" y="1599"/>
                  <a:pt x="758" y="1599"/>
                </a:cubicBezTo>
                <a:lnTo>
                  <a:pt x="758" y="1599"/>
                </a:lnTo>
                <a:cubicBezTo>
                  <a:pt x="339" y="1599"/>
                  <a:pt x="0" y="1241"/>
                  <a:pt x="0" y="799"/>
                </a:cubicBezTo>
                <a:lnTo>
                  <a:pt x="0" y="799"/>
                </a:lnTo>
                <a:cubicBezTo>
                  <a:pt x="0" y="358"/>
                  <a:pt x="339" y="0"/>
                  <a:pt x="758" y="0"/>
                </a:cubicBezTo>
                <a:lnTo>
                  <a:pt x="758" y="0"/>
                </a:lnTo>
                <a:cubicBezTo>
                  <a:pt x="1177" y="0"/>
                  <a:pt x="1517" y="358"/>
                  <a:pt x="1517" y="799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7" name="Freeform 516"/>
          <p:cNvSpPr>
            <a:spLocks noChangeArrowheads="1"/>
          </p:cNvSpPr>
          <p:nvPr/>
        </p:nvSpPr>
        <p:spPr bwMode="auto">
          <a:xfrm>
            <a:off x="3905972" y="4701353"/>
            <a:ext cx="83163" cy="526686"/>
          </a:xfrm>
          <a:custGeom>
            <a:avLst/>
            <a:gdLst>
              <a:gd name="T0" fmla="*/ 32 w 65"/>
              <a:gd name="T1" fmla="*/ 419 h 420"/>
              <a:gd name="T2" fmla="*/ 32 w 65"/>
              <a:gd name="T3" fmla="*/ 419 h 420"/>
              <a:gd name="T4" fmla="*/ 64 w 65"/>
              <a:gd name="T5" fmla="*/ 387 h 420"/>
              <a:gd name="T6" fmla="*/ 64 w 65"/>
              <a:gd name="T7" fmla="*/ 32 h 420"/>
              <a:gd name="T8" fmla="*/ 64 w 65"/>
              <a:gd name="T9" fmla="*/ 32 h 420"/>
              <a:gd name="T10" fmla="*/ 32 w 65"/>
              <a:gd name="T11" fmla="*/ 0 h 420"/>
              <a:gd name="T12" fmla="*/ 32 w 65"/>
              <a:gd name="T13" fmla="*/ 0 h 420"/>
              <a:gd name="T14" fmla="*/ 0 w 65"/>
              <a:gd name="T15" fmla="*/ 32 h 420"/>
              <a:gd name="T16" fmla="*/ 0 w 65"/>
              <a:gd name="T17" fmla="*/ 387 h 420"/>
              <a:gd name="T18" fmla="*/ 0 w 65"/>
              <a:gd name="T19" fmla="*/ 387 h 420"/>
              <a:gd name="T20" fmla="*/ 32 w 65"/>
              <a:gd name="T21" fmla="*/ 419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" h="420">
                <a:moveTo>
                  <a:pt x="32" y="419"/>
                </a:moveTo>
                <a:lnTo>
                  <a:pt x="32" y="419"/>
                </a:lnTo>
                <a:cubicBezTo>
                  <a:pt x="50" y="419"/>
                  <a:pt x="64" y="405"/>
                  <a:pt x="64" y="387"/>
                </a:cubicBezTo>
                <a:lnTo>
                  <a:pt x="64" y="32"/>
                </a:lnTo>
                <a:lnTo>
                  <a:pt x="64" y="32"/>
                </a:lnTo>
                <a:cubicBezTo>
                  <a:pt x="64" y="14"/>
                  <a:pt x="50" y="0"/>
                  <a:pt x="32" y="0"/>
                </a:cubicBezTo>
                <a:lnTo>
                  <a:pt x="32" y="0"/>
                </a:lnTo>
                <a:cubicBezTo>
                  <a:pt x="14" y="0"/>
                  <a:pt x="0" y="14"/>
                  <a:pt x="0" y="32"/>
                </a:cubicBezTo>
                <a:lnTo>
                  <a:pt x="0" y="387"/>
                </a:lnTo>
                <a:lnTo>
                  <a:pt x="0" y="387"/>
                </a:lnTo>
                <a:cubicBezTo>
                  <a:pt x="0" y="405"/>
                  <a:pt x="14" y="419"/>
                  <a:pt x="32" y="4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8" name="Freeform 517"/>
          <p:cNvSpPr>
            <a:spLocks noChangeArrowheads="1"/>
          </p:cNvSpPr>
          <p:nvPr/>
        </p:nvSpPr>
        <p:spPr bwMode="auto">
          <a:xfrm>
            <a:off x="4083383" y="4767882"/>
            <a:ext cx="83163" cy="526686"/>
          </a:xfrm>
          <a:custGeom>
            <a:avLst/>
            <a:gdLst>
              <a:gd name="T0" fmla="*/ 32 w 65"/>
              <a:gd name="T1" fmla="*/ 419 h 420"/>
              <a:gd name="T2" fmla="*/ 32 w 65"/>
              <a:gd name="T3" fmla="*/ 419 h 420"/>
              <a:gd name="T4" fmla="*/ 64 w 65"/>
              <a:gd name="T5" fmla="*/ 387 h 420"/>
              <a:gd name="T6" fmla="*/ 64 w 65"/>
              <a:gd name="T7" fmla="*/ 32 h 420"/>
              <a:gd name="T8" fmla="*/ 64 w 65"/>
              <a:gd name="T9" fmla="*/ 32 h 420"/>
              <a:gd name="T10" fmla="*/ 32 w 65"/>
              <a:gd name="T11" fmla="*/ 0 h 420"/>
              <a:gd name="T12" fmla="*/ 32 w 65"/>
              <a:gd name="T13" fmla="*/ 0 h 420"/>
              <a:gd name="T14" fmla="*/ 0 w 65"/>
              <a:gd name="T15" fmla="*/ 32 h 420"/>
              <a:gd name="T16" fmla="*/ 0 w 65"/>
              <a:gd name="T17" fmla="*/ 387 h 420"/>
              <a:gd name="T18" fmla="*/ 0 w 65"/>
              <a:gd name="T19" fmla="*/ 387 h 420"/>
              <a:gd name="T20" fmla="*/ 32 w 65"/>
              <a:gd name="T21" fmla="*/ 419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" h="420">
                <a:moveTo>
                  <a:pt x="32" y="419"/>
                </a:moveTo>
                <a:lnTo>
                  <a:pt x="32" y="419"/>
                </a:lnTo>
                <a:cubicBezTo>
                  <a:pt x="49" y="419"/>
                  <a:pt x="64" y="405"/>
                  <a:pt x="64" y="387"/>
                </a:cubicBezTo>
                <a:lnTo>
                  <a:pt x="64" y="32"/>
                </a:lnTo>
                <a:lnTo>
                  <a:pt x="64" y="32"/>
                </a:lnTo>
                <a:cubicBezTo>
                  <a:pt x="64" y="15"/>
                  <a:pt x="49" y="0"/>
                  <a:pt x="32" y="0"/>
                </a:cubicBezTo>
                <a:lnTo>
                  <a:pt x="32" y="0"/>
                </a:lnTo>
                <a:cubicBezTo>
                  <a:pt x="14" y="0"/>
                  <a:pt x="0" y="15"/>
                  <a:pt x="0" y="32"/>
                </a:cubicBezTo>
                <a:lnTo>
                  <a:pt x="0" y="387"/>
                </a:lnTo>
                <a:lnTo>
                  <a:pt x="0" y="387"/>
                </a:lnTo>
                <a:cubicBezTo>
                  <a:pt x="0" y="405"/>
                  <a:pt x="14" y="419"/>
                  <a:pt x="32" y="4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9" name="Freeform 518"/>
          <p:cNvSpPr>
            <a:spLocks noChangeArrowheads="1"/>
          </p:cNvSpPr>
          <p:nvPr/>
        </p:nvSpPr>
        <p:spPr bwMode="auto">
          <a:xfrm>
            <a:off x="4255251" y="4701353"/>
            <a:ext cx="83159" cy="526686"/>
          </a:xfrm>
          <a:custGeom>
            <a:avLst/>
            <a:gdLst>
              <a:gd name="T0" fmla="*/ 32 w 64"/>
              <a:gd name="T1" fmla="*/ 419 h 420"/>
              <a:gd name="T2" fmla="*/ 32 w 64"/>
              <a:gd name="T3" fmla="*/ 419 h 420"/>
              <a:gd name="T4" fmla="*/ 63 w 64"/>
              <a:gd name="T5" fmla="*/ 387 h 420"/>
              <a:gd name="T6" fmla="*/ 63 w 64"/>
              <a:gd name="T7" fmla="*/ 32 h 420"/>
              <a:gd name="T8" fmla="*/ 63 w 64"/>
              <a:gd name="T9" fmla="*/ 32 h 420"/>
              <a:gd name="T10" fmla="*/ 32 w 64"/>
              <a:gd name="T11" fmla="*/ 0 h 420"/>
              <a:gd name="T12" fmla="*/ 32 w 64"/>
              <a:gd name="T13" fmla="*/ 0 h 420"/>
              <a:gd name="T14" fmla="*/ 0 w 64"/>
              <a:gd name="T15" fmla="*/ 32 h 420"/>
              <a:gd name="T16" fmla="*/ 0 w 64"/>
              <a:gd name="T17" fmla="*/ 387 h 420"/>
              <a:gd name="T18" fmla="*/ 0 w 64"/>
              <a:gd name="T19" fmla="*/ 387 h 420"/>
              <a:gd name="T20" fmla="*/ 32 w 64"/>
              <a:gd name="T21" fmla="*/ 419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4" h="420">
                <a:moveTo>
                  <a:pt x="32" y="419"/>
                </a:moveTo>
                <a:lnTo>
                  <a:pt x="32" y="419"/>
                </a:lnTo>
                <a:cubicBezTo>
                  <a:pt x="49" y="419"/>
                  <a:pt x="63" y="405"/>
                  <a:pt x="63" y="387"/>
                </a:cubicBezTo>
                <a:lnTo>
                  <a:pt x="63" y="32"/>
                </a:lnTo>
                <a:lnTo>
                  <a:pt x="63" y="32"/>
                </a:lnTo>
                <a:cubicBezTo>
                  <a:pt x="63" y="14"/>
                  <a:pt x="49" y="0"/>
                  <a:pt x="32" y="0"/>
                </a:cubicBezTo>
                <a:lnTo>
                  <a:pt x="32" y="0"/>
                </a:lnTo>
                <a:cubicBezTo>
                  <a:pt x="14" y="0"/>
                  <a:pt x="0" y="14"/>
                  <a:pt x="0" y="32"/>
                </a:cubicBezTo>
                <a:lnTo>
                  <a:pt x="0" y="387"/>
                </a:lnTo>
                <a:lnTo>
                  <a:pt x="0" y="387"/>
                </a:lnTo>
                <a:cubicBezTo>
                  <a:pt x="0" y="405"/>
                  <a:pt x="14" y="419"/>
                  <a:pt x="32" y="4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0" name="Freeform 519"/>
          <p:cNvSpPr>
            <a:spLocks noChangeArrowheads="1"/>
          </p:cNvSpPr>
          <p:nvPr/>
        </p:nvSpPr>
        <p:spPr bwMode="auto">
          <a:xfrm>
            <a:off x="3878253" y="4257827"/>
            <a:ext cx="498967" cy="188499"/>
          </a:xfrm>
          <a:custGeom>
            <a:avLst/>
            <a:gdLst>
              <a:gd name="T0" fmla="*/ 32 w 398"/>
              <a:gd name="T1" fmla="*/ 147 h 148"/>
              <a:gd name="T2" fmla="*/ 32 w 398"/>
              <a:gd name="T3" fmla="*/ 147 h 148"/>
              <a:gd name="T4" fmla="*/ 64 w 398"/>
              <a:gd name="T5" fmla="*/ 115 h 148"/>
              <a:gd name="T6" fmla="*/ 64 w 398"/>
              <a:gd name="T7" fmla="*/ 64 h 148"/>
              <a:gd name="T8" fmla="*/ 333 w 398"/>
              <a:gd name="T9" fmla="*/ 64 h 148"/>
              <a:gd name="T10" fmla="*/ 333 w 398"/>
              <a:gd name="T11" fmla="*/ 115 h 148"/>
              <a:gd name="T12" fmla="*/ 333 w 398"/>
              <a:gd name="T13" fmla="*/ 115 h 148"/>
              <a:gd name="T14" fmla="*/ 364 w 398"/>
              <a:gd name="T15" fmla="*/ 147 h 148"/>
              <a:gd name="T16" fmla="*/ 364 w 398"/>
              <a:gd name="T17" fmla="*/ 147 h 148"/>
              <a:gd name="T18" fmla="*/ 397 w 398"/>
              <a:gd name="T19" fmla="*/ 115 h 148"/>
              <a:gd name="T20" fmla="*/ 397 w 398"/>
              <a:gd name="T21" fmla="*/ 35 h 148"/>
              <a:gd name="T22" fmla="*/ 397 w 398"/>
              <a:gd name="T23" fmla="*/ 35 h 148"/>
              <a:gd name="T24" fmla="*/ 358 w 398"/>
              <a:gd name="T25" fmla="*/ 0 h 148"/>
              <a:gd name="T26" fmla="*/ 39 w 398"/>
              <a:gd name="T27" fmla="*/ 0 h 148"/>
              <a:gd name="T28" fmla="*/ 39 w 398"/>
              <a:gd name="T29" fmla="*/ 0 h 148"/>
              <a:gd name="T30" fmla="*/ 0 w 398"/>
              <a:gd name="T31" fmla="*/ 35 h 148"/>
              <a:gd name="T32" fmla="*/ 0 w 398"/>
              <a:gd name="T33" fmla="*/ 115 h 148"/>
              <a:gd name="T34" fmla="*/ 0 w 398"/>
              <a:gd name="T35" fmla="*/ 115 h 148"/>
              <a:gd name="T36" fmla="*/ 32 w 398"/>
              <a:gd name="T37" fmla="*/ 14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8" h="148">
                <a:moveTo>
                  <a:pt x="32" y="147"/>
                </a:moveTo>
                <a:lnTo>
                  <a:pt x="32" y="147"/>
                </a:lnTo>
                <a:cubicBezTo>
                  <a:pt x="49" y="147"/>
                  <a:pt x="64" y="133"/>
                  <a:pt x="64" y="115"/>
                </a:cubicBezTo>
                <a:lnTo>
                  <a:pt x="64" y="64"/>
                </a:lnTo>
                <a:lnTo>
                  <a:pt x="333" y="64"/>
                </a:lnTo>
                <a:lnTo>
                  <a:pt x="333" y="115"/>
                </a:lnTo>
                <a:lnTo>
                  <a:pt x="333" y="115"/>
                </a:lnTo>
                <a:cubicBezTo>
                  <a:pt x="333" y="133"/>
                  <a:pt x="347" y="147"/>
                  <a:pt x="364" y="147"/>
                </a:cubicBezTo>
                <a:lnTo>
                  <a:pt x="364" y="147"/>
                </a:lnTo>
                <a:cubicBezTo>
                  <a:pt x="382" y="147"/>
                  <a:pt x="397" y="133"/>
                  <a:pt x="397" y="115"/>
                </a:cubicBezTo>
                <a:lnTo>
                  <a:pt x="397" y="35"/>
                </a:lnTo>
                <a:lnTo>
                  <a:pt x="397" y="35"/>
                </a:lnTo>
                <a:cubicBezTo>
                  <a:pt x="397" y="16"/>
                  <a:pt x="380" y="0"/>
                  <a:pt x="358" y="0"/>
                </a:cubicBezTo>
                <a:lnTo>
                  <a:pt x="39" y="0"/>
                </a:lnTo>
                <a:lnTo>
                  <a:pt x="39" y="0"/>
                </a:lnTo>
                <a:cubicBezTo>
                  <a:pt x="17" y="0"/>
                  <a:pt x="0" y="16"/>
                  <a:pt x="0" y="35"/>
                </a:cubicBezTo>
                <a:lnTo>
                  <a:pt x="0" y="115"/>
                </a:lnTo>
                <a:lnTo>
                  <a:pt x="0" y="115"/>
                </a:lnTo>
                <a:cubicBezTo>
                  <a:pt x="0" y="133"/>
                  <a:pt x="15" y="147"/>
                  <a:pt x="32" y="1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" name="Freeform 520"/>
          <p:cNvSpPr>
            <a:spLocks noChangeArrowheads="1"/>
          </p:cNvSpPr>
          <p:nvPr/>
        </p:nvSpPr>
        <p:spPr bwMode="auto">
          <a:xfrm>
            <a:off x="3540063" y="4468502"/>
            <a:ext cx="1169802" cy="1025653"/>
          </a:xfrm>
          <a:custGeom>
            <a:avLst/>
            <a:gdLst>
              <a:gd name="T0" fmla="*/ 694 w 932"/>
              <a:gd name="T1" fmla="*/ 694 h 817"/>
              <a:gd name="T2" fmla="*/ 694 w 932"/>
              <a:gd name="T3" fmla="*/ 694 h 817"/>
              <a:gd name="T4" fmla="*/ 627 w 932"/>
              <a:gd name="T5" fmla="*/ 735 h 817"/>
              <a:gd name="T6" fmla="*/ 627 w 932"/>
              <a:gd name="T7" fmla="*/ 735 h 817"/>
              <a:gd name="T8" fmla="*/ 463 w 932"/>
              <a:gd name="T9" fmla="*/ 752 h 817"/>
              <a:gd name="T10" fmla="*/ 463 w 932"/>
              <a:gd name="T11" fmla="*/ 752 h 817"/>
              <a:gd name="T12" fmla="*/ 305 w 932"/>
              <a:gd name="T13" fmla="*/ 729 h 817"/>
              <a:gd name="T14" fmla="*/ 305 w 932"/>
              <a:gd name="T15" fmla="*/ 729 h 817"/>
              <a:gd name="T16" fmla="*/ 241 w 932"/>
              <a:gd name="T17" fmla="*/ 686 h 817"/>
              <a:gd name="T18" fmla="*/ 241 w 932"/>
              <a:gd name="T19" fmla="*/ 686 h 817"/>
              <a:gd name="T20" fmla="*/ 164 w 932"/>
              <a:gd name="T21" fmla="*/ 63 h 817"/>
              <a:gd name="T22" fmla="*/ 768 w 932"/>
              <a:gd name="T23" fmla="*/ 63 h 817"/>
              <a:gd name="T24" fmla="*/ 768 w 932"/>
              <a:gd name="T25" fmla="*/ 63 h 817"/>
              <a:gd name="T26" fmla="*/ 694 w 932"/>
              <a:gd name="T27" fmla="*/ 694 h 817"/>
              <a:gd name="T28" fmla="*/ 899 w 932"/>
              <a:gd name="T29" fmla="*/ 0 h 817"/>
              <a:gd name="T30" fmla="*/ 131 w 932"/>
              <a:gd name="T31" fmla="*/ 0 h 817"/>
              <a:gd name="T32" fmla="*/ 131 w 932"/>
              <a:gd name="T33" fmla="*/ 0 h 817"/>
              <a:gd name="T34" fmla="*/ 32 w 932"/>
              <a:gd name="T35" fmla="*/ 0 h 817"/>
              <a:gd name="T36" fmla="*/ 32 w 932"/>
              <a:gd name="T37" fmla="*/ 0 h 817"/>
              <a:gd name="T38" fmla="*/ 0 w 932"/>
              <a:gd name="T39" fmla="*/ 31 h 817"/>
              <a:gd name="T40" fmla="*/ 0 w 932"/>
              <a:gd name="T41" fmla="*/ 31 h 817"/>
              <a:gd name="T42" fmla="*/ 32 w 932"/>
              <a:gd name="T43" fmla="*/ 63 h 817"/>
              <a:gd name="T44" fmla="*/ 100 w 932"/>
              <a:gd name="T45" fmla="*/ 63 h 817"/>
              <a:gd name="T46" fmla="*/ 100 w 932"/>
              <a:gd name="T47" fmla="*/ 63 h 817"/>
              <a:gd name="T48" fmla="*/ 100 w 932"/>
              <a:gd name="T49" fmla="*/ 65 h 817"/>
              <a:gd name="T50" fmla="*/ 100 w 932"/>
              <a:gd name="T51" fmla="*/ 65 h 817"/>
              <a:gd name="T52" fmla="*/ 108 w 932"/>
              <a:gd name="T53" fmla="*/ 140 h 817"/>
              <a:gd name="T54" fmla="*/ 108 w 932"/>
              <a:gd name="T55" fmla="*/ 140 h 817"/>
              <a:gd name="T56" fmla="*/ 135 w 932"/>
              <a:gd name="T57" fmla="*/ 365 h 817"/>
              <a:gd name="T58" fmla="*/ 135 w 932"/>
              <a:gd name="T59" fmla="*/ 365 h 817"/>
              <a:gd name="T60" fmla="*/ 178 w 932"/>
              <a:gd name="T61" fmla="*/ 698 h 817"/>
              <a:gd name="T62" fmla="*/ 178 w 932"/>
              <a:gd name="T63" fmla="*/ 698 h 817"/>
              <a:gd name="T64" fmla="*/ 285 w 932"/>
              <a:gd name="T65" fmla="*/ 790 h 817"/>
              <a:gd name="T66" fmla="*/ 285 w 932"/>
              <a:gd name="T67" fmla="*/ 790 h 817"/>
              <a:gd name="T68" fmla="*/ 462 w 932"/>
              <a:gd name="T69" fmla="*/ 816 h 817"/>
              <a:gd name="T70" fmla="*/ 462 w 932"/>
              <a:gd name="T71" fmla="*/ 816 h 817"/>
              <a:gd name="T72" fmla="*/ 477 w 932"/>
              <a:gd name="T73" fmla="*/ 816 h 817"/>
              <a:gd name="T74" fmla="*/ 477 w 932"/>
              <a:gd name="T75" fmla="*/ 816 h 817"/>
              <a:gd name="T76" fmla="*/ 644 w 932"/>
              <a:gd name="T77" fmla="*/ 796 h 817"/>
              <a:gd name="T78" fmla="*/ 644 w 932"/>
              <a:gd name="T79" fmla="*/ 796 h 817"/>
              <a:gd name="T80" fmla="*/ 757 w 932"/>
              <a:gd name="T81" fmla="*/ 709 h 817"/>
              <a:gd name="T82" fmla="*/ 757 w 932"/>
              <a:gd name="T83" fmla="*/ 709 h 817"/>
              <a:gd name="T84" fmla="*/ 800 w 932"/>
              <a:gd name="T85" fmla="*/ 368 h 817"/>
              <a:gd name="T86" fmla="*/ 800 w 932"/>
              <a:gd name="T87" fmla="*/ 368 h 817"/>
              <a:gd name="T88" fmla="*/ 825 w 932"/>
              <a:gd name="T89" fmla="*/ 141 h 817"/>
              <a:gd name="T90" fmla="*/ 825 w 932"/>
              <a:gd name="T91" fmla="*/ 141 h 817"/>
              <a:gd name="T92" fmla="*/ 833 w 932"/>
              <a:gd name="T93" fmla="*/ 65 h 817"/>
              <a:gd name="T94" fmla="*/ 833 w 932"/>
              <a:gd name="T95" fmla="*/ 65 h 817"/>
              <a:gd name="T96" fmla="*/ 833 w 932"/>
              <a:gd name="T97" fmla="*/ 63 h 817"/>
              <a:gd name="T98" fmla="*/ 899 w 932"/>
              <a:gd name="T99" fmla="*/ 63 h 817"/>
              <a:gd name="T100" fmla="*/ 899 w 932"/>
              <a:gd name="T101" fmla="*/ 63 h 817"/>
              <a:gd name="T102" fmla="*/ 931 w 932"/>
              <a:gd name="T103" fmla="*/ 31 h 817"/>
              <a:gd name="T104" fmla="*/ 931 w 932"/>
              <a:gd name="T105" fmla="*/ 31 h 817"/>
              <a:gd name="T106" fmla="*/ 899 w 932"/>
              <a:gd name="T107" fmla="*/ 0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32" h="817">
                <a:moveTo>
                  <a:pt x="694" y="694"/>
                </a:moveTo>
                <a:lnTo>
                  <a:pt x="694" y="694"/>
                </a:lnTo>
                <a:cubicBezTo>
                  <a:pt x="692" y="705"/>
                  <a:pt x="673" y="722"/>
                  <a:pt x="627" y="735"/>
                </a:cubicBezTo>
                <a:lnTo>
                  <a:pt x="627" y="735"/>
                </a:lnTo>
                <a:cubicBezTo>
                  <a:pt x="583" y="747"/>
                  <a:pt x="525" y="754"/>
                  <a:pt x="463" y="752"/>
                </a:cubicBezTo>
                <a:lnTo>
                  <a:pt x="463" y="752"/>
                </a:lnTo>
                <a:cubicBezTo>
                  <a:pt x="403" y="751"/>
                  <a:pt x="347" y="743"/>
                  <a:pt x="305" y="729"/>
                </a:cubicBezTo>
                <a:lnTo>
                  <a:pt x="305" y="729"/>
                </a:lnTo>
                <a:cubicBezTo>
                  <a:pt x="262" y="715"/>
                  <a:pt x="243" y="698"/>
                  <a:pt x="241" y="686"/>
                </a:cubicBezTo>
                <a:lnTo>
                  <a:pt x="241" y="686"/>
                </a:lnTo>
                <a:cubicBezTo>
                  <a:pt x="236" y="654"/>
                  <a:pt x="175" y="186"/>
                  <a:pt x="164" y="63"/>
                </a:cubicBezTo>
                <a:lnTo>
                  <a:pt x="768" y="63"/>
                </a:lnTo>
                <a:lnTo>
                  <a:pt x="768" y="63"/>
                </a:lnTo>
                <a:cubicBezTo>
                  <a:pt x="759" y="187"/>
                  <a:pt x="700" y="661"/>
                  <a:pt x="694" y="694"/>
                </a:cubicBezTo>
                <a:close/>
                <a:moveTo>
                  <a:pt x="899" y="0"/>
                </a:moveTo>
                <a:lnTo>
                  <a:pt x="131" y="0"/>
                </a:lnTo>
                <a:lnTo>
                  <a:pt x="131" y="0"/>
                </a:lnTo>
                <a:lnTo>
                  <a:pt x="32" y="0"/>
                </a:lnTo>
                <a:lnTo>
                  <a:pt x="32" y="0"/>
                </a:lnTo>
                <a:cubicBezTo>
                  <a:pt x="14" y="0"/>
                  <a:pt x="0" y="14"/>
                  <a:pt x="0" y="31"/>
                </a:cubicBezTo>
                <a:lnTo>
                  <a:pt x="0" y="31"/>
                </a:lnTo>
                <a:cubicBezTo>
                  <a:pt x="0" y="49"/>
                  <a:pt x="14" y="63"/>
                  <a:pt x="32" y="63"/>
                </a:cubicBezTo>
                <a:lnTo>
                  <a:pt x="100" y="63"/>
                </a:lnTo>
                <a:lnTo>
                  <a:pt x="100" y="63"/>
                </a:lnTo>
                <a:cubicBezTo>
                  <a:pt x="100" y="64"/>
                  <a:pt x="100" y="65"/>
                  <a:pt x="100" y="65"/>
                </a:cubicBezTo>
                <a:lnTo>
                  <a:pt x="100" y="65"/>
                </a:lnTo>
                <a:cubicBezTo>
                  <a:pt x="102" y="83"/>
                  <a:pt x="104" y="108"/>
                  <a:pt x="108" y="140"/>
                </a:cubicBezTo>
                <a:lnTo>
                  <a:pt x="108" y="140"/>
                </a:lnTo>
                <a:cubicBezTo>
                  <a:pt x="114" y="196"/>
                  <a:pt x="123" y="271"/>
                  <a:pt x="135" y="365"/>
                </a:cubicBezTo>
                <a:lnTo>
                  <a:pt x="135" y="365"/>
                </a:lnTo>
                <a:cubicBezTo>
                  <a:pt x="154" y="516"/>
                  <a:pt x="176" y="689"/>
                  <a:pt x="178" y="698"/>
                </a:cubicBezTo>
                <a:lnTo>
                  <a:pt x="178" y="698"/>
                </a:lnTo>
                <a:cubicBezTo>
                  <a:pt x="186" y="738"/>
                  <a:pt x="222" y="769"/>
                  <a:pt x="285" y="790"/>
                </a:cubicBezTo>
                <a:lnTo>
                  <a:pt x="285" y="790"/>
                </a:lnTo>
                <a:cubicBezTo>
                  <a:pt x="332" y="806"/>
                  <a:pt x="395" y="815"/>
                  <a:pt x="462" y="816"/>
                </a:cubicBezTo>
                <a:lnTo>
                  <a:pt x="462" y="816"/>
                </a:lnTo>
                <a:cubicBezTo>
                  <a:pt x="467" y="816"/>
                  <a:pt x="473" y="816"/>
                  <a:pt x="477" y="816"/>
                </a:cubicBezTo>
                <a:lnTo>
                  <a:pt x="477" y="816"/>
                </a:lnTo>
                <a:cubicBezTo>
                  <a:pt x="539" y="816"/>
                  <a:pt x="598" y="809"/>
                  <a:pt x="644" y="796"/>
                </a:cubicBezTo>
                <a:lnTo>
                  <a:pt x="644" y="796"/>
                </a:lnTo>
                <a:cubicBezTo>
                  <a:pt x="710" y="778"/>
                  <a:pt x="748" y="748"/>
                  <a:pt x="757" y="709"/>
                </a:cubicBezTo>
                <a:lnTo>
                  <a:pt x="757" y="709"/>
                </a:lnTo>
                <a:cubicBezTo>
                  <a:pt x="760" y="696"/>
                  <a:pt x="783" y="508"/>
                  <a:pt x="800" y="368"/>
                </a:cubicBezTo>
                <a:lnTo>
                  <a:pt x="800" y="368"/>
                </a:lnTo>
                <a:cubicBezTo>
                  <a:pt x="811" y="275"/>
                  <a:pt x="820" y="197"/>
                  <a:pt x="825" y="141"/>
                </a:cubicBezTo>
                <a:lnTo>
                  <a:pt x="825" y="141"/>
                </a:lnTo>
                <a:cubicBezTo>
                  <a:pt x="829" y="108"/>
                  <a:pt x="831" y="83"/>
                  <a:pt x="833" y="65"/>
                </a:cubicBezTo>
                <a:lnTo>
                  <a:pt x="833" y="65"/>
                </a:lnTo>
                <a:cubicBezTo>
                  <a:pt x="833" y="65"/>
                  <a:pt x="833" y="64"/>
                  <a:pt x="833" y="63"/>
                </a:cubicBezTo>
                <a:lnTo>
                  <a:pt x="899" y="63"/>
                </a:lnTo>
                <a:lnTo>
                  <a:pt x="899" y="63"/>
                </a:lnTo>
                <a:cubicBezTo>
                  <a:pt x="917" y="63"/>
                  <a:pt x="931" y="49"/>
                  <a:pt x="931" y="31"/>
                </a:cubicBezTo>
                <a:lnTo>
                  <a:pt x="931" y="31"/>
                </a:lnTo>
                <a:cubicBezTo>
                  <a:pt x="931" y="14"/>
                  <a:pt x="917" y="0"/>
                  <a:pt x="8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2" name="Freeform 521"/>
          <p:cNvSpPr>
            <a:spLocks noChangeArrowheads="1"/>
          </p:cNvSpPr>
          <p:nvPr/>
        </p:nvSpPr>
        <p:spPr bwMode="auto">
          <a:xfrm>
            <a:off x="19429392" y="4307722"/>
            <a:ext cx="1125450" cy="1208609"/>
          </a:xfrm>
          <a:custGeom>
            <a:avLst/>
            <a:gdLst>
              <a:gd name="T0" fmla="*/ 729 w 893"/>
              <a:gd name="T1" fmla="*/ 765 h 961"/>
              <a:gd name="T2" fmla="*/ 270 w 893"/>
              <a:gd name="T3" fmla="*/ 829 h 961"/>
              <a:gd name="T4" fmla="*/ 186 w 893"/>
              <a:gd name="T5" fmla="*/ 631 h 961"/>
              <a:gd name="T6" fmla="*/ 744 w 893"/>
              <a:gd name="T7" fmla="*/ 631 h 961"/>
              <a:gd name="T8" fmla="*/ 751 w 893"/>
              <a:gd name="T9" fmla="*/ 630 h 961"/>
              <a:gd name="T10" fmla="*/ 755 w 893"/>
              <a:gd name="T11" fmla="*/ 629 h 961"/>
              <a:gd name="T12" fmla="*/ 760 w 893"/>
              <a:gd name="T13" fmla="*/ 626 h 961"/>
              <a:gd name="T14" fmla="*/ 765 w 893"/>
              <a:gd name="T15" fmla="*/ 623 h 961"/>
              <a:gd name="T16" fmla="*/ 769 w 893"/>
              <a:gd name="T17" fmla="*/ 619 h 961"/>
              <a:gd name="T18" fmla="*/ 772 w 893"/>
              <a:gd name="T19" fmla="*/ 616 h 961"/>
              <a:gd name="T20" fmla="*/ 775 w 893"/>
              <a:gd name="T21" fmla="*/ 610 h 961"/>
              <a:gd name="T22" fmla="*/ 876 w 893"/>
              <a:gd name="T23" fmla="*/ 167 h 961"/>
              <a:gd name="T24" fmla="*/ 877 w 893"/>
              <a:gd name="T25" fmla="*/ 163 h 961"/>
              <a:gd name="T26" fmla="*/ 877 w 893"/>
              <a:gd name="T27" fmla="*/ 158 h 961"/>
              <a:gd name="T28" fmla="*/ 876 w 893"/>
              <a:gd name="T29" fmla="*/ 153 h 961"/>
              <a:gd name="T30" fmla="*/ 874 w 893"/>
              <a:gd name="T31" fmla="*/ 147 h 961"/>
              <a:gd name="T32" fmla="*/ 873 w 893"/>
              <a:gd name="T33" fmla="*/ 143 h 961"/>
              <a:gd name="T34" fmla="*/ 869 w 893"/>
              <a:gd name="T35" fmla="*/ 138 h 961"/>
              <a:gd name="T36" fmla="*/ 865 w 893"/>
              <a:gd name="T37" fmla="*/ 134 h 961"/>
              <a:gd name="T38" fmla="*/ 861 w 893"/>
              <a:gd name="T39" fmla="*/ 131 h 961"/>
              <a:gd name="T40" fmla="*/ 856 w 893"/>
              <a:gd name="T41" fmla="*/ 128 h 961"/>
              <a:gd name="T42" fmla="*/ 851 w 893"/>
              <a:gd name="T43" fmla="*/ 127 h 961"/>
              <a:gd name="T44" fmla="*/ 846 w 893"/>
              <a:gd name="T45" fmla="*/ 127 h 961"/>
              <a:gd name="T46" fmla="*/ 204 w 893"/>
              <a:gd name="T47" fmla="*/ 160 h 961"/>
              <a:gd name="T48" fmla="*/ 162 w 893"/>
              <a:gd name="T49" fmla="*/ 26 h 961"/>
              <a:gd name="T50" fmla="*/ 160 w 893"/>
              <a:gd name="T51" fmla="*/ 21 h 961"/>
              <a:gd name="T52" fmla="*/ 158 w 893"/>
              <a:gd name="T53" fmla="*/ 15 h 961"/>
              <a:gd name="T54" fmla="*/ 155 w 893"/>
              <a:gd name="T55" fmla="*/ 11 h 961"/>
              <a:gd name="T56" fmla="*/ 150 w 893"/>
              <a:gd name="T57" fmla="*/ 7 h 961"/>
              <a:gd name="T58" fmla="*/ 145 w 893"/>
              <a:gd name="T59" fmla="*/ 3 h 961"/>
              <a:gd name="T60" fmla="*/ 140 w 893"/>
              <a:gd name="T61" fmla="*/ 1 h 961"/>
              <a:gd name="T62" fmla="*/ 135 w 893"/>
              <a:gd name="T63" fmla="*/ 0 h 961"/>
              <a:gd name="T64" fmla="*/ 130 w 893"/>
              <a:gd name="T65" fmla="*/ 0 h 961"/>
              <a:gd name="T66" fmla="*/ 102 w 893"/>
              <a:gd name="T67" fmla="*/ 65 h 961"/>
              <a:gd name="T68" fmla="*/ 166 w 893"/>
              <a:gd name="T69" fmla="*/ 564 h 961"/>
              <a:gd name="T70" fmla="*/ 160 w 893"/>
              <a:gd name="T71" fmla="*/ 566 h 961"/>
              <a:gd name="T72" fmla="*/ 155 w 893"/>
              <a:gd name="T73" fmla="*/ 568 h 961"/>
              <a:gd name="T74" fmla="*/ 150 w 893"/>
              <a:gd name="T75" fmla="*/ 570 h 961"/>
              <a:gd name="T76" fmla="*/ 146 w 893"/>
              <a:gd name="T77" fmla="*/ 574 h 961"/>
              <a:gd name="T78" fmla="*/ 142 w 893"/>
              <a:gd name="T79" fmla="*/ 578 h 961"/>
              <a:gd name="T80" fmla="*/ 55 w 893"/>
              <a:gd name="T81" fmla="*/ 714 h 961"/>
              <a:gd name="T82" fmla="*/ 53 w 893"/>
              <a:gd name="T83" fmla="*/ 719 h 961"/>
              <a:gd name="T84" fmla="*/ 51 w 893"/>
              <a:gd name="T85" fmla="*/ 725 h 961"/>
              <a:gd name="T86" fmla="*/ 50 w 893"/>
              <a:gd name="T87" fmla="*/ 730 h 961"/>
              <a:gd name="T88" fmla="*/ 50 w 893"/>
              <a:gd name="T89" fmla="*/ 735 h 961"/>
              <a:gd name="T90" fmla="*/ 52 w 893"/>
              <a:gd name="T91" fmla="*/ 739 h 961"/>
              <a:gd name="T92" fmla="*/ 53 w 893"/>
              <a:gd name="T93" fmla="*/ 746 h 961"/>
              <a:gd name="T94" fmla="*/ 56 w 893"/>
              <a:gd name="T95" fmla="*/ 750 h 961"/>
              <a:gd name="T96" fmla="*/ 60 w 893"/>
              <a:gd name="T97" fmla="*/ 755 h 961"/>
              <a:gd name="T98" fmla="*/ 64 w 893"/>
              <a:gd name="T99" fmla="*/ 758 h 961"/>
              <a:gd name="T100" fmla="*/ 67 w 893"/>
              <a:gd name="T101" fmla="*/ 760 h 961"/>
              <a:gd name="T102" fmla="*/ 73 w 893"/>
              <a:gd name="T103" fmla="*/ 763 h 961"/>
              <a:gd name="T104" fmla="*/ 80 w 893"/>
              <a:gd name="T105" fmla="*/ 764 h 961"/>
              <a:gd name="T106" fmla="*/ 221 w 893"/>
              <a:gd name="T107" fmla="*/ 765 h 961"/>
              <a:gd name="T108" fmla="*/ 448 w 893"/>
              <a:gd name="T109" fmla="*/ 765 h 961"/>
              <a:gd name="T110" fmla="*/ 859 w 893"/>
              <a:gd name="T111" fmla="*/ 829 h 961"/>
              <a:gd name="T112" fmla="*/ 860 w 893"/>
              <a:gd name="T113" fmla="*/ 698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3" h="961">
                <a:moveTo>
                  <a:pt x="794" y="829"/>
                </a:moveTo>
                <a:lnTo>
                  <a:pt x="794" y="829"/>
                </a:lnTo>
                <a:cubicBezTo>
                  <a:pt x="794" y="865"/>
                  <a:pt x="764" y="894"/>
                  <a:pt x="729" y="894"/>
                </a:cubicBezTo>
                <a:lnTo>
                  <a:pt x="729" y="894"/>
                </a:lnTo>
                <a:cubicBezTo>
                  <a:pt x="693" y="894"/>
                  <a:pt x="664" y="865"/>
                  <a:pt x="664" y="829"/>
                </a:cubicBezTo>
                <a:lnTo>
                  <a:pt x="664" y="829"/>
                </a:lnTo>
                <a:cubicBezTo>
                  <a:pt x="664" y="793"/>
                  <a:pt x="693" y="765"/>
                  <a:pt x="729" y="765"/>
                </a:cubicBezTo>
                <a:lnTo>
                  <a:pt x="729" y="765"/>
                </a:lnTo>
                <a:cubicBezTo>
                  <a:pt x="764" y="765"/>
                  <a:pt x="794" y="793"/>
                  <a:pt x="794" y="829"/>
                </a:cubicBezTo>
                <a:close/>
                <a:moveTo>
                  <a:pt x="399" y="829"/>
                </a:moveTo>
                <a:lnTo>
                  <a:pt x="399" y="829"/>
                </a:lnTo>
                <a:cubicBezTo>
                  <a:pt x="399" y="865"/>
                  <a:pt x="371" y="894"/>
                  <a:pt x="335" y="894"/>
                </a:cubicBezTo>
                <a:lnTo>
                  <a:pt x="335" y="894"/>
                </a:lnTo>
                <a:cubicBezTo>
                  <a:pt x="299" y="894"/>
                  <a:pt x="270" y="865"/>
                  <a:pt x="270" y="829"/>
                </a:cubicBezTo>
                <a:lnTo>
                  <a:pt x="270" y="829"/>
                </a:lnTo>
                <a:cubicBezTo>
                  <a:pt x="270" y="793"/>
                  <a:pt x="299" y="765"/>
                  <a:pt x="335" y="765"/>
                </a:cubicBezTo>
                <a:lnTo>
                  <a:pt x="335" y="765"/>
                </a:lnTo>
                <a:cubicBezTo>
                  <a:pt x="371" y="765"/>
                  <a:pt x="399" y="793"/>
                  <a:pt x="399" y="829"/>
                </a:cubicBezTo>
                <a:close/>
                <a:moveTo>
                  <a:pt x="860" y="698"/>
                </a:moveTo>
                <a:lnTo>
                  <a:pt x="143" y="698"/>
                </a:lnTo>
                <a:lnTo>
                  <a:pt x="186" y="631"/>
                </a:lnTo>
                <a:lnTo>
                  <a:pt x="237" y="631"/>
                </a:lnTo>
                <a:lnTo>
                  <a:pt x="237" y="631"/>
                </a:lnTo>
                <a:lnTo>
                  <a:pt x="237" y="631"/>
                </a:lnTo>
                <a:lnTo>
                  <a:pt x="237" y="631"/>
                </a:lnTo>
                <a:lnTo>
                  <a:pt x="237" y="631"/>
                </a:lnTo>
                <a:lnTo>
                  <a:pt x="744" y="631"/>
                </a:lnTo>
                <a:lnTo>
                  <a:pt x="744" y="631"/>
                </a:lnTo>
                <a:cubicBezTo>
                  <a:pt x="744" y="631"/>
                  <a:pt x="744" y="631"/>
                  <a:pt x="745" y="631"/>
                </a:cubicBezTo>
                <a:lnTo>
                  <a:pt x="745" y="631"/>
                </a:lnTo>
                <a:cubicBezTo>
                  <a:pt x="746" y="631"/>
                  <a:pt x="747" y="630"/>
                  <a:pt x="748" y="630"/>
                </a:cubicBezTo>
                <a:lnTo>
                  <a:pt x="748" y="630"/>
                </a:lnTo>
                <a:lnTo>
                  <a:pt x="748" y="630"/>
                </a:lnTo>
                <a:lnTo>
                  <a:pt x="748" y="630"/>
                </a:lnTo>
                <a:cubicBezTo>
                  <a:pt x="749" y="630"/>
                  <a:pt x="750" y="630"/>
                  <a:pt x="751" y="630"/>
                </a:cubicBezTo>
                <a:lnTo>
                  <a:pt x="751" y="630"/>
                </a:lnTo>
                <a:cubicBezTo>
                  <a:pt x="751" y="629"/>
                  <a:pt x="752" y="629"/>
                  <a:pt x="752" y="629"/>
                </a:cubicBezTo>
                <a:lnTo>
                  <a:pt x="752" y="629"/>
                </a:lnTo>
                <a:lnTo>
                  <a:pt x="753" y="629"/>
                </a:lnTo>
                <a:lnTo>
                  <a:pt x="753" y="629"/>
                </a:lnTo>
                <a:cubicBezTo>
                  <a:pt x="754" y="629"/>
                  <a:pt x="755" y="629"/>
                  <a:pt x="755" y="629"/>
                </a:cubicBezTo>
                <a:lnTo>
                  <a:pt x="755" y="629"/>
                </a:lnTo>
                <a:cubicBezTo>
                  <a:pt x="755" y="629"/>
                  <a:pt x="756" y="628"/>
                  <a:pt x="757" y="628"/>
                </a:cubicBezTo>
                <a:lnTo>
                  <a:pt x="757" y="628"/>
                </a:lnTo>
                <a:cubicBezTo>
                  <a:pt x="757" y="628"/>
                  <a:pt x="757" y="627"/>
                  <a:pt x="758" y="627"/>
                </a:cubicBezTo>
                <a:lnTo>
                  <a:pt x="758" y="627"/>
                </a:lnTo>
                <a:cubicBezTo>
                  <a:pt x="758" y="627"/>
                  <a:pt x="759" y="627"/>
                  <a:pt x="760" y="627"/>
                </a:cubicBezTo>
                <a:lnTo>
                  <a:pt x="760" y="627"/>
                </a:lnTo>
                <a:lnTo>
                  <a:pt x="760" y="626"/>
                </a:lnTo>
                <a:lnTo>
                  <a:pt x="760" y="626"/>
                </a:lnTo>
                <a:cubicBezTo>
                  <a:pt x="761" y="626"/>
                  <a:pt x="762" y="625"/>
                  <a:pt x="763" y="625"/>
                </a:cubicBezTo>
                <a:lnTo>
                  <a:pt x="763" y="625"/>
                </a:lnTo>
                <a:cubicBezTo>
                  <a:pt x="763" y="624"/>
                  <a:pt x="763" y="624"/>
                  <a:pt x="764" y="624"/>
                </a:cubicBezTo>
                <a:lnTo>
                  <a:pt x="764" y="624"/>
                </a:lnTo>
                <a:cubicBezTo>
                  <a:pt x="764" y="624"/>
                  <a:pt x="764" y="623"/>
                  <a:pt x="765" y="623"/>
                </a:cubicBezTo>
                <a:lnTo>
                  <a:pt x="765" y="623"/>
                </a:lnTo>
                <a:cubicBezTo>
                  <a:pt x="766" y="622"/>
                  <a:pt x="766" y="622"/>
                  <a:pt x="766" y="622"/>
                </a:cubicBezTo>
                <a:lnTo>
                  <a:pt x="766" y="622"/>
                </a:lnTo>
                <a:cubicBezTo>
                  <a:pt x="766" y="622"/>
                  <a:pt x="767" y="621"/>
                  <a:pt x="768" y="621"/>
                </a:cubicBezTo>
                <a:lnTo>
                  <a:pt x="768" y="621"/>
                </a:lnTo>
                <a:cubicBezTo>
                  <a:pt x="768" y="621"/>
                  <a:pt x="768" y="621"/>
                  <a:pt x="768" y="620"/>
                </a:cubicBezTo>
                <a:lnTo>
                  <a:pt x="768" y="620"/>
                </a:lnTo>
                <a:cubicBezTo>
                  <a:pt x="769" y="620"/>
                  <a:pt x="769" y="620"/>
                  <a:pt x="769" y="619"/>
                </a:cubicBezTo>
                <a:lnTo>
                  <a:pt x="769" y="619"/>
                </a:lnTo>
                <a:cubicBezTo>
                  <a:pt x="770" y="618"/>
                  <a:pt x="770" y="618"/>
                  <a:pt x="770" y="618"/>
                </a:cubicBezTo>
                <a:lnTo>
                  <a:pt x="770" y="618"/>
                </a:lnTo>
                <a:cubicBezTo>
                  <a:pt x="771" y="618"/>
                  <a:pt x="771" y="617"/>
                  <a:pt x="771" y="616"/>
                </a:cubicBezTo>
                <a:lnTo>
                  <a:pt x="771" y="616"/>
                </a:lnTo>
                <a:cubicBezTo>
                  <a:pt x="772" y="616"/>
                  <a:pt x="772" y="616"/>
                  <a:pt x="772" y="616"/>
                </a:cubicBezTo>
                <a:lnTo>
                  <a:pt x="772" y="616"/>
                </a:lnTo>
                <a:cubicBezTo>
                  <a:pt x="772" y="615"/>
                  <a:pt x="773" y="614"/>
                  <a:pt x="773" y="614"/>
                </a:cubicBezTo>
                <a:lnTo>
                  <a:pt x="773" y="614"/>
                </a:lnTo>
                <a:cubicBezTo>
                  <a:pt x="773" y="614"/>
                  <a:pt x="774" y="614"/>
                  <a:pt x="774" y="613"/>
                </a:cubicBezTo>
                <a:lnTo>
                  <a:pt x="774" y="613"/>
                </a:lnTo>
                <a:cubicBezTo>
                  <a:pt x="774" y="612"/>
                  <a:pt x="774" y="611"/>
                  <a:pt x="775" y="611"/>
                </a:cubicBezTo>
                <a:lnTo>
                  <a:pt x="775" y="611"/>
                </a:lnTo>
                <a:cubicBezTo>
                  <a:pt x="775" y="610"/>
                  <a:pt x="775" y="610"/>
                  <a:pt x="775" y="610"/>
                </a:cubicBezTo>
                <a:lnTo>
                  <a:pt x="775" y="610"/>
                </a:lnTo>
                <a:cubicBezTo>
                  <a:pt x="776" y="609"/>
                  <a:pt x="776" y="609"/>
                  <a:pt x="776" y="607"/>
                </a:cubicBezTo>
                <a:lnTo>
                  <a:pt x="776" y="607"/>
                </a:lnTo>
                <a:cubicBezTo>
                  <a:pt x="776" y="607"/>
                  <a:pt x="776" y="607"/>
                  <a:pt x="776" y="606"/>
                </a:cubicBezTo>
                <a:lnTo>
                  <a:pt x="776" y="606"/>
                </a:lnTo>
                <a:cubicBezTo>
                  <a:pt x="776" y="605"/>
                  <a:pt x="777" y="605"/>
                  <a:pt x="777" y="605"/>
                </a:cubicBezTo>
                <a:lnTo>
                  <a:pt x="876" y="167"/>
                </a:lnTo>
                <a:lnTo>
                  <a:pt x="876" y="167"/>
                </a:lnTo>
                <a:cubicBezTo>
                  <a:pt x="876" y="166"/>
                  <a:pt x="876" y="166"/>
                  <a:pt x="876" y="166"/>
                </a:cubicBezTo>
                <a:lnTo>
                  <a:pt x="876" y="166"/>
                </a:lnTo>
                <a:cubicBezTo>
                  <a:pt x="876" y="166"/>
                  <a:pt x="876" y="165"/>
                  <a:pt x="877" y="165"/>
                </a:cubicBezTo>
                <a:lnTo>
                  <a:pt x="877" y="165"/>
                </a:lnTo>
                <a:cubicBezTo>
                  <a:pt x="877" y="164"/>
                  <a:pt x="877" y="163"/>
                  <a:pt x="877" y="163"/>
                </a:cubicBezTo>
                <a:lnTo>
                  <a:pt x="877" y="163"/>
                </a:lnTo>
                <a:cubicBezTo>
                  <a:pt x="877" y="163"/>
                  <a:pt x="877" y="162"/>
                  <a:pt x="877" y="161"/>
                </a:cubicBezTo>
                <a:lnTo>
                  <a:pt x="877" y="161"/>
                </a:lnTo>
                <a:lnTo>
                  <a:pt x="877" y="160"/>
                </a:lnTo>
                <a:lnTo>
                  <a:pt x="877" y="160"/>
                </a:lnTo>
                <a:lnTo>
                  <a:pt x="877" y="160"/>
                </a:lnTo>
                <a:lnTo>
                  <a:pt x="877" y="160"/>
                </a:lnTo>
                <a:cubicBezTo>
                  <a:pt x="877" y="159"/>
                  <a:pt x="877" y="159"/>
                  <a:pt x="877" y="158"/>
                </a:cubicBezTo>
                <a:lnTo>
                  <a:pt x="877" y="158"/>
                </a:lnTo>
                <a:lnTo>
                  <a:pt x="877" y="157"/>
                </a:lnTo>
                <a:lnTo>
                  <a:pt x="877" y="157"/>
                </a:lnTo>
                <a:cubicBezTo>
                  <a:pt x="877" y="156"/>
                  <a:pt x="877" y="155"/>
                  <a:pt x="877" y="155"/>
                </a:cubicBezTo>
                <a:lnTo>
                  <a:pt x="877" y="155"/>
                </a:lnTo>
                <a:cubicBezTo>
                  <a:pt x="877" y="155"/>
                  <a:pt x="877" y="154"/>
                  <a:pt x="876" y="153"/>
                </a:cubicBezTo>
                <a:lnTo>
                  <a:pt x="876" y="153"/>
                </a:lnTo>
                <a:lnTo>
                  <a:pt x="876" y="152"/>
                </a:lnTo>
                <a:lnTo>
                  <a:pt x="876" y="152"/>
                </a:lnTo>
                <a:cubicBezTo>
                  <a:pt x="876" y="151"/>
                  <a:pt x="876" y="150"/>
                  <a:pt x="876" y="150"/>
                </a:cubicBezTo>
                <a:lnTo>
                  <a:pt x="876" y="150"/>
                </a:lnTo>
                <a:cubicBezTo>
                  <a:pt x="876" y="150"/>
                  <a:pt x="876" y="149"/>
                  <a:pt x="875" y="149"/>
                </a:cubicBezTo>
                <a:lnTo>
                  <a:pt x="875" y="149"/>
                </a:lnTo>
                <a:cubicBezTo>
                  <a:pt x="875" y="148"/>
                  <a:pt x="875" y="147"/>
                  <a:pt x="874" y="147"/>
                </a:cubicBezTo>
                <a:lnTo>
                  <a:pt x="874" y="147"/>
                </a:lnTo>
                <a:cubicBezTo>
                  <a:pt x="874" y="147"/>
                  <a:pt x="874" y="146"/>
                  <a:pt x="874" y="145"/>
                </a:cubicBezTo>
                <a:lnTo>
                  <a:pt x="874" y="145"/>
                </a:lnTo>
                <a:cubicBezTo>
                  <a:pt x="874" y="145"/>
                  <a:pt x="874" y="145"/>
                  <a:pt x="873" y="144"/>
                </a:cubicBezTo>
                <a:lnTo>
                  <a:pt x="873" y="144"/>
                </a:lnTo>
                <a:lnTo>
                  <a:pt x="873" y="143"/>
                </a:lnTo>
                <a:lnTo>
                  <a:pt x="873" y="143"/>
                </a:lnTo>
                <a:cubicBezTo>
                  <a:pt x="872" y="143"/>
                  <a:pt x="872" y="142"/>
                  <a:pt x="872" y="141"/>
                </a:cubicBezTo>
                <a:lnTo>
                  <a:pt x="872" y="141"/>
                </a:lnTo>
                <a:cubicBezTo>
                  <a:pt x="872" y="141"/>
                  <a:pt x="872" y="141"/>
                  <a:pt x="871" y="140"/>
                </a:cubicBezTo>
                <a:lnTo>
                  <a:pt x="871" y="140"/>
                </a:lnTo>
                <a:cubicBezTo>
                  <a:pt x="871" y="139"/>
                  <a:pt x="870" y="139"/>
                  <a:pt x="870" y="139"/>
                </a:cubicBezTo>
                <a:lnTo>
                  <a:pt x="870" y="139"/>
                </a:lnTo>
                <a:cubicBezTo>
                  <a:pt x="870" y="138"/>
                  <a:pt x="869" y="138"/>
                  <a:pt x="869" y="138"/>
                </a:cubicBezTo>
                <a:lnTo>
                  <a:pt x="869" y="138"/>
                </a:lnTo>
                <a:cubicBezTo>
                  <a:pt x="868" y="138"/>
                  <a:pt x="868" y="137"/>
                  <a:pt x="868" y="136"/>
                </a:cubicBezTo>
                <a:lnTo>
                  <a:pt x="868" y="136"/>
                </a:lnTo>
                <a:lnTo>
                  <a:pt x="867" y="136"/>
                </a:lnTo>
                <a:lnTo>
                  <a:pt x="867" y="136"/>
                </a:lnTo>
                <a:cubicBezTo>
                  <a:pt x="867" y="135"/>
                  <a:pt x="866" y="134"/>
                  <a:pt x="865" y="134"/>
                </a:cubicBezTo>
                <a:lnTo>
                  <a:pt x="865" y="134"/>
                </a:lnTo>
                <a:cubicBezTo>
                  <a:pt x="865" y="134"/>
                  <a:pt x="865" y="134"/>
                  <a:pt x="865" y="133"/>
                </a:cubicBezTo>
                <a:lnTo>
                  <a:pt x="865" y="133"/>
                </a:lnTo>
                <a:cubicBezTo>
                  <a:pt x="864" y="133"/>
                  <a:pt x="863" y="133"/>
                  <a:pt x="863" y="133"/>
                </a:cubicBezTo>
                <a:lnTo>
                  <a:pt x="863" y="133"/>
                </a:lnTo>
                <a:cubicBezTo>
                  <a:pt x="863" y="132"/>
                  <a:pt x="862" y="132"/>
                  <a:pt x="862" y="132"/>
                </a:cubicBezTo>
                <a:lnTo>
                  <a:pt x="862" y="132"/>
                </a:lnTo>
                <a:cubicBezTo>
                  <a:pt x="861" y="132"/>
                  <a:pt x="861" y="131"/>
                  <a:pt x="861" y="131"/>
                </a:cubicBezTo>
                <a:lnTo>
                  <a:pt x="861" y="131"/>
                </a:lnTo>
                <a:cubicBezTo>
                  <a:pt x="860" y="130"/>
                  <a:pt x="859" y="130"/>
                  <a:pt x="859" y="130"/>
                </a:cubicBezTo>
                <a:lnTo>
                  <a:pt x="859" y="130"/>
                </a:lnTo>
                <a:cubicBezTo>
                  <a:pt x="859" y="130"/>
                  <a:pt x="858" y="130"/>
                  <a:pt x="857" y="129"/>
                </a:cubicBezTo>
                <a:lnTo>
                  <a:pt x="857" y="129"/>
                </a:lnTo>
                <a:cubicBezTo>
                  <a:pt x="857" y="129"/>
                  <a:pt x="856" y="129"/>
                  <a:pt x="856" y="128"/>
                </a:cubicBezTo>
                <a:lnTo>
                  <a:pt x="856" y="128"/>
                </a:lnTo>
                <a:lnTo>
                  <a:pt x="855" y="128"/>
                </a:lnTo>
                <a:lnTo>
                  <a:pt x="855" y="128"/>
                </a:lnTo>
                <a:cubicBezTo>
                  <a:pt x="854" y="128"/>
                  <a:pt x="853" y="128"/>
                  <a:pt x="852" y="128"/>
                </a:cubicBezTo>
                <a:lnTo>
                  <a:pt x="852" y="128"/>
                </a:lnTo>
                <a:lnTo>
                  <a:pt x="852" y="127"/>
                </a:lnTo>
                <a:lnTo>
                  <a:pt x="852" y="127"/>
                </a:lnTo>
                <a:cubicBezTo>
                  <a:pt x="851" y="127"/>
                  <a:pt x="851" y="127"/>
                  <a:pt x="851" y="127"/>
                </a:cubicBezTo>
                <a:lnTo>
                  <a:pt x="851" y="127"/>
                </a:lnTo>
                <a:lnTo>
                  <a:pt x="850" y="127"/>
                </a:lnTo>
                <a:lnTo>
                  <a:pt x="850" y="127"/>
                </a:lnTo>
                <a:cubicBezTo>
                  <a:pt x="849" y="127"/>
                  <a:pt x="848" y="127"/>
                  <a:pt x="848" y="127"/>
                </a:cubicBezTo>
                <a:lnTo>
                  <a:pt x="848" y="127"/>
                </a:lnTo>
                <a:cubicBezTo>
                  <a:pt x="848" y="127"/>
                  <a:pt x="847" y="127"/>
                  <a:pt x="846" y="127"/>
                </a:cubicBezTo>
                <a:lnTo>
                  <a:pt x="846" y="127"/>
                </a:lnTo>
                <a:lnTo>
                  <a:pt x="845" y="127"/>
                </a:lnTo>
                <a:lnTo>
                  <a:pt x="845" y="127"/>
                </a:lnTo>
                <a:lnTo>
                  <a:pt x="845" y="127"/>
                </a:lnTo>
                <a:lnTo>
                  <a:pt x="237" y="127"/>
                </a:lnTo>
                <a:lnTo>
                  <a:pt x="237" y="127"/>
                </a:lnTo>
                <a:cubicBezTo>
                  <a:pt x="218" y="127"/>
                  <a:pt x="204" y="141"/>
                  <a:pt x="204" y="160"/>
                </a:cubicBezTo>
                <a:lnTo>
                  <a:pt x="204" y="160"/>
                </a:lnTo>
                <a:cubicBezTo>
                  <a:pt x="204" y="178"/>
                  <a:pt x="218" y="192"/>
                  <a:pt x="237" y="192"/>
                </a:cubicBezTo>
                <a:lnTo>
                  <a:pt x="803" y="192"/>
                </a:lnTo>
                <a:lnTo>
                  <a:pt x="719" y="564"/>
                </a:lnTo>
                <a:lnTo>
                  <a:pt x="264" y="564"/>
                </a:lnTo>
                <a:lnTo>
                  <a:pt x="162" y="26"/>
                </a:lnTo>
                <a:lnTo>
                  <a:pt x="162" y="26"/>
                </a:lnTo>
                <a:lnTo>
                  <a:pt x="162" y="26"/>
                </a:lnTo>
                <a:lnTo>
                  <a:pt x="162" y="26"/>
                </a:lnTo>
                <a:cubicBezTo>
                  <a:pt x="162" y="25"/>
                  <a:pt x="162" y="24"/>
                  <a:pt x="161" y="24"/>
                </a:cubicBezTo>
                <a:lnTo>
                  <a:pt x="161" y="24"/>
                </a:lnTo>
                <a:cubicBezTo>
                  <a:pt x="161" y="23"/>
                  <a:pt x="161" y="23"/>
                  <a:pt x="161" y="23"/>
                </a:cubicBezTo>
                <a:lnTo>
                  <a:pt x="161" y="23"/>
                </a:lnTo>
                <a:cubicBezTo>
                  <a:pt x="161" y="22"/>
                  <a:pt x="160" y="22"/>
                  <a:pt x="160" y="21"/>
                </a:cubicBezTo>
                <a:lnTo>
                  <a:pt x="160" y="21"/>
                </a:lnTo>
                <a:cubicBezTo>
                  <a:pt x="160" y="20"/>
                  <a:pt x="160" y="19"/>
                  <a:pt x="160" y="19"/>
                </a:cubicBezTo>
                <a:lnTo>
                  <a:pt x="160" y="19"/>
                </a:lnTo>
                <a:lnTo>
                  <a:pt x="159" y="18"/>
                </a:lnTo>
                <a:lnTo>
                  <a:pt x="159" y="18"/>
                </a:lnTo>
                <a:lnTo>
                  <a:pt x="158" y="17"/>
                </a:lnTo>
                <a:lnTo>
                  <a:pt x="158" y="17"/>
                </a:lnTo>
                <a:cubicBezTo>
                  <a:pt x="158" y="16"/>
                  <a:pt x="158" y="16"/>
                  <a:pt x="158" y="15"/>
                </a:cubicBezTo>
                <a:lnTo>
                  <a:pt x="158" y="15"/>
                </a:lnTo>
                <a:cubicBezTo>
                  <a:pt x="157" y="15"/>
                  <a:pt x="157" y="14"/>
                  <a:pt x="157" y="14"/>
                </a:cubicBezTo>
                <a:lnTo>
                  <a:pt x="157" y="14"/>
                </a:lnTo>
                <a:cubicBezTo>
                  <a:pt x="157" y="13"/>
                  <a:pt x="157" y="13"/>
                  <a:pt x="156" y="13"/>
                </a:cubicBezTo>
                <a:lnTo>
                  <a:pt x="156" y="13"/>
                </a:lnTo>
                <a:cubicBezTo>
                  <a:pt x="156" y="12"/>
                  <a:pt x="155" y="12"/>
                  <a:pt x="155" y="11"/>
                </a:cubicBezTo>
                <a:lnTo>
                  <a:pt x="155" y="11"/>
                </a:lnTo>
                <a:lnTo>
                  <a:pt x="154" y="11"/>
                </a:lnTo>
                <a:lnTo>
                  <a:pt x="154" y="11"/>
                </a:lnTo>
                <a:cubicBezTo>
                  <a:pt x="154" y="10"/>
                  <a:pt x="153" y="10"/>
                  <a:pt x="153" y="9"/>
                </a:cubicBezTo>
                <a:lnTo>
                  <a:pt x="153" y="9"/>
                </a:lnTo>
                <a:cubicBezTo>
                  <a:pt x="152" y="9"/>
                  <a:pt x="152" y="9"/>
                  <a:pt x="152" y="8"/>
                </a:cubicBezTo>
                <a:lnTo>
                  <a:pt x="152" y="8"/>
                </a:lnTo>
                <a:cubicBezTo>
                  <a:pt x="151" y="7"/>
                  <a:pt x="150" y="7"/>
                  <a:pt x="150" y="7"/>
                </a:cubicBezTo>
                <a:lnTo>
                  <a:pt x="150" y="7"/>
                </a:lnTo>
                <a:cubicBezTo>
                  <a:pt x="150" y="6"/>
                  <a:pt x="149" y="6"/>
                  <a:pt x="148" y="6"/>
                </a:cubicBezTo>
                <a:lnTo>
                  <a:pt x="148" y="6"/>
                </a:lnTo>
                <a:lnTo>
                  <a:pt x="148" y="5"/>
                </a:lnTo>
                <a:lnTo>
                  <a:pt x="148" y="5"/>
                </a:lnTo>
                <a:cubicBezTo>
                  <a:pt x="147" y="4"/>
                  <a:pt x="146" y="4"/>
                  <a:pt x="145" y="4"/>
                </a:cubicBezTo>
                <a:lnTo>
                  <a:pt x="145" y="3"/>
                </a:lnTo>
                <a:lnTo>
                  <a:pt x="145" y="3"/>
                </a:lnTo>
                <a:cubicBezTo>
                  <a:pt x="144" y="3"/>
                  <a:pt x="144" y="2"/>
                  <a:pt x="143" y="2"/>
                </a:cubicBezTo>
                <a:lnTo>
                  <a:pt x="143" y="2"/>
                </a:lnTo>
                <a:lnTo>
                  <a:pt x="143" y="2"/>
                </a:lnTo>
                <a:lnTo>
                  <a:pt x="143" y="2"/>
                </a:lnTo>
                <a:cubicBezTo>
                  <a:pt x="142" y="2"/>
                  <a:pt x="141" y="1"/>
                  <a:pt x="140" y="1"/>
                </a:cubicBezTo>
                <a:lnTo>
                  <a:pt x="140" y="1"/>
                </a:lnTo>
                <a:lnTo>
                  <a:pt x="139" y="1"/>
                </a:lnTo>
                <a:lnTo>
                  <a:pt x="139" y="1"/>
                </a:lnTo>
                <a:lnTo>
                  <a:pt x="138" y="1"/>
                </a:lnTo>
                <a:lnTo>
                  <a:pt x="138" y="1"/>
                </a:lnTo>
                <a:cubicBezTo>
                  <a:pt x="137" y="0"/>
                  <a:pt x="136" y="0"/>
                  <a:pt x="136" y="0"/>
                </a:cubicBezTo>
                <a:lnTo>
                  <a:pt x="136" y="0"/>
                </a:lnTo>
                <a:lnTo>
                  <a:pt x="135" y="0"/>
                </a:lnTo>
                <a:lnTo>
                  <a:pt x="135" y="0"/>
                </a:lnTo>
                <a:cubicBezTo>
                  <a:pt x="134" y="0"/>
                  <a:pt x="133" y="0"/>
                  <a:pt x="133" y="0"/>
                </a:cubicBezTo>
                <a:lnTo>
                  <a:pt x="133" y="0"/>
                </a:lnTo>
                <a:lnTo>
                  <a:pt x="132" y="0"/>
                </a:lnTo>
                <a:lnTo>
                  <a:pt x="132" y="0"/>
                </a:lnTo>
                <a:cubicBezTo>
                  <a:pt x="131" y="0"/>
                  <a:pt x="130" y="0"/>
                  <a:pt x="130" y="0"/>
                </a:cubicBezTo>
                <a:lnTo>
                  <a:pt x="130" y="0"/>
                </a:lnTo>
                <a:lnTo>
                  <a:pt x="130" y="0"/>
                </a:lnTo>
                <a:lnTo>
                  <a:pt x="32" y="0"/>
                </a:lnTo>
                <a:lnTo>
                  <a:pt x="32" y="0"/>
                </a:lnTo>
                <a:cubicBezTo>
                  <a:pt x="14" y="0"/>
                  <a:pt x="0" y="14"/>
                  <a:pt x="0" y="32"/>
                </a:cubicBezTo>
                <a:lnTo>
                  <a:pt x="0" y="32"/>
                </a:lnTo>
                <a:cubicBezTo>
                  <a:pt x="0" y="50"/>
                  <a:pt x="14" y="65"/>
                  <a:pt x="32" y="65"/>
                </a:cubicBezTo>
                <a:lnTo>
                  <a:pt x="102" y="65"/>
                </a:lnTo>
                <a:lnTo>
                  <a:pt x="197" y="564"/>
                </a:lnTo>
                <a:lnTo>
                  <a:pt x="168" y="564"/>
                </a:lnTo>
                <a:lnTo>
                  <a:pt x="168" y="564"/>
                </a:lnTo>
                <a:lnTo>
                  <a:pt x="168" y="564"/>
                </a:lnTo>
                <a:lnTo>
                  <a:pt x="168" y="564"/>
                </a:lnTo>
                <a:cubicBezTo>
                  <a:pt x="168" y="564"/>
                  <a:pt x="167" y="564"/>
                  <a:pt x="166" y="564"/>
                </a:cubicBezTo>
                <a:lnTo>
                  <a:pt x="166" y="564"/>
                </a:lnTo>
                <a:cubicBezTo>
                  <a:pt x="166" y="564"/>
                  <a:pt x="165" y="564"/>
                  <a:pt x="165" y="565"/>
                </a:cubicBezTo>
                <a:lnTo>
                  <a:pt x="165" y="565"/>
                </a:lnTo>
                <a:cubicBezTo>
                  <a:pt x="165" y="565"/>
                  <a:pt x="164" y="565"/>
                  <a:pt x="163" y="565"/>
                </a:cubicBezTo>
                <a:lnTo>
                  <a:pt x="163" y="565"/>
                </a:lnTo>
                <a:lnTo>
                  <a:pt x="162" y="565"/>
                </a:lnTo>
                <a:lnTo>
                  <a:pt x="162" y="565"/>
                </a:lnTo>
                <a:cubicBezTo>
                  <a:pt x="162" y="566"/>
                  <a:pt x="161" y="566"/>
                  <a:pt x="160" y="566"/>
                </a:cubicBezTo>
                <a:lnTo>
                  <a:pt x="160" y="566"/>
                </a:lnTo>
                <a:cubicBezTo>
                  <a:pt x="160" y="566"/>
                  <a:pt x="159" y="566"/>
                  <a:pt x="158" y="566"/>
                </a:cubicBezTo>
                <a:lnTo>
                  <a:pt x="158" y="566"/>
                </a:lnTo>
                <a:lnTo>
                  <a:pt x="158" y="566"/>
                </a:lnTo>
                <a:lnTo>
                  <a:pt x="158" y="566"/>
                </a:lnTo>
                <a:cubicBezTo>
                  <a:pt x="157" y="567"/>
                  <a:pt x="156" y="567"/>
                  <a:pt x="155" y="568"/>
                </a:cubicBezTo>
                <a:lnTo>
                  <a:pt x="155" y="568"/>
                </a:lnTo>
                <a:cubicBezTo>
                  <a:pt x="155" y="568"/>
                  <a:pt x="155" y="568"/>
                  <a:pt x="154" y="568"/>
                </a:cubicBezTo>
                <a:lnTo>
                  <a:pt x="154" y="568"/>
                </a:lnTo>
                <a:cubicBezTo>
                  <a:pt x="154" y="568"/>
                  <a:pt x="154" y="568"/>
                  <a:pt x="153" y="569"/>
                </a:cubicBezTo>
                <a:lnTo>
                  <a:pt x="153" y="569"/>
                </a:lnTo>
                <a:cubicBezTo>
                  <a:pt x="152" y="569"/>
                  <a:pt x="152" y="569"/>
                  <a:pt x="151" y="569"/>
                </a:cubicBezTo>
                <a:lnTo>
                  <a:pt x="151" y="569"/>
                </a:lnTo>
                <a:cubicBezTo>
                  <a:pt x="150" y="570"/>
                  <a:pt x="150" y="570"/>
                  <a:pt x="150" y="570"/>
                </a:cubicBezTo>
                <a:lnTo>
                  <a:pt x="150" y="570"/>
                </a:lnTo>
                <a:cubicBezTo>
                  <a:pt x="149" y="571"/>
                  <a:pt x="149" y="571"/>
                  <a:pt x="148" y="572"/>
                </a:cubicBezTo>
                <a:lnTo>
                  <a:pt x="148" y="572"/>
                </a:lnTo>
                <a:cubicBezTo>
                  <a:pt x="148" y="572"/>
                  <a:pt x="148" y="572"/>
                  <a:pt x="147" y="572"/>
                </a:cubicBezTo>
                <a:lnTo>
                  <a:pt x="147" y="572"/>
                </a:lnTo>
                <a:cubicBezTo>
                  <a:pt x="147" y="572"/>
                  <a:pt x="147" y="573"/>
                  <a:pt x="146" y="574"/>
                </a:cubicBezTo>
                <a:lnTo>
                  <a:pt x="146" y="574"/>
                </a:lnTo>
                <a:cubicBezTo>
                  <a:pt x="145" y="574"/>
                  <a:pt x="145" y="574"/>
                  <a:pt x="145" y="574"/>
                </a:cubicBezTo>
                <a:lnTo>
                  <a:pt x="145" y="574"/>
                </a:lnTo>
                <a:cubicBezTo>
                  <a:pt x="145" y="575"/>
                  <a:pt x="144" y="575"/>
                  <a:pt x="144" y="575"/>
                </a:cubicBezTo>
                <a:lnTo>
                  <a:pt x="144" y="575"/>
                </a:lnTo>
                <a:cubicBezTo>
                  <a:pt x="144" y="576"/>
                  <a:pt x="143" y="576"/>
                  <a:pt x="143" y="577"/>
                </a:cubicBezTo>
                <a:lnTo>
                  <a:pt x="143" y="577"/>
                </a:lnTo>
                <a:cubicBezTo>
                  <a:pt x="143" y="577"/>
                  <a:pt x="143" y="577"/>
                  <a:pt x="142" y="578"/>
                </a:cubicBezTo>
                <a:lnTo>
                  <a:pt x="142" y="578"/>
                </a:lnTo>
                <a:cubicBezTo>
                  <a:pt x="142" y="579"/>
                  <a:pt x="141" y="579"/>
                  <a:pt x="141" y="580"/>
                </a:cubicBezTo>
                <a:lnTo>
                  <a:pt x="141" y="580"/>
                </a:lnTo>
                <a:lnTo>
                  <a:pt x="141" y="580"/>
                </a:lnTo>
                <a:lnTo>
                  <a:pt x="55" y="714"/>
                </a:lnTo>
                <a:lnTo>
                  <a:pt x="55" y="714"/>
                </a:lnTo>
                <a:lnTo>
                  <a:pt x="55" y="714"/>
                </a:lnTo>
                <a:lnTo>
                  <a:pt x="55" y="714"/>
                </a:lnTo>
                <a:cubicBezTo>
                  <a:pt x="54" y="715"/>
                  <a:pt x="54" y="716"/>
                  <a:pt x="54" y="716"/>
                </a:cubicBezTo>
                <a:lnTo>
                  <a:pt x="54" y="716"/>
                </a:lnTo>
                <a:cubicBezTo>
                  <a:pt x="54" y="717"/>
                  <a:pt x="53" y="718"/>
                  <a:pt x="53" y="718"/>
                </a:cubicBezTo>
                <a:lnTo>
                  <a:pt x="53" y="718"/>
                </a:lnTo>
                <a:lnTo>
                  <a:pt x="53" y="719"/>
                </a:lnTo>
                <a:lnTo>
                  <a:pt x="53" y="719"/>
                </a:lnTo>
                <a:cubicBezTo>
                  <a:pt x="52" y="720"/>
                  <a:pt x="52" y="720"/>
                  <a:pt x="52" y="720"/>
                </a:cubicBezTo>
                <a:lnTo>
                  <a:pt x="52" y="720"/>
                </a:lnTo>
                <a:cubicBezTo>
                  <a:pt x="52" y="721"/>
                  <a:pt x="52" y="722"/>
                  <a:pt x="52" y="722"/>
                </a:cubicBezTo>
                <a:lnTo>
                  <a:pt x="52" y="722"/>
                </a:lnTo>
                <a:cubicBezTo>
                  <a:pt x="52" y="723"/>
                  <a:pt x="52" y="724"/>
                  <a:pt x="51" y="724"/>
                </a:cubicBezTo>
                <a:lnTo>
                  <a:pt x="51" y="724"/>
                </a:lnTo>
                <a:lnTo>
                  <a:pt x="51" y="725"/>
                </a:lnTo>
                <a:lnTo>
                  <a:pt x="51" y="725"/>
                </a:lnTo>
                <a:cubicBezTo>
                  <a:pt x="51" y="726"/>
                  <a:pt x="51" y="726"/>
                  <a:pt x="50" y="727"/>
                </a:cubicBezTo>
                <a:lnTo>
                  <a:pt x="50" y="727"/>
                </a:lnTo>
                <a:cubicBezTo>
                  <a:pt x="50" y="728"/>
                  <a:pt x="50" y="728"/>
                  <a:pt x="50" y="729"/>
                </a:cubicBezTo>
                <a:lnTo>
                  <a:pt x="50" y="729"/>
                </a:lnTo>
                <a:lnTo>
                  <a:pt x="50" y="730"/>
                </a:lnTo>
                <a:lnTo>
                  <a:pt x="50" y="730"/>
                </a:lnTo>
                <a:cubicBezTo>
                  <a:pt x="50" y="731"/>
                  <a:pt x="50" y="731"/>
                  <a:pt x="50" y="731"/>
                </a:cubicBezTo>
                <a:lnTo>
                  <a:pt x="50" y="731"/>
                </a:lnTo>
                <a:lnTo>
                  <a:pt x="50" y="731"/>
                </a:lnTo>
                <a:lnTo>
                  <a:pt x="50" y="731"/>
                </a:lnTo>
                <a:cubicBezTo>
                  <a:pt x="50" y="733"/>
                  <a:pt x="50" y="733"/>
                  <a:pt x="50" y="734"/>
                </a:cubicBezTo>
                <a:lnTo>
                  <a:pt x="50" y="734"/>
                </a:lnTo>
                <a:lnTo>
                  <a:pt x="50" y="735"/>
                </a:lnTo>
                <a:lnTo>
                  <a:pt x="50" y="735"/>
                </a:lnTo>
                <a:cubicBezTo>
                  <a:pt x="50" y="736"/>
                  <a:pt x="51" y="736"/>
                  <a:pt x="51" y="736"/>
                </a:cubicBezTo>
                <a:lnTo>
                  <a:pt x="51" y="736"/>
                </a:lnTo>
                <a:cubicBezTo>
                  <a:pt x="51" y="737"/>
                  <a:pt x="51" y="737"/>
                  <a:pt x="51" y="738"/>
                </a:cubicBezTo>
                <a:lnTo>
                  <a:pt x="51" y="738"/>
                </a:lnTo>
                <a:cubicBezTo>
                  <a:pt x="51" y="739"/>
                  <a:pt x="51" y="739"/>
                  <a:pt x="52" y="739"/>
                </a:cubicBezTo>
                <a:lnTo>
                  <a:pt x="52" y="739"/>
                </a:lnTo>
                <a:cubicBezTo>
                  <a:pt x="52" y="740"/>
                  <a:pt x="52" y="741"/>
                  <a:pt x="52" y="741"/>
                </a:cubicBezTo>
                <a:lnTo>
                  <a:pt x="52" y="741"/>
                </a:lnTo>
                <a:cubicBezTo>
                  <a:pt x="52" y="742"/>
                  <a:pt x="52" y="742"/>
                  <a:pt x="52" y="742"/>
                </a:cubicBezTo>
                <a:lnTo>
                  <a:pt x="52" y="742"/>
                </a:lnTo>
                <a:cubicBezTo>
                  <a:pt x="52" y="743"/>
                  <a:pt x="53" y="744"/>
                  <a:pt x="53" y="744"/>
                </a:cubicBezTo>
                <a:lnTo>
                  <a:pt x="53" y="744"/>
                </a:lnTo>
                <a:cubicBezTo>
                  <a:pt x="53" y="745"/>
                  <a:pt x="53" y="745"/>
                  <a:pt x="53" y="746"/>
                </a:cubicBezTo>
                <a:lnTo>
                  <a:pt x="53" y="746"/>
                </a:lnTo>
                <a:cubicBezTo>
                  <a:pt x="54" y="746"/>
                  <a:pt x="54" y="747"/>
                  <a:pt x="54" y="747"/>
                </a:cubicBezTo>
                <a:lnTo>
                  <a:pt x="54" y="747"/>
                </a:lnTo>
                <a:cubicBezTo>
                  <a:pt x="54" y="748"/>
                  <a:pt x="55" y="749"/>
                  <a:pt x="55" y="749"/>
                </a:cubicBezTo>
                <a:lnTo>
                  <a:pt x="55" y="749"/>
                </a:lnTo>
                <a:cubicBezTo>
                  <a:pt x="56" y="749"/>
                  <a:pt x="56" y="750"/>
                  <a:pt x="56" y="750"/>
                </a:cubicBezTo>
                <a:lnTo>
                  <a:pt x="56" y="750"/>
                </a:lnTo>
                <a:cubicBezTo>
                  <a:pt x="56" y="750"/>
                  <a:pt x="57" y="751"/>
                  <a:pt x="57" y="752"/>
                </a:cubicBezTo>
                <a:lnTo>
                  <a:pt x="57" y="752"/>
                </a:lnTo>
                <a:cubicBezTo>
                  <a:pt x="58" y="752"/>
                  <a:pt x="58" y="752"/>
                  <a:pt x="58" y="752"/>
                </a:cubicBezTo>
                <a:lnTo>
                  <a:pt x="58" y="752"/>
                </a:lnTo>
                <a:cubicBezTo>
                  <a:pt x="58" y="753"/>
                  <a:pt x="59" y="753"/>
                  <a:pt x="59" y="754"/>
                </a:cubicBezTo>
                <a:lnTo>
                  <a:pt x="59" y="754"/>
                </a:lnTo>
                <a:cubicBezTo>
                  <a:pt x="59" y="754"/>
                  <a:pt x="59" y="755"/>
                  <a:pt x="60" y="755"/>
                </a:cubicBezTo>
                <a:lnTo>
                  <a:pt x="60" y="755"/>
                </a:lnTo>
                <a:cubicBezTo>
                  <a:pt x="61" y="755"/>
                  <a:pt x="61" y="755"/>
                  <a:pt x="61" y="756"/>
                </a:cubicBezTo>
                <a:lnTo>
                  <a:pt x="61" y="756"/>
                </a:lnTo>
                <a:cubicBezTo>
                  <a:pt x="62" y="757"/>
                  <a:pt x="62" y="757"/>
                  <a:pt x="63" y="757"/>
                </a:cubicBezTo>
                <a:lnTo>
                  <a:pt x="63" y="757"/>
                </a:lnTo>
                <a:cubicBezTo>
                  <a:pt x="63" y="757"/>
                  <a:pt x="63" y="758"/>
                  <a:pt x="64" y="758"/>
                </a:cubicBezTo>
                <a:lnTo>
                  <a:pt x="64" y="758"/>
                </a:lnTo>
                <a:cubicBezTo>
                  <a:pt x="64" y="758"/>
                  <a:pt x="64" y="758"/>
                  <a:pt x="65" y="759"/>
                </a:cubicBezTo>
                <a:lnTo>
                  <a:pt x="65" y="759"/>
                </a:lnTo>
                <a:lnTo>
                  <a:pt x="65" y="759"/>
                </a:lnTo>
                <a:lnTo>
                  <a:pt x="65" y="759"/>
                </a:lnTo>
                <a:cubicBezTo>
                  <a:pt x="66" y="760"/>
                  <a:pt x="66" y="760"/>
                  <a:pt x="67" y="760"/>
                </a:cubicBezTo>
                <a:lnTo>
                  <a:pt x="67" y="760"/>
                </a:lnTo>
                <a:lnTo>
                  <a:pt x="67" y="760"/>
                </a:lnTo>
                <a:lnTo>
                  <a:pt x="67" y="760"/>
                </a:lnTo>
                <a:cubicBezTo>
                  <a:pt x="69" y="761"/>
                  <a:pt x="69" y="761"/>
                  <a:pt x="70" y="761"/>
                </a:cubicBezTo>
                <a:lnTo>
                  <a:pt x="70" y="761"/>
                </a:lnTo>
                <a:cubicBezTo>
                  <a:pt x="70" y="761"/>
                  <a:pt x="70" y="762"/>
                  <a:pt x="71" y="762"/>
                </a:cubicBezTo>
                <a:lnTo>
                  <a:pt x="71" y="762"/>
                </a:lnTo>
                <a:cubicBezTo>
                  <a:pt x="71" y="762"/>
                  <a:pt x="72" y="763"/>
                  <a:pt x="73" y="763"/>
                </a:cubicBezTo>
                <a:lnTo>
                  <a:pt x="73" y="763"/>
                </a:lnTo>
                <a:lnTo>
                  <a:pt x="74" y="763"/>
                </a:lnTo>
                <a:lnTo>
                  <a:pt x="74" y="763"/>
                </a:lnTo>
                <a:cubicBezTo>
                  <a:pt x="75" y="763"/>
                  <a:pt x="75" y="763"/>
                  <a:pt x="76" y="764"/>
                </a:cubicBezTo>
                <a:lnTo>
                  <a:pt x="76" y="764"/>
                </a:lnTo>
                <a:lnTo>
                  <a:pt x="76" y="764"/>
                </a:lnTo>
                <a:lnTo>
                  <a:pt x="76" y="764"/>
                </a:lnTo>
                <a:cubicBezTo>
                  <a:pt x="78" y="764"/>
                  <a:pt x="78" y="764"/>
                  <a:pt x="80" y="764"/>
                </a:cubicBezTo>
                <a:lnTo>
                  <a:pt x="80" y="764"/>
                </a:lnTo>
                <a:lnTo>
                  <a:pt x="80" y="764"/>
                </a:lnTo>
                <a:lnTo>
                  <a:pt x="80" y="764"/>
                </a:lnTo>
                <a:cubicBezTo>
                  <a:pt x="81" y="765"/>
                  <a:pt x="82" y="765"/>
                  <a:pt x="83" y="765"/>
                </a:cubicBezTo>
                <a:lnTo>
                  <a:pt x="83" y="765"/>
                </a:lnTo>
                <a:lnTo>
                  <a:pt x="221" y="765"/>
                </a:lnTo>
                <a:lnTo>
                  <a:pt x="221" y="765"/>
                </a:lnTo>
                <a:cubicBezTo>
                  <a:pt x="210" y="783"/>
                  <a:pt x="204" y="805"/>
                  <a:pt x="204" y="829"/>
                </a:cubicBezTo>
                <a:lnTo>
                  <a:pt x="204" y="829"/>
                </a:lnTo>
                <a:cubicBezTo>
                  <a:pt x="204" y="902"/>
                  <a:pt x="262" y="960"/>
                  <a:pt x="335" y="960"/>
                </a:cubicBezTo>
                <a:lnTo>
                  <a:pt x="335" y="960"/>
                </a:lnTo>
                <a:cubicBezTo>
                  <a:pt x="407" y="960"/>
                  <a:pt x="465" y="902"/>
                  <a:pt x="465" y="829"/>
                </a:cubicBezTo>
                <a:lnTo>
                  <a:pt x="465" y="829"/>
                </a:lnTo>
                <a:cubicBezTo>
                  <a:pt x="465" y="805"/>
                  <a:pt x="459" y="783"/>
                  <a:pt x="448" y="765"/>
                </a:cubicBezTo>
                <a:lnTo>
                  <a:pt x="615" y="765"/>
                </a:lnTo>
                <a:lnTo>
                  <a:pt x="615" y="765"/>
                </a:lnTo>
                <a:cubicBezTo>
                  <a:pt x="604" y="783"/>
                  <a:pt x="598" y="805"/>
                  <a:pt x="598" y="829"/>
                </a:cubicBezTo>
                <a:lnTo>
                  <a:pt x="598" y="829"/>
                </a:lnTo>
                <a:cubicBezTo>
                  <a:pt x="598" y="902"/>
                  <a:pt x="657" y="960"/>
                  <a:pt x="729" y="960"/>
                </a:cubicBezTo>
                <a:lnTo>
                  <a:pt x="729" y="960"/>
                </a:lnTo>
                <a:cubicBezTo>
                  <a:pt x="801" y="960"/>
                  <a:pt x="859" y="902"/>
                  <a:pt x="859" y="829"/>
                </a:cubicBezTo>
                <a:lnTo>
                  <a:pt x="859" y="829"/>
                </a:lnTo>
                <a:cubicBezTo>
                  <a:pt x="859" y="805"/>
                  <a:pt x="853" y="783"/>
                  <a:pt x="842" y="765"/>
                </a:cubicBezTo>
                <a:lnTo>
                  <a:pt x="860" y="765"/>
                </a:lnTo>
                <a:lnTo>
                  <a:pt x="860" y="765"/>
                </a:lnTo>
                <a:cubicBezTo>
                  <a:pt x="878" y="765"/>
                  <a:pt x="892" y="750"/>
                  <a:pt x="892" y="731"/>
                </a:cubicBezTo>
                <a:lnTo>
                  <a:pt x="892" y="731"/>
                </a:lnTo>
                <a:cubicBezTo>
                  <a:pt x="892" y="713"/>
                  <a:pt x="878" y="698"/>
                  <a:pt x="860" y="6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3" name="Freeform 522"/>
          <p:cNvSpPr>
            <a:spLocks noChangeArrowheads="1"/>
          </p:cNvSpPr>
          <p:nvPr/>
        </p:nvSpPr>
        <p:spPr bwMode="auto">
          <a:xfrm>
            <a:off x="3662033" y="9053453"/>
            <a:ext cx="997934" cy="1097728"/>
          </a:xfrm>
          <a:custGeom>
            <a:avLst/>
            <a:gdLst>
              <a:gd name="T0" fmla="*/ 159 w 793"/>
              <a:gd name="T1" fmla="*/ 633 h 875"/>
              <a:gd name="T2" fmla="*/ 159 w 793"/>
              <a:gd name="T3" fmla="*/ 633 h 875"/>
              <a:gd name="T4" fmla="*/ 61 w 793"/>
              <a:gd name="T5" fmla="*/ 396 h 875"/>
              <a:gd name="T6" fmla="*/ 61 w 793"/>
              <a:gd name="T7" fmla="*/ 396 h 875"/>
              <a:gd name="T8" fmla="*/ 159 w 793"/>
              <a:gd name="T9" fmla="*/ 160 h 875"/>
              <a:gd name="T10" fmla="*/ 159 w 793"/>
              <a:gd name="T11" fmla="*/ 160 h 875"/>
              <a:gd name="T12" fmla="*/ 396 w 793"/>
              <a:gd name="T13" fmla="*/ 62 h 875"/>
              <a:gd name="T14" fmla="*/ 396 w 793"/>
              <a:gd name="T15" fmla="*/ 62 h 875"/>
              <a:gd name="T16" fmla="*/ 633 w 793"/>
              <a:gd name="T17" fmla="*/ 160 h 875"/>
              <a:gd name="T18" fmla="*/ 633 w 793"/>
              <a:gd name="T19" fmla="*/ 160 h 875"/>
              <a:gd name="T20" fmla="*/ 731 w 793"/>
              <a:gd name="T21" fmla="*/ 396 h 875"/>
              <a:gd name="T22" fmla="*/ 731 w 793"/>
              <a:gd name="T23" fmla="*/ 396 h 875"/>
              <a:gd name="T24" fmla="*/ 633 w 793"/>
              <a:gd name="T25" fmla="*/ 633 h 875"/>
              <a:gd name="T26" fmla="*/ 633 w 793"/>
              <a:gd name="T27" fmla="*/ 633 h 875"/>
              <a:gd name="T28" fmla="*/ 396 w 793"/>
              <a:gd name="T29" fmla="*/ 731 h 875"/>
              <a:gd name="T30" fmla="*/ 396 w 793"/>
              <a:gd name="T31" fmla="*/ 731 h 875"/>
              <a:gd name="T32" fmla="*/ 159 w 793"/>
              <a:gd name="T33" fmla="*/ 633 h 875"/>
              <a:gd name="T34" fmla="*/ 792 w 793"/>
              <a:gd name="T35" fmla="*/ 396 h 875"/>
              <a:gd name="T36" fmla="*/ 792 w 793"/>
              <a:gd name="T37" fmla="*/ 396 h 875"/>
              <a:gd name="T38" fmla="*/ 676 w 793"/>
              <a:gd name="T39" fmla="*/ 116 h 875"/>
              <a:gd name="T40" fmla="*/ 676 w 793"/>
              <a:gd name="T41" fmla="*/ 116 h 875"/>
              <a:gd name="T42" fmla="*/ 396 w 793"/>
              <a:gd name="T43" fmla="*/ 0 h 875"/>
              <a:gd name="T44" fmla="*/ 396 w 793"/>
              <a:gd name="T45" fmla="*/ 0 h 875"/>
              <a:gd name="T46" fmla="*/ 116 w 793"/>
              <a:gd name="T47" fmla="*/ 116 h 875"/>
              <a:gd name="T48" fmla="*/ 116 w 793"/>
              <a:gd name="T49" fmla="*/ 116 h 875"/>
              <a:gd name="T50" fmla="*/ 0 w 793"/>
              <a:gd name="T51" fmla="*/ 396 h 875"/>
              <a:gd name="T52" fmla="*/ 0 w 793"/>
              <a:gd name="T53" fmla="*/ 396 h 875"/>
              <a:gd name="T54" fmla="*/ 116 w 793"/>
              <a:gd name="T55" fmla="*/ 676 h 875"/>
              <a:gd name="T56" fmla="*/ 116 w 793"/>
              <a:gd name="T57" fmla="*/ 676 h 875"/>
              <a:gd name="T58" fmla="*/ 138 w 793"/>
              <a:gd name="T59" fmla="*/ 697 h 875"/>
              <a:gd name="T60" fmla="*/ 86 w 793"/>
              <a:gd name="T61" fmla="*/ 832 h 875"/>
              <a:gd name="T62" fmla="*/ 86 w 793"/>
              <a:gd name="T63" fmla="*/ 832 h 875"/>
              <a:gd name="T64" fmla="*/ 104 w 793"/>
              <a:gd name="T65" fmla="*/ 871 h 875"/>
              <a:gd name="T66" fmla="*/ 104 w 793"/>
              <a:gd name="T67" fmla="*/ 871 h 875"/>
              <a:gd name="T68" fmla="*/ 115 w 793"/>
              <a:gd name="T69" fmla="*/ 874 h 875"/>
              <a:gd name="T70" fmla="*/ 115 w 793"/>
              <a:gd name="T71" fmla="*/ 874 h 875"/>
              <a:gd name="T72" fmla="*/ 144 w 793"/>
              <a:gd name="T73" fmla="*/ 854 h 875"/>
              <a:gd name="T74" fmla="*/ 190 w 793"/>
              <a:gd name="T75" fmla="*/ 734 h 875"/>
              <a:gd name="T76" fmla="*/ 190 w 793"/>
              <a:gd name="T77" fmla="*/ 734 h 875"/>
              <a:gd name="T78" fmla="*/ 396 w 793"/>
              <a:gd name="T79" fmla="*/ 792 h 875"/>
              <a:gd name="T80" fmla="*/ 396 w 793"/>
              <a:gd name="T81" fmla="*/ 792 h 875"/>
              <a:gd name="T82" fmla="*/ 600 w 793"/>
              <a:gd name="T83" fmla="*/ 735 h 875"/>
              <a:gd name="T84" fmla="*/ 645 w 793"/>
              <a:gd name="T85" fmla="*/ 854 h 875"/>
              <a:gd name="T86" fmla="*/ 645 w 793"/>
              <a:gd name="T87" fmla="*/ 854 h 875"/>
              <a:gd name="T88" fmla="*/ 674 w 793"/>
              <a:gd name="T89" fmla="*/ 874 h 875"/>
              <a:gd name="T90" fmla="*/ 674 w 793"/>
              <a:gd name="T91" fmla="*/ 874 h 875"/>
              <a:gd name="T92" fmla="*/ 685 w 793"/>
              <a:gd name="T93" fmla="*/ 871 h 875"/>
              <a:gd name="T94" fmla="*/ 685 w 793"/>
              <a:gd name="T95" fmla="*/ 871 h 875"/>
              <a:gd name="T96" fmla="*/ 703 w 793"/>
              <a:gd name="T97" fmla="*/ 832 h 875"/>
              <a:gd name="T98" fmla="*/ 651 w 793"/>
              <a:gd name="T99" fmla="*/ 699 h 875"/>
              <a:gd name="T100" fmla="*/ 651 w 793"/>
              <a:gd name="T101" fmla="*/ 699 h 875"/>
              <a:gd name="T102" fmla="*/ 676 w 793"/>
              <a:gd name="T103" fmla="*/ 676 h 875"/>
              <a:gd name="T104" fmla="*/ 676 w 793"/>
              <a:gd name="T105" fmla="*/ 676 h 875"/>
              <a:gd name="T106" fmla="*/ 792 w 793"/>
              <a:gd name="T107" fmla="*/ 396 h 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93" h="875">
                <a:moveTo>
                  <a:pt x="159" y="633"/>
                </a:moveTo>
                <a:lnTo>
                  <a:pt x="159" y="633"/>
                </a:lnTo>
                <a:cubicBezTo>
                  <a:pt x="96" y="570"/>
                  <a:pt x="61" y="486"/>
                  <a:pt x="61" y="396"/>
                </a:cubicBezTo>
                <a:lnTo>
                  <a:pt x="61" y="396"/>
                </a:lnTo>
                <a:cubicBezTo>
                  <a:pt x="61" y="307"/>
                  <a:pt x="96" y="223"/>
                  <a:pt x="159" y="160"/>
                </a:cubicBezTo>
                <a:lnTo>
                  <a:pt x="159" y="160"/>
                </a:lnTo>
                <a:cubicBezTo>
                  <a:pt x="222" y="97"/>
                  <a:pt x="306" y="62"/>
                  <a:pt x="396" y="62"/>
                </a:cubicBezTo>
                <a:lnTo>
                  <a:pt x="396" y="62"/>
                </a:lnTo>
                <a:cubicBezTo>
                  <a:pt x="485" y="62"/>
                  <a:pt x="570" y="97"/>
                  <a:pt x="633" y="160"/>
                </a:cubicBezTo>
                <a:lnTo>
                  <a:pt x="633" y="160"/>
                </a:lnTo>
                <a:cubicBezTo>
                  <a:pt x="696" y="223"/>
                  <a:pt x="731" y="307"/>
                  <a:pt x="731" y="396"/>
                </a:cubicBezTo>
                <a:lnTo>
                  <a:pt x="731" y="396"/>
                </a:lnTo>
                <a:cubicBezTo>
                  <a:pt x="731" y="486"/>
                  <a:pt x="696" y="570"/>
                  <a:pt x="633" y="633"/>
                </a:cubicBezTo>
                <a:lnTo>
                  <a:pt x="633" y="633"/>
                </a:lnTo>
                <a:cubicBezTo>
                  <a:pt x="570" y="696"/>
                  <a:pt x="485" y="731"/>
                  <a:pt x="396" y="731"/>
                </a:cubicBezTo>
                <a:lnTo>
                  <a:pt x="396" y="731"/>
                </a:lnTo>
                <a:cubicBezTo>
                  <a:pt x="306" y="731"/>
                  <a:pt x="222" y="696"/>
                  <a:pt x="159" y="633"/>
                </a:cubicBezTo>
                <a:close/>
                <a:moveTo>
                  <a:pt x="792" y="396"/>
                </a:moveTo>
                <a:lnTo>
                  <a:pt x="792" y="396"/>
                </a:lnTo>
                <a:cubicBezTo>
                  <a:pt x="792" y="290"/>
                  <a:pt x="751" y="191"/>
                  <a:pt x="676" y="116"/>
                </a:cubicBezTo>
                <a:lnTo>
                  <a:pt x="676" y="116"/>
                </a:lnTo>
                <a:cubicBezTo>
                  <a:pt x="601" y="41"/>
                  <a:pt x="502" y="0"/>
                  <a:pt x="396" y="0"/>
                </a:cubicBezTo>
                <a:lnTo>
                  <a:pt x="396" y="0"/>
                </a:lnTo>
                <a:cubicBezTo>
                  <a:pt x="290" y="0"/>
                  <a:pt x="191" y="41"/>
                  <a:pt x="116" y="116"/>
                </a:cubicBezTo>
                <a:lnTo>
                  <a:pt x="116" y="116"/>
                </a:lnTo>
                <a:cubicBezTo>
                  <a:pt x="41" y="191"/>
                  <a:pt x="0" y="290"/>
                  <a:pt x="0" y="396"/>
                </a:cubicBezTo>
                <a:lnTo>
                  <a:pt x="0" y="396"/>
                </a:lnTo>
                <a:cubicBezTo>
                  <a:pt x="0" y="502"/>
                  <a:pt x="41" y="602"/>
                  <a:pt x="116" y="676"/>
                </a:cubicBezTo>
                <a:lnTo>
                  <a:pt x="116" y="676"/>
                </a:lnTo>
                <a:cubicBezTo>
                  <a:pt x="123" y="684"/>
                  <a:pt x="130" y="690"/>
                  <a:pt x="138" y="697"/>
                </a:cubicBezTo>
                <a:lnTo>
                  <a:pt x="86" y="832"/>
                </a:lnTo>
                <a:lnTo>
                  <a:pt x="86" y="832"/>
                </a:lnTo>
                <a:cubicBezTo>
                  <a:pt x="80" y="848"/>
                  <a:pt x="88" y="866"/>
                  <a:pt x="104" y="871"/>
                </a:cubicBezTo>
                <a:lnTo>
                  <a:pt x="104" y="871"/>
                </a:lnTo>
                <a:cubicBezTo>
                  <a:pt x="108" y="873"/>
                  <a:pt x="111" y="874"/>
                  <a:pt x="115" y="874"/>
                </a:cubicBezTo>
                <a:lnTo>
                  <a:pt x="115" y="874"/>
                </a:lnTo>
                <a:cubicBezTo>
                  <a:pt x="127" y="874"/>
                  <a:pt x="139" y="866"/>
                  <a:pt x="144" y="854"/>
                </a:cubicBezTo>
                <a:lnTo>
                  <a:pt x="190" y="734"/>
                </a:lnTo>
                <a:lnTo>
                  <a:pt x="190" y="734"/>
                </a:lnTo>
                <a:cubicBezTo>
                  <a:pt x="251" y="772"/>
                  <a:pt x="322" y="792"/>
                  <a:pt x="396" y="792"/>
                </a:cubicBezTo>
                <a:lnTo>
                  <a:pt x="396" y="792"/>
                </a:lnTo>
                <a:cubicBezTo>
                  <a:pt x="469" y="792"/>
                  <a:pt x="539" y="773"/>
                  <a:pt x="600" y="735"/>
                </a:cubicBezTo>
                <a:lnTo>
                  <a:pt x="645" y="854"/>
                </a:lnTo>
                <a:lnTo>
                  <a:pt x="645" y="854"/>
                </a:lnTo>
                <a:cubicBezTo>
                  <a:pt x="650" y="866"/>
                  <a:pt x="662" y="874"/>
                  <a:pt x="674" y="874"/>
                </a:cubicBezTo>
                <a:lnTo>
                  <a:pt x="674" y="874"/>
                </a:lnTo>
                <a:cubicBezTo>
                  <a:pt x="678" y="874"/>
                  <a:pt x="681" y="873"/>
                  <a:pt x="685" y="871"/>
                </a:cubicBezTo>
                <a:lnTo>
                  <a:pt x="685" y="871"/>
                </a:lnTo>
                <a:cubicBezTo>
                  <a:pt x="701" y="866"/>
                  <a:pt x="709" y="848"/>
                  <a:pt x="703" y="832"/>
                </a:cubicBezTo>
                <a:lnTo>
                  <a:pt x="651" y="699"/>
                </a:lnTo>
                <a:lnTo>
                  <a:pt x="651" y="699"/>
                </a:lnTo>
                <a:cubicBezTo>
                  <a:pt x="660" y="691"/>
                  <a:pt x="668" y="684"/>
                  <a:pt x="676" y="676"/>
                </a:cubicBezTo>
                <a:lnTo>
                  <a:pt x="676" y="676"/>
                </a:lnTo>
                <a:cubicBezTo>
                  <a:pt x="751" y="602"/>
                  <a:pt x="792" y="502"/>
                  <a:pt x="792" y="3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" name="Freeform 523"/>
          <p:cNvSpPr>
            <a:spLocks noChangeArrowheads="1"/>
          </p:cNvSpPr>
          <p:nvPr/>
        </p:nvSpPr>
        <p:spPr bwMode="auto">
          <a:xfrm>
            <a:off x="3928148" y="9258586"/>
            <a:ext cx="515601" cy="332645"/>
          </a:xfrm>
          <a:custGeom>
            <a:avLst/>
            <a:gdLst>
              <a:gd name="T0" fmla="*/ 355 w 412"/>
              <a:gd name="T1" fmla="*/ 12 h 265"/>
              <a:gd name="T2" fmla="*/ 164 w 412"/>
              <a:gd name="T3" fmla="*/ 203 h 265"/>
              <a:gd name="T4" fmla="*/ 30 w 412"/>
              <a:gd name="T5" fmla="*/ 203 h 265"/>
              <a:gd name="T6" fmla="*/ 30 w 412"/>
              <a:gd name="T7" fmla="*/ 203 h 265"/>
              <a:gd name="T8" fmla="*/ 0 w 412"/>
              <a:gd name="T9" fmla="*/ 233 h 265"/>
              <a:gd name="T10" fmla="*/ 0 w 412"/>
              <a:gd name="T11" fmla="*/ 233 h 265"/>
              <a:gd name="T12" fmla="*/ 30 w 412"/>
              <a:gd name="T13" fmla="*/ 264 h 265"/>
              <a:gd name="T14" fmla="*/ 177 w 412"/>
              <a:gd name="T15" fmla="*/ 264 h 265"/>
              <a:gd name="T16" fmla="*/ 177 w 412"/>
              <a:gd name="T17" fmla="*/ 264 h 265"/>
              <a:gd name="T18" fmla="*/ 203 w 412"/>
              <a:gd name="T19" fmla="*/ 250 h 265"/>
              <a:gd name="T20" fmla="*/ 399 w 412"/>
              <a:gd name="T21" fmla="*/ 56 h 265"/>
              <a:gd name="T22" fmla="*/ 399 w 412"/>
              <a:gd name="T23" fmla="*/ 56 h 265"/>
              <a:gd name="T24" fmla="*/ 399 w 412"/>
              <a:gd name="T25" fmla="*/ 12 h 265"/>
              <a:gd name="T26" fmla="*/ 399 w 412"/>
              <a:gd name="T27" fmla="*/ 12 h 265"/>
              <a:gd name="T28" fmla="*/ 355 w 412"/>
              <a:gd name="T29" fmla="*/ 12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2" h="265">
                <a:moveTo>
                  <a:pt x="355" y="12"/>
                </a:moveTo>
                <a:lnTo>
                  <a:pt x="164" y="203"/>
                </a:lnTo>
                <a:lnTo>
                  <a:pt x="30" y="203"/>
                </a:lnTo>
                <a:lnTo>
                  <a:pt x="30" y="203"/>
                </a:lnTo>
                <a:cubicBezTo>
                  <a:pt x="14" y="203"/>
                  <a:pt x="0" y="216"/>
                  <a:pt x="0" y="233"/>
                </a:cubicBezTo>
                <a:lnTo>
                  <a:pt x="0" y="233"/>
                </a:lnTo>
                <a:cubicBezTo>
                  <a:pt x="0" y="250"/>
                  <a:pt x="14" y="264"/>
                  <a:pt x="30" y="264"/>
                </a:cubicBezTo>
                <a:lnTo>
                  <a:pt x="177" y="264"/>
                </a:lnTo>
                <a:lnTo>
                  <a:pt x="177" y="264"/>
                </a:lnTo>
                <a:cubicBezTo>
                  <a:pt x="188" y="264"/>
                  <a:pt x="197" y="258"/>
                  <a:pt x="203" y="250"/>
                </a:cubicBezTo>
                <a:lnTo>
                  <a:pt x="399" y="56"/>
                </a:lnTo>
                <a:lnTo>
                  <a:pt x="399" y="56"/>
                </a:lnTo>
                <a:cubicBezTo>
                  <a:pt x="410" y="44"/>
                  <a:pt x="411" y="25"/>
                  <a:pt x="399" y="12"/>
                </a:cubicBezTo>
                <a:lnTo>
                  <a:pt x="399" y="12"/>
                </a:lnTo>
                <a:cubicBezTo>
                  <a:pt x="387" y="1"/>
                  <a:pt x="367" y="0"/>
                  <a:pt x="355" y="1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" name="Freeform 524"/>
          <p:cNvSpPr>
            <a:spLocks noChangeArrowheads="1"/>
          </p:cNvSpPr>
          <p:nvPr/>
        </p:nvSpPr>
        <p:spPr bwMode="auto">
          <a:xfrm>
            <a:off x="4493644" y="9003558"/>
            <a:ext cx="210675" cy="210675"/>
          </a:xfrm>
          <a:custGeom>
            <a:avLst/>
            <a:gdLst>
              <a:gd name="T0" fmla="*/ 151 w 168"/>
              <a:gd name="T1" fmla="*/ 138 h 168"/>
              <a:gd name="T2" fmla="*/ 151 w 168"/>
              <a:gd name="T3" fmla="*/ 138 h 168"/>
              <a:gd name="T4" fmla="*/ 151 w 168"/>
              <a:gd name="T5" fmla="*/ 138 h 168"/>
              <a:gd name="T6" fmla="*/ 109 w 168"/>
              <a:gd name="T7" fmla="*/ 166 h 168"/>
              <a:gd name="T8" fmla="*/ 109 w 168"/>
              <a:gd name="T9" fmla="*/ 166 h 168"/>
              <a:gd name="T10" fmla="*/ 96 w 168"/>
              <a:gd name="T11" fmla="*/ 167 h 168"/>
              <a:gd name="T12" fmla="*/ 96 w 168"/>
              <a:gd name="T13" fmla="*/ 167 h 168"/>
              <a:gd name="T14" fmla="*/ 60 w 168"/>
              <a:gd name="T15" fmla="*/ 156 h 168"/>
              <a:gd name="T16" fmla="*/ 60 w 168"/>
              <a:gd name="T17" fmla="*/ 156 h 168"/>
              <a:gd name="T18" fmla="*/ 60 w 168"/>
              <a:gd name="T19" fmla="*/ 156 h 168"/>
              <a:gd name="T20" fmla="*/ 60 w 168"/>
              <a:gd name="T21" fmla="*/ 156 h 168"/>
              <a:gd name="T22" fmla="*/ 52 w 168"/>
              <a:gd name="T23" fmla="*/ 150 h 168"/>
              <a:gd name="T24" fmla="*/ 52 w 168"/>
              <a:gd name="T25" fmla="*/ 150 h 168"/>
              <a:gd name="T26" fmla="*/ 50 w 168"/>
              <a:gd name="T27" fmla="*/ 148 h 168"/>
              <a:gd name="T28" fmla="*/ 18 w 168"/>
              <a:gd name="T29" fmla="*/ 116 h 168"/>
              <a:gd name="T30" fmla="*/ 18 w 168"/>
              <a:gd name="T31" fmla="*/ 116 h 168"/>
              <a:gd name="T32" fmla="*/ 0 w 168"/>
              <a:gd name="T33" fmla="*/ 73 h 168"/>
              <a:gd name="T34" fmla="*/ 0 w 168"/>
              <a:gd name="T35" fmla="*/ 73 h 168"/>
              <a:gd name="T36" fmla="*/ 18 w 168"/>
              <a:gd name="T37" fmla="*/ 30 h 168"/>
              <a:gd name="T38" fmla="*/ 24 w 168"/>
              <a:gd name="T39" fmla="*/ 24 h 168"/>
              <a:gd name="T40" fmla="*/ 24 w 168"/>
              <a:gd name="T41" fmla="*/ 24 h 168"/>
              <a:gd name="T42" fmla="*/ 111 w 168"/>
              <a:gd name="T43" fmla="*/ 24 h 168"/>
              <a:gd name="T44" fmla="*/ 142 w 168"/>
              <a:gd name="T45" fmla="*/ 55 h 168"/>
              <a:gd name="T46" fmla="*/ 142 w 168"/>
              <a:gd name="T47" fmla="*/ 55 h 168"/>
              <a:gd name="T48" fmla="*/ 151 w 168"/>
              <a:gd name="T49" fmla="*/ 13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8" h="168">
                <a:moveTo>
                  <a:pt x="151" y="138"/>
                </a:moveTo>
                <a:lnTo>
                  <a:pt x="151" y="138"/>
                </a:lnTo>
                <a:lnTo>
                  <a:pt x="151" y="138"/>
                </a:lnTo>
                <a:cubicBezTo>
                  <a:pt x="141" y="151"/>
                  <a:pt x="126" y="162"/>
                  <a:pt x="109" y="166"/>
                </a:cubicBezTo>
                <a:lnTo>
                  <a:pt x="109" y="166"/>
                </a:lnTo>
                <a:cubicBezTo>
                  <a:pt x="105" y="166"/>
                  <a:pt x="100" y="167"/>
                  <a:pt x="96" y="167"/>
                </a:cubicBezTo>
                <a:lnTo>
                  <a:pt x="96" y="167"/>
                </a:lnTo>
                <a:cubicBezTo>
                  <a:pt x="83" y="167"/>
                  <a:pt x="71" y="163"/>
                  <a:pt x="60" y="156"/>
                </a:cubicBezTo>
                <a:lnTo>
                  <a:pt x="60" y="156"/>
                </a:lnTo>
                <a:lnTo>
                  <a:pt x="60" y="156"/>
                </a:lnTo>
                <a:lnTo>
                  <a:pt x="60" y="156"/>
                </a:lnTo>
                <a:cubicBezTo>
                  <a:pt x="57" y="154"/>
                  <a:pt x="55" y="152"/>
                  <a:pt x="52" y="150"/>
                </a:cubicBezTo>
                <a:lnTo>
                  <a:pt x="52" y="150"/>
                </a:lnTo>
                <a:cubicBezTo>
                  <a:pt x="51" y="149"/>
                  <a:pt x="51" y="149"/>
                  <a:pt x="50" y="148"/>
                </a:cubicBezTo>
                <a:lnTo>
                  <a:pt x="18" y="116"/>
                </a:lnTo>
                <a:lnTo>
                  <a:pt x="18" y="116"/>
                </a:lnTo>
                <a:cubicBezTo>
                  <a:pt x="7" y="105"/>
                  <a:pt x="0" y="89"/>
                  <a:pt x="0" y="73"/>
                </a:cubicBezTo>
                <a:lnTo>
                  <a:pt x="0" y="73"/>
                </a:lnTo>
                <a:cubicBezTo>
                  <a:pt x="0" y="57"/>
                  <a:pt x="7" y="41"/>
                  <a:pt x="18" y="30"/>
                </a:cubicBezTo>
                <a:lnTo>
                  <a:pt x="24" y="24"/>
                </a:lnTo>
                <a:lnTo>
                  <a:pt x="24" y="24"/>
                </a:lnTo>
                <a:cubicBezTo>
                  <a:pt x="48" y="0"/>
                  <a:pt x="87" y="0"/>
                  <a:pt x="111" y="24"/>
                </a:cubicBezTo>
                <a:lnTo>
                  <a:pt x="142" y="55"/>
                </a:lnTo>
                <a:lnTo>
                  <a:pt x="142" y="55"/>
                </a:lnTo>
                <a:cubicBezTo>
                  <a:pt x="164" y="77"/>
                  <a:pt x="167" y="111"/>
                  <a:pt x="151" y="1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" name="Freeform 525"/>
          <p:cNvSpPr>
            <a:spLocks noChangeArrowheads="1"/>
          </p:cNvSpPr>
          <p:nvPr/>
        </p:nvSpPr>
        <p:spPr bwMode="auto">
          <a:xfrm>
            <a:off x="3601050" y="9009101"/>
            <a:ext cx="210675" cy="205133"/>
          </a:xfrm>
          <a:custGeom>
            <a:avLst/>
            <a:gdLst>
              <a:gd name="T0" fmla="*/ 167 w 168"/>
              <a:gd name="T1" fmla="*/ 67 h 162"/>
              <a:gd name="T2" fmla="*/ 167 w 168"/>
              <a:gd name="T3" fmla="*/ 67 h 162"/>
              <a:gd name="T4" fmla="*/ 150 w 168"/>
              <a:gd name="T5" fmla="*/ 111 h 162"/>
              <a:gd name="T6" fmla="*/ 119 w 168"/>
              <a:gd name="T7" fmla="*/ 141 h 162"/>
              <a:gd name="T8" fmla="*/ 119 w 168"/>
              <a:gd name="T9" fmla="*/ 141 h 162"/>
              <a:gd name="T10" fmla="*/ 109 w 168"/>
              <a:gd name="T11" fmla="*/ 150 h 162"/>
              <a:gd name="T12" fmla="*/ 109 w 168"/>
              <a:gd name="T13" fmla="*/ 150 h 162"/>
              <a:gd name="T14" fmla="*/ 108 w 168"/>
              <a:gd name="T15" fmla="*/ 150 h 162"/>
              <a:gd name="T16" fmla="*/ 108 w 168"/>
              <a:gd name="T17" fmla="*/ 150 h 162"/>
              <a:gd name="T18" fmla="*/ 72 w 168"/>
              <a:gd name="T19" fmla="*/ 161 h 162"/>
              <a:gd name="T20" fmla="*/ 72 w 168"/>
              <a:gd name="T21" fmla="*/ 161 h 162"/>
              <a:gd name="T22" fmla="*/ 59 w 168"/>
              <a:gd name="T23" fmla="*/ 160 h 162"/>
              <a:gd name="T24" fmla="*/ 59 w 168"/>
              <a:gd name="T25" fmla="*/ 160 h 162"/>
              <a:gd name="T26" fmla="*/ 18 w 168"/>
              <a:gd name="T27" fmla="*/ 131 h 162"/>
              <a:gd name="T28" fmla="*/ 18 w 168"/>
              <a:gd name="T29" fmla="*/ 131 h 162"/>
              <a:gd name="T30" fmla="*/ 26 w 168"/>
              <a:gd name="T31" fmla="*/ 49 h 162"/>
              <a:gd name="T32" fmla="*/ 26 w 168"/>
              <a:gd name="T33" fmla="*/ 49 h 162"/>
              <a:gd name="T34" fmla="*/ 57 w 168"/>
              <a:gd name="T35" fmla="*/ 18 h 162"/>
              <a:gd name="T36" fmla="*/ 57 w 168"/>
              <a:gd name="T37" fmla="*/ 18 h 162"/>
              <a:gd name="T38" fmla="*/ 77 w 168"/>
              <a:gd name="T39" fmla="*/ 4 h 162"/>
              <a:gd name="T40" fmla="*/ 77 w 168"/>
              <a:gd name="T41" fmla="*/ 4 h 162"/>
              <a:gd name="T42" fmla="*/ 100 w 168"/>
              <a:gd name="T43" fmla="*/ 0 h 162"/>
              <a:gd name="T44" fmla="*/ 100 w 168"/>
              <a:gd name="T45" fmla="*/ 0 h 162"/>
              <a:gd name="T46" fmla="*/ 144 w 168"/>
              <a:gd name="T47" fmla="*/ 18 h 162"/>
              <a:gd name="T48" fmla="*/ 150 w 168"/>
              <a:gd name="T49" fmla="*/ 24 h 162"/>
              <a:gd name="T50" fmla="*/ 150 w 168"/>
              <a:gd name="T51" fmla="*/ 24 h 162"/>
              <a:gd name="T52" fmla="*/ 167 w 168"/>
              <a:gd name="T53" fmla="*/ 6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68" h="162">
                <a:moveTo>
                  <a:pt x="167" y="67"/>
                </a:moveTo>
                <a:lnTo>
                  <a:pt x="167" y="67"/>
                </a:lnTo>
                <a:cubicBezTo>
                  <a:pt x="167" y="83"/>
                  <a:pt x="161" y="99"/>
                  <a:pt x="150" y="111"/>
                </a:cubicBezTo>
                <a:lnTo>
                  <a:pt x="119" y="141"/>
                </a:lnTo>
                <a:lnTo>
                  <a:pt x="119" y="141"/>
                </a:lnTo>
                <a:cubicBezTo>
                  <a:pt x="115" y="144"/>
                  <a:pt x="112" y="147"/>
                  <a:pt x="109" y="150"/>
                </a:cubicBezTo>
                <a:lnTo>
                  <a:pt x="109" y="150"/>
                </a:lnTo>
                <a:cubicBezTo>
                  <a:pt x="108" y="150"/>
                  <a:pt x="108" y="150"/>
                  <a:pt x="108" y="150"/>
                </a:cubicBezTo>
                <a:lnTo>
                  <a:pt x="108" y="150"/>
                </a:lnTo>
                <a:cubicBezTo>
                  <a:pt x="97" y="157"/>
                  <a:pt x="85" y="161"/>
                  <a:pt x="72" y="161"/>
                </a:cubicBezTo>
                <a:lnTo>
                  <a:pt x="72" y="161"/>
                </a:lnTo>
                <a:cubicBezTo>
                  <a:pt x="68" y="161"/>
                  <a:pt x="63" y="160"/>
                  <a:pt x="59" y="160"/>
                </a:cubicBezTo>
                <a:lnTo>
                  <a:pt x="59" y="160"/>
                </a:lnTo>
                <a:cubicBezTo>
                  <a:pt x="41" y="156"/>
                  <a:pt x="27" y="145"/>
                  <a:pt x="18" y="131"/>
                </a:cubicBezTo>
                <a:lnTo>
                  <a:pt x="18" y="131"/>
                </a:lnTo>
                <a:cubicBezTo>
                  <a:pt x="0" y="105"/>
                  <a:pt x="4" y="70"/>
                  <a:pt x="26" y="49"/>
                </a:cubicBezTo>
                <a:lnTo>
                  <a:pt x="26" y="49"/>
                </a:lnTo>
                <a:lnTo>
                  <a:pt x="57" y="18"/>
                </a:lnTo>
                <a:lnTo>
                  <a:pt x="57" y="18"/>
                </a:lnTo>
                <a:cubicBezTo>
                  <a:pt x="63" y="12"/>
                  <a:pt x="70" y="7"/>
                  <a:pt x="77" y="4"/>
                </a:cubicBezTo>
                <a:lnTo>
                  <a:pt x="77" y="4"/>
                </a:lnTo>
                <a:cubicBezTo>
                  <a:pt x="84" y="1"/>
                  <a:pt x="92" y="0"/>
                  <a:pt x="100" y="0"/>
                </a:cubicBezTo>
                <a:lnTo>
                  <a:pt x="100" y="0"/>
                </a:lnTo>
                <a:cubicBezTo>
                  <a:pt x="117" y="0"/>
                  <a:pt x="132" y="6"/>
                  <a:pt x="144" y="18"/>
                </a:cubicBezTo>
                <a:lnTo>
                  <a:pt x="150" y="24"/>
                </a:lnTo>
                <a:lnTo>
                  <a:pt x="150" y="24"/>
                </a:lnTo>
                <a:cubicBezTo>
                  <a:pt x="161" y="35"/>
                  <a:pt x="167" y="51"/>
                  <a:pt x="167" y="6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" name="Freeform 526"/>
          <p:cNvSpPr>
            <a:spLocks noChangeArrowheads="1"/>
          </p:cNvSpPr>
          <p:nvPr/>
        </p:nvSpPr>
        <p:spPr bwMode="auto">
          <a:xfrm>
            <a:off x="19412762" y="9036823"/>
            <a:ext cx="1219697" cy="964670"/>
          </a:xfrm>
          <a:custGeom>
            <a:avLst/>
            <a:gdLst>
              <a:gd name="T0" fmla="*/ 63 w 970"/>
              <a:gd name="T1" fmla="*/ 704 h 768"/>
              <a:gd name="T2" fmla="*/ 63 w 970"/>
              <a:gd name="T3" fmla="*/ 512 h 768"/>
              <a:gd name="T4" fmla="*/ 63 w 970"/>
              <a:gd name="T5" fmla="*/ 512 h 768"/>
              <a:gd name="T6" fmla="*/ 121 w 970"/>
              <a:gd name="T7" fmla="*/ 527 h 768"/>
              <a:gd name="T8" fmla="*/ 848 w 970"/>
              <a:gd name="T9" fmla="*/ 527 h 768"/>
              <a:gd name="T10" fmla="*/ 848 w 970"/>
              <a:gd name="T11" fmla="*/ 527 h 768"/>
              <a:gd name="T12" fmla="*/ 907 w 970"/>
              <a:gd name="T13" fmla="*/ 512 h 768"/>
              <a:gd name="T14" fmla="*/ 907 w 970"/>
              <a:gd name="T15" fmla="*/ 704 h 768"/>
              <a:gd name="T16" fmla="*/ 63 w 970"/>
              <a:gd name="T17" fmla="*/ 704 h 768"/>
              <a:gd name="T18" fmla="*/ 63 w 970"/>
              <a:gd name="T19" fmla="*/ 202 h 768"/>
              <a:gd name="T20" fmla="*/ 228 w 970"/>
              <a:gd name="T21" fmla="*/ 202 h 768"/>
              <a:gd name="T22" fmla="*/ 228 w 970"/>
              <a:gd name="T23" fmla="*/ 203 h 768"/>
              <a:gd name="T24" fmla="*/ 742 w 970"/>
              <a:gd name="T25" fmla="*/ 203 h 768"/>
              <a:gd name="T26" fmla="*/ 742 w 970"/>
              <a:gd name="T27" fmla="*/ 202 h 768"/>
              <a:gd name="T28" fmla="*/ 907 w 970"/>
              <a:gd name="T29" fmla="*/ 202 h 768"/>
              <a:gd name="T30" fmla="*/ 907 w 970"/>
              <a:gd name="T31" fmla="*/ 260 h 768"/>
              <a:gd name="T32" fmla="*/ 907 w 970"/>
              <a:gd name="T33" fmla="*/ 405 h 768"/>
              <a:gd name="T34" fmla="*/ 907 w 970"/>
              <a:gd name="T35" fmla="*/ 405 h 768"/>
              <a:gd name="T36" fmla="*/ 848 w 970"/>
              <a:gd name="T37" fmla="*/ 464 h 768"/>
              <a:gd name="T38" fmla="*/ 121 w 970"/>
              <a:gd name="T39" fmla="*/ 464 h 768"/>
              <a:gd name="T40" fmla="*/ 121 w 970"/>
              <a:gd name="T41" fmla="*/ 464 h 768"/>
              <a:gd name="T42" fmla="*/ 63 w 970"/>
              <a:gd name="T43" fmla="*/ 405 h 768"/>
              <a:gd name="T44" fmla="*/ 63 w 970"/>
              <a:gd name="T45" fmla="*/ 260 h 768"/>
              <a:gd name="T46" fmla="*/ 63 w 970"/>
              <a:gd name="T47" fmla="*/ 202 h 768"/>
              <a:gd name="T48" fmla="*/ 373 w 970"/>
              <a:gd name="T49" fmla="*/ 97 h 768"/>
              <a:gd name="T50" fmla="*/ 373 w 970"/>
              <a:gd name="T51" fmla="*/ 97 h 768"/>
              <a:gd name="T52" fmla="*/ 485 w 970"/>
              <a:gd name="T53" fmla="*/ 63 h 768"/>
              <a:gd name="T54" fmla="*/ 485 w 970"/>
              <a:gd name="T55" fmla="*/ 63 h 768"/>
              <a:gd name="T56" fmla="*/ 596 w 970"/>
              <a:gd name="T57" fmla="*/ 97 h 768"/>
              <a:gd name="T58" fmla="*/ 596 w 970"/>
              <a:gd name="T59" fmla="*/ 97 h 768"/>
              <a:gd name="T60" fmla="*/ 641 w 970"/>
              <a:gd name="T61" fmla="*/ 139 h 768"/>
              <a:gd name="T62" fmla="*/ 485 w 970"/>
              <a:gd name="T63" fmla="*/ 139 h 768"/>
              <a:gd name="T64" fmla="*/ 328 w 970"/>
              <a:gd name="T65" fmla="*/ 139 h 768"/>
              <a:gd name="T66" fmla="*/ 328 w 970"/>
              <a:gd name="T67" fmla="*/ 139 h 768"/>
              <a:gd name="T68" fmla="*/ 373 w 970"/>
              <a:gd name="T69" fmla="*/ 97 h 768"/>
              <a:gd name="T70" fmla="*/ 921 w 970"/>
              <a:gd name="T71" fmla="*/ 139 h 768"/>
              <a:gd name="T72" fmla="*/ 715 w 970"/>
              <a:gd name="T73" fmla="*/ 139 h 768"/>
              <a:gd name="T74" fmla="*/ 715 w 970"/>
              <a:gd name="T75" fmla="*/ 139 h 768"/>
              <a:gd name="T76" fmla="*/ 631 w 970"/>
              <a:gd name="T77" fmla="*/ 45 h 768"/>
              <a:gd name="T78" fmla="*/ 631 w 970"/>
              <a:gd name="T79" fmla="*/ 45 h 768"/>
              <a:gd name="T80" fmla="*/ 485 w 970"/>
              <a:gd name="T81" fmla="*/ 0 h 768"/>
              <a:gd name="T82" fmla="*/ 485 w 970"/>
              <a:gd name="T83" fmla="*/ 0 h 768"/>
              <a:gd name="T84" fmla="*/ 338 w 970"/>
              <a:gd name="T85" fmla="*/ 45 h 768"/>
              <a:gd name="T86" fmla="*/ 338 w 970"/>
              <a:gd name="T87" fmla="*/ 45 h 768"/>
              <a:gd name="T88" fmla="*/ 254 w 970"/>
              <a:gd name="T89" fmla="*/ 139 h 768"/>
              <a:gd name="T90" fmla="*/ 50 w 970"/>
              <a:gd name="T91" fmla="*/ 140 h 768"/>
              <a:gd name="T92" fmla="*/ 50 w 970"/>
              <a:gd name="T93" fmla="*/ 140 h 768"/>
              <a:gd name="T94" fmla="*/ 0 w 970"/>
              <a:gd name="T95" fmla="*/ 190 h 768"/>
              <a:gd name="T96" fmla="*/ 0 w 970"/>
              <a:gd name="T97" fmla="*/ 260 h 768"/>
              <a:gd name="T98" fmla="*/ 0 w 970"/>
              <a:gd name="T99" fmla="*/ 405 h 768"/>
              <a:gd name="T100" fmla="*/ 0 w 970"/>
              <a:gd name="T101" fmla="*/ 720 h 768"/>
              <a:gd name="T102" fmla="*/ 0 w 970"/>
              <a:gd name="T103" fmla="*/ 720 h 768"/>
              <a:gd name="T104" fmla="*/ 48 w 970"/>
              <a:gd name="T105" fmla="*/ 767 h 768"/>
              <a:gd name="T106" fmla="*/ 921 w 970"/>
              <a:gd name="T107" fmla="*/ 767 h 768"/>
              <a:gd name="T108" fmla="*/ 921 w 970"/>
              <a:gd name="T109" fmla="*/ 767 h 768"/>
              <a:gd name="T110" fmla="*/ 969 w 970"/>
              <a:gd name="T111" fmla="*/ 720 h 768"/>
              <a:gd name="T112" fmla="*/ 969 w 970"/>
              <a:gd name="T113" fmla="*/ 405 h 768"/>
              <a:gd name="T114" fmla="*/ 969 w 970"/>
              <a:gd name="T115" fmla="*/ 260 h 768"/>
              <a:gd name="T116" fmla="*/ 969 w 970"/>
              <a:gd name="T117" fmla="*/ 186 h 768"/>
              <a:gd name="T118" fmla="*/ 969 w 970"/>
              <a:gd name="T119" fmla="*/ 186 h 768"/>
              <a:gd name="T120" fmla="*/ 921 w 970"/>
              <a:gd name="T121" fmla="*/ 139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70" h="768">
                <a:moveTo>
                  <a:pt x="63" y="704"/>
                </a:moveTo>
                <a:lnTo>
                  <a:pt x="63" y="512"/>
                </a:lnTo>
                <a:lnTo>
                  <a:pt x="63" y="512"/>
                </a:lnTo>
                <a:cubicBezTo>
                  <a:pt x="80" y="521"/>
                  <a:pt x="100" y="527"/>
                  <a:pt x="121" y="527"/>
                </a:cubicBezTo>
                <a:lnTo>
                  <a:pt x="848" y="527"/>
                </a:lnTo>
                <a:lnTo>
                  <a:pt x="848" y="527"/>
                </a:lnTo>
                <a:cubicBezTo>
                  <a:pt x="869" y="527"/>
                  <a:pt x="889" y="521"/>
                  <a:pt x="907" y="512"/>
                </a:cubicBezTo>
                <a:lnTo>
                  <a:pt x="907" y="704"/>
                </a:lnTo>
                <a:lnTo>
                  <a:pt x="63" y="704"/>
                </a:lnTo>
                <a:close/>
                <a:moveTo>
                  <a:pt x="63" y="202"/>
                </a:moveTo>
                <a:lnTo>
                  <a:pt x="228" y="202"/>
                </a:lnTo>
                <a:lnTo>
                  <a:pt x="228" y="203"/>
                </a:lnTo>
                <a:lnTo>
                  <a:pt x="742" y="203"/>
                </a:lnTo>
                <a:lnTo>
                  <a:pt x="742" y="202"/>
                </a:lnTo>
                <a:lnTo>
                  <a:pt x="907" y="202"/>
                </a:lnTo>
                <a:lnTo>
                  <a:pt x="907" y="260"/>
                </a:lnTo>
                <a:lnTo>
                  <a:pt x="907" y="405"/>
                </a:lnTo>
                <a:lnTo>
                  <a:pt x="907" y="405"/>
                </a:lnTo>
                <a:cubicBezTo>
                  <a:pt x="907" y="438"/>
                  <a:pt x="880" y="464"/>
                  <a:pt x="848" y="464"/>
                </a:cubicBezTo>
                <a:lnTo>
                  <a:pt x="121" y="464"/>
                </a:lnTo>
                <a:lnTo>
                  <a:pt x="121" y="464"/>
                </a:lnTo>
                <a:cubicBezTo>
                  <a:pt x="89" y="464"/>
                  <a:pt x="63" y="438"/>
                  <a:pt x="63" y="405"/>
                </a:cubicBezTo>
                <a:lnTo>
                  <a:pt x="63" y="260"/>
                </a:lnTo>
                <a:lnTo>
                  <a:pt x="63" y="202"/>
                </a:lnTo>
                <a:close/>
                <a:moveTo>
                  <a:pt x="373" y="97"/>
                </a:moveTo>
                <a:lnTo>
                  <a:pt x="373" y="97"/>
                </a:lnTo>
                <a:cubicBezTo>
                  <a:pt x="406" y="75"/>
                  <a:pt x="445" y="63"/>
                  <a:pt x="485" y="63"/>
                </a:cubicBezTo>
                <a:lnTo>
                  <a:pt x="485" y="63"/>
                </a:lnTo>
                <a:cubicBezTo>
                  <a:pt x="525" y="63"/>
                  <a:pt x="564" y="75"/>
                  <a:pt x="596" y="97"/>
                </a:cubicBezTo>
                <a:lnTo>
                  <a:pt x="596" y="97"/>
                </a:lnTo>
                <a:cubicBezTo>
                  <a:pt x="614" y="109"/>
                  <a:pt x="628" y="123"/>
                  <a:pt x="641" y="139"/>
                </a:cubicBezTo>
                <a:lnTo>
                  <a:pt x="485" y="139"/>
                </a:lnTo>
                <a:lnTo>
                  <a:pt x="328" y="139"/>
                </a:lnTo>
                <a:lnTo>
                  <a:pt x="328" y="139"/>
                </a:lnTo>
                <a:cubicBezTo>
                  <a:pt x="341" y="123"/>
                  <a:pt x="356" y="109"/>
                  <a:pt x="373" y="97"/>
                </a:cubicBezTo>
                <a:close/>
                <a:moveTo>
                  <a:pt x="921" y="139"/>
                </a:moveTo>
                <a:lnTo>
                  <a:pt x="715" y="139"/>
                </a:lnTo>
                <a:lnTo>
                  <a:pt x="715" y="139"/>
                </a:lnTo>
                <a:cubicBezTo>
                  <a:pt x="696" y="101"/>
                  <a:pt x="667" y="69"/>
                  <a:pt x="631" y="45"/>
                </a:cubicBezTo>
                <a:lnTo>
                  <a:pt x="631" y="45"/>
                </a:lnTo>
                <a:cubicBezTo>
                  <a:pt x="588" y="16"/>
                  <a:pt x="537" y="0"/>
                  <a:pt x="485" y="0"/>
                </a:cubicBezTo>
                <a:lnTo>
                  <a:pt x="485" y="0"/>
                </a:lnTo>
                <a:cubicBezTo>
                  <a:pt x="432" y="0"/>
                  <a:pt x="381" y="16"/>
                  <a:pt x="338" y="45"/>
                </a:cubicBezTo>
                <a:lnTo>
                  <a:pt x="338" y="45"/>
                </a:lnTo>
                <a:cubicBezTo>
                  <a:pt x="302" y="69"/>
                  <a:pt x="273" y="101"/>
                  <a:pt x="254" y="139"/>
                </a:cubicBezTo>
                <a:lnTo>
                  <a:pt x="50" y="140"/>
                </a:lnTo>
                <a:lnTo>
                  <a:pt x="50" y="140"/>
                </a:lnTo>
                <a:cubicBezTo>
                  <a:pt x="23" y="140"/>
                  <a:pt x="0" y="162"/>
                  <a:pt x="0" y="190"/>
                </a:cubicBezTo>
                <a:lnTo>
                  <a:pt x="0" y="260"/>
                </a:lnTo>
                <a:lnTo>
                  <a:pt x="0" y="405"/>
                </a:lnTo>
                <a:lnTo>
                  <a:pt x="0" y="720"/>
                </a:lnTo>
                <a:lnTo>
                  <a:pt x="0" y="720"/>
                </a:lnTo>
                <a:cubicBezTo>
                  <a:pt x="0" y="746"/>
                  <a:pt x="21" y="767"/>
                  <a:pt x="48" y="767"/>
                </a:cubicBezTo>
                <a:lnTo>
                  <a:pt x="921" y="767"/>
                </a:lnTo>
                <a:lnTo>
                  <a:pt x="921" y="767"/>
                </a:lnTo>
                <a:cubicBezTo>
                  <a:pt x="948" y="767"/>
                  <a:pt x="969" y="746"/>
                  <a:pt x="969" y="720"/>
                </a:cubicBezTo>
                <a:lnTo>
                  <a:pt x="969" y="405"/>
                </a:lnTo>
                <a:lnTo>
                  <a:pt x="969" y="260"/>
                </a:lnTo>
                <a:lnTo>
                  <a:pt x="969" y="186"/>
                </a:lnTo>
                <a:lnTo>
                  <a:pt x="969" y="186"/>
                </a:lnTo>
                <a:cubicBezTo>
                  <a:pt x="969" y="160"/>
                  <a:pt x="948" y="139"/>
                  <a:pt x="921" y="1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" name="CuadroTexto 617"/>
          <p:cNvSpPr txBox="1"/>
          <p:nvPr/>
        </p:nvSpPr>
        <p:spPr>
          <a:xfrm>
            <a:off x="9526077" y="774106"/>
            <a:ext cx="5325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619" name="CuadroTexto 618"/>
          <p:cNvSpPr txBox="1"/>
          <p:nvPr/>
        </p:nvSpPr>
        <p:spPr>
          <a:xfrm>
            <a:off x="2451398" y="228953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20" name="CuadroTexto 619"/>
          <p:cNvSpPr txBox="1"/>
          <p:nvPr/>
        </p:nvSpPr>
        <p:spPr>
          <a:xfrm>
            <a:off x="3123962" y="6670405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21" name="Rectángulo 620"/>
          <p:cNvSpPr/>
          <p:nvPr/>
        </p:nvSpPr>
        <p:spPr>
          <a:xfrm>
            <a:off x="2571446" y="7213436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22" name="CuadroTexto 621"/>
          <p:cNvSpPr txBox="1"/>
          <p:nvPr/>
        </p:nvSpPr>
        <p:spPr>
          <a:xfrm>
            <a:off x="3123962" y="11343350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23" name="Rectángulo 622"/>
          <p:cNvSpPr/>
          <p:nvPr/>
        </p:nvSpPr>
        <p:spPr>
          <a:xfrm>
            <a:off x="2571446" y="11886381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24" name="CuadroTexto 623"/>
          <p:cNvSpPr txBox="1"/>
          <p:nvPr/>
        </p:nvSpPr>
        <p:spPr>
          <a:xfrm>
            <a:off x="19096927" y="6630019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25" name="Rectángulo 624"/>
          <p:cNvSpPr/>
          <p:nvPr/>
        </p:nvSpPr>
        <p:spPr>
          <a:xfrm>
            <a:off x="18544411" y="7173050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26" name="CuadroTexto 625"/>
          <p:cNvSpPr txBox="1"/>
          <p:nvPr/>
        </p:nvSpPr>
        <p:spPr>
          <a:xfrm>
            <a:off x="19073949" y="11351321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27" name="Rectángulo 626"/>
          <p:cNvSpPr/>
          <p:nvPr/>
        </p:nvSpPr>
        <p:spPr>
          <a:xfrm>
            <a:off x="18521433" y="11894352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28" name="CuadroTexto 627"/>
          <p:cNvSpPr txBox="1"/>
          <p:nvPr/>
        </p:nvSpPr>
        <p:spPr>
          <a:xfrm>
            <a:off x="11484701" y="11351321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29" name="Rectángulo 628"/>
          <p:cNvSpPr/>
          <p:nvPr/>
        </p:nvSpPr>
        <p:spPr>
          <a:xfrm>
            <a:off x="10932185" y="11894352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131993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reeform 1"/>
          <p:cNvSpPr>
            <a:spLocks noChangeArrowheads="1"/>
          </p:cNvSpPr>
          <p:nvPr/>
        </p:nvSpPr>
        <p:spPr bwMode="auto">
          <a:xfrm>
            <a:off x="4731555" y="9263242"/>
            <a:ext cx="2754719" cy="1387638"/>
          </a:xfrm>
          <a:custGeom>
            <a:avLst/>
            <a:gdLst>
              <a:gd name="T0" fmla="*/ 2363 w 2364"/>
              <a:gd name="T1" fmla="*/ 215 h 1192"/>
              <a:gd name="T2" fmla="*/ 2363 w 2364"/>
              <a:gd name="T3" fmla="*/ 215 h 1192"/>
              <a:gd name="T4" fmla="*/ 1191 w 2364"/>
              <a:gd name="T5" fmla="*/ 1191 h 1192"/>
              <a:gd name="T6" fmla="*/ 1191 w 2364"/>
              <a:gd name="T7" fmla="*/ 1191 h 1192"/>
              <a:gd name="T8" fmla="*/ 0 w 2364"/>
              <a:gd name="T9" fmla="*/ 0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4" h="1192">
                <a:moveTo>
                  <a:pt x="2363" y="215"/>
                </a:moveTo>
                <a:lnTo>
                  <a:pt x="2363" y="215"/>
                </a:lnTo>
                <a:cubicBezTo>
                  <a:pt x="2262" y="770"/>
                  <a:pt x="1776" y="1191"/>
                  <a:pt x="1191" y="1191"/>
                </a:cubicBezTo>
                <a:lnTo>
                  <a:pt x="1191" y="1191"/>
                </a:lnTo>
                <a:cubicBezTo>
                  <a:pt x="534" y="1191"/>
                  <a:pt x="0" y="658"/>
                  <a:pt x="0" y="0"/>
                </a:cubicBezTo>
              </a:path>
            </a:pathLst>
          </a:cu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Freeform 2"/>
          <p:cNvSpPr>
            <a:spLocks noChangeArrowheads="1"/>
          </p:cNvSpPr>
          <p:nvPr/>
        </p:nvSpPr>
        <p:spPr bwMode="auto">
          <a:xfrm>
            <a:off x="7332092" y="9263242"/>
            <a:ext cx="287806" cy="370037"/>
          </a:xfrm>
          <a:custGeom>
            <a:avLst/>
            <a:gdLst>
              <a:gd name="T0" fmla="*/ 154 w 248"/>
              <a:gd name="T1" fmla="*/ 0 h 316"/>
              <a:gd name="T2" fmla="*/ 0 w 248"/>
              <a:gd name="T3" fmla="*/ 290 h 316"/>
              <a:gd name="T4" fmla="*/ 131 w 248"/>
              <a:gd name="T5" fmla="*/ 231 h 316"/>
              <a:gd name="T6" fmla="*/ 247 w 248"/>
              <a:gd name="T7" fmla="*/ 315 h 316"/>
              <a:gd name="T8" fmla="*/ 154 w 248"/>
              <a:gd name="T9" fmla="*/ 0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" h="316">
                <a:moveTo>
                  <a:pt x="154" y="0"/>
                </a:moveTo>
                <a:lnTo>
                  <a:pt x="0" y="290"/>
                </a:lnTo>
                <a:lnTo>
                  <a:pt x="131" y="231"/>
                </a:lnTo>
                <a:lnTo>
                  <a:pt x="247" y="315"/>
                </a:lnTo>
                <a:lnTo>
                  <a:pt x="154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Freeform 3"/>
          <p:cNvSpPr>
            <a:spLocks noChangeArrowheads="1"/>
          </p:cNvSpPr>
          <p:nvPr/>
        </p:nvSpPr>
        <p:spPr bwMode="auto">
          <a:xfrm>
            <a:off x="10307804" y="4416785"/>
            <a:ext cx="2754719" cy="1387638"/>
          </a:xfrm>
          <a:custGeom>
            <a:avLst/>
            <a:gdLst>
              <a:gd name="T0" fmla="*/ 2363 w 2364"/>
              <a:gd name="T1" fmla="*/ 976 h 1192"/>
              <a:gd name="T2" fmla="*/ 2363 w 2364"/>
              <a:gd name="T3" fmla="*/ 976 h 1192"/>
              <a:gd name="T4" fmla="*/ 1191 w 2364"/>
              <a:gd name="T5" fmla="*/ 0 h 1192"/>
              <a:gd name="T6" fmla="*/ 1191 w 2364"/>
              <a:gd name="T7" fmla="*/ 0 h 1192"/>
              <a:gd name="T8" fmla="*/ 0 w 2364"/>
              <a:gd name="T9" fmla="*/ 1191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4" h="1192">
                <a:moveTo>
                  <a:pt x="2363" y="976"/>
                </a:moveTo>
                <a:lnTo>
                  <a:pt x="2363" y="976"/>
                </a:lnTo>
                <a:cubicBezTo>
                  <a:pt x="2261" y="421"/>
                  <a:pt x="1775" y="0"/>
                  <a:pt x="1191" y="0"/>
                </a:cubicBezTo>
                <a:lnTo>
                  <a:pt x="1191" y="0"/>
                </a:lnTo>
                <a:cubicBezTo>
                  <a:pt x="534" y="0"/>
                  <a:pt x="0" y="533"/>
                  <a:pt x="0" y="1191"/>
                </a:cubicBezTo>
              </a:path>
            </a:pathLst>
          </a:cu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Freeform 4"/>
          <p:cNvSpPr>
            <a:spLocks noChangeArrowheads="1"/>
          </p:cNvSpPr>
          <p:nvPr/>
        </p:nvSpPr>
        <p:spPr bwMode="auto">
          <a:xfrm>
            <a:off x="12903203" y="5434386"/>
            <a:ext cx="287806" cy="370037"/>
          </a:xfrm>
          <a:custGeom>
            <a:avLst/>
            <a:gdLst>
              <a:gd name="T0" fmla="*/ 154 w 248"/>
              <a:gd name="T1" fmla="*/ 316 h 317"/>
              <a:gd name="T2" fmla="*/ 247 w 248"/>
              <a:gd name="T3" fmla="*/ 0 h 317"/>
              <a:gd name="T4" fmla="*/ 131 w 248"/>
              <a:gd name="T5" fmla="*/ 85 h 317"/>
              <a:gd name="T6" fmla="*/ 0 w 248"/>
              <a:gd name="T7" fmla="*/ 25 h 317"/>
              <a:gd name="T8" fmla="*/ 154 w 248"/>
              <a:gd name="T9" fmla="*/ 31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" h="317">
                <a:moveTo>
                  <a:pt x="154" y="316"/>
                </a:moveTo>
                <a:lnTo>
                  <a:pt x="247" y="0"/>
                </a:lnTo>
                <a:lnTo>
                  <a:pt x="131" y="85"/>
                </a:lnTo>
                <a:lnTo>
                  <a:pt x="0" y="25"/>
                </a:lnTo>
                <a:lnTo>
                  <a:pt x="154" y="316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Freeform 5"/>
          <p:cNvSpPr>
            <a:spLocks noChangeArrowheads="1"/>
          </p:cNvSpPr>
          <p:nvPr/>
        </p:nvSpPr>
        <p:spPr bwMode="auto">
          <a:xfrm>
            <a:off x="15878915" y="9263242"/>
            <a:ext cx="2754719" cy="1387638"/>
          </a:xfrm>
          <a:custGeom>
            <a:avLst/>
            <a:gdLst>
              <a:gd name="T0" fmla="*/ 2363 w 2364"/>
              <a:gd name="T1" fmla="*/ 215 h 1192"/>
              <a:gd name="T2" fmla="*/ 2363 w 2364"/>
              <a:gd name="T3" fmla="*/ 215 h 1192"/>
              <a:gd name="T4" fmla="*/ 1191 w 2364"/>
              <a:gd name="T5" fmla="*/ 1191 h 1192"/>
              <a:gd name="T6" fmla="*/ 1191 w 2364"/>
              <a:gd name="T7" fmla="*/ 1191 h 1192"/>
              <a:gd name="T8" fmla="*/ 0 w 2364"/>
              <a:gd name="T9" fmla="*/ 0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4" h="1192">
                <a:moveTo>
                  <a:pt x="2363" y="215"/>
                </a:moveTo>
                <a:lnTo>
                  <a:pt x="2363" y="215"/>
                </a:lnTo>
                <a:cubicBezTo>
                  <a:pt x="2262" y="770"/>
                  <a:pt x="1775" y="1191"/>
                  <a:pt x="1191" y="1191"/>
                </a:cubicBezTo>
                <a:lnTo>
                  <a:pt x="1191" y="1191"/>
                </a:lnTo>
                <a:cubicBezTo>
                  <a:pt x="533" y="1191"/>
                  <a:pt x="0" y="658"/>
                  <a:pt x="0" y="0"/>
                </a:cubicBezTo>
              </a:path>
            </a:pathLst>
          </a:cu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" name="Freeform 6"/>
          <p:cNvSpPr>
            <a:spLocks noChangeArrowheads="1"/>
          </p:cNvSpPr>
          <p:nvPr/>
        </p:nvSpPr>
        <p:spPr bwMode="auto">
          <a:xfrm>
            <a:off x="18474315" y="9263242"/>
            <a:ext cx="287806" cy="370037"/>
          </a:xfrm>
          <a:custGeom>
            <a:avLst/>
            <a:gdLst>
              <a:gd name="T0" fmla="*/ 154 w 249"/>
              <a:gd name="T1" fmla="*/ 0 h 316"/>
              <a:gd name="T2" fmla="*/ 0 w 249"/>
              <a:gd name="T3" fmla="*/ 290 h 316"/>
              <a:gd name="T4" fmla="*/ 131 w 249"/>
              <a:gd name="T5" fmla="*/ 231 h 316"/>
              <a:gd name="T6" fmla="*/ 248 w 249"/>
              <a:gd name="T7" fmla="*/ 315 h 316"/>
              <a:gd name="T8" fmla="*/ 154 w 249"/>
              <a:gd name="T9" fmla="*/ 0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" h="316">
                <a:moveTo>
                  <a:pt x="154" y="0"/>
                </a:moveTo>
                <a:lnTo>
                  <a:pt x="0" y="290"/>
                </a:lnTo>
                <a:lnTo>
                  <a:pt x="131" y="231"/>
                </a:lnTo>
                <a:lnTo>
                  <a:pt x="248" y="315"/>
                </a:lnTo>
                <a:lnTo>
                  <a:pt x="154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" name="Freeform 341"/>
          <p:cNvSpPr>
            <a:spLocks noChangeArrowheads="1"/>
          </p:cNvSpPr>
          <p:nvPr/>
        </p:nvSpPr>
        <p:spPr bwMode="auto">
          <a:xfrm>
            <a:off x="1704446" y="5311041"/>
            <a:ext cx="3309775" cy="3618139"/>
          </a:xfrm>
          <a:custGeom>
            <a:avLst/>
            <a:gdLst>
              <a:gd name="T0" fmla="*/ 2787 w 2842"/>
              <a:gd name="T1" fmla="*/ 805 h 3106"/>
              <a:gd name="T2" fmla="*/ 1362 w 2842"/>
              <a:gd name="T3" fmla="*/ 0 h 3106"/>
              <a:gd name="T4" fmla="*/ 51 w 2842"/>
              <a:gd name="T5" fmla="*/ 809 h 3106"/>
              <a:gd name="T6" fmla="*/ 51 w 2842"/>
              <a:gd name="T7" fmla="*/ 809 h 3106"/>
              <a:gd name="T8" fmla="*/ 24 w 2842"/>
              <a:gd name="T9" fmla="*/ 922 h 3106"/>
              <a:gd name="T10" fmla="*/ 24 w 2842"/>
              <a:gd name="T11" fmla="*/ 922 h 3106"/>
              <a:gd name="T12" fmla="*/ 137 w 2842"/>
              <a:gd name="T13" fmla="*/ 949 h 3106"/>
              <a:gd name="T14" fmla="*/ 297 w 2842"/>
              <a:gd name="T15" fmla="*/ 850 h 3106"/>
              <a:gd name="T16" fmla="*/ 297 w 2842"/>
              <a:gd name="T17" fmla="*/ 850 h 3106"/>
              <a:gd name="T18" fmla="*/ 295 w 2842"/>
              <a:gd name="T19" fmla="*/ 884 h 3106"/>
              <a:gd name="T20" fmla="*/ 295 w 2842"/>
              <a:gd name="T21" fmla="*/ 2873 h 3106"/>
              <a:gd name="T22" fmla="*/ 295 w 2842"/>
              <a:gd name="T23" fmla="*/ 2873 h 3106"/>
              <a:gd name="T24" fmla="*/ 527 w 2842"/>
              <a:gd name="T25" fmla="*/ 3105 h 3106"/>
              <a:gd name="T26" fmla="*/ 964 w 2842"/>
              <a:gd name="T27" fmla="*/ 3105 h 3106"/>
              <a:gd name="T28" fmla="*/ 964 w 2842"/>
              <a:gd name="T29" fmla="*/ 3105 h 3106"/>
              <a:gd name="T30" fmla="*/ 1118 w 2842"/>
              <a:gd name="T31" fmla="*/ 2951 h 3106"/>
              <a:gd name="T32" fmla="*/ 1118 w 2842"/>
              <a:gd name="T33" fmla="*/ 2441 h 3106"/>
              <a:gd name="T34" fmla="*/ 1118 w 2842"/>
              <a:gd name="T35" fmla="*/ 2441 h 3106"/>
              <a:gd name="T36" fmla="*/ 1170 w 2842"/>
              <a:gd name="T37" fmla="*/ 2389 h 3106"/>
              <a:gd name="T38" fmla="*/ 1654 w 2842"/>
              <a:gd name="T39" fmla="*/ 2389 h 3106"/>
              <a:gd name="T40" fmla="*/ 1654 w 2842"/>
              <a:gd name="T41" fmla="*/ 2389 h 3106"/>
              <a:gd name="T42" fmla="*/ 1706 w 2842"/>
              <a:gd name="T43" fmla="*/ 2441 h 3106"/>
              <a:gd name="T44" fmla="*/ 1706 w 2842"/>
              <a:gd name="T45" fmla="*/ 2951 h 3106"/>
              <a:gd name="T46" fmla="*/ 1706 w 2842"/>
              <a:gd name="T47" fmla="*/ 2951 h 3106"/>
              <a:gd name="T48" fmla="*/ 1860 w 2842"/>
              <a:gd name="T49" fmla="*/ 3105 h 3106"/>
              <a:gd name="T50" fmla="*/ 2298 w 2842"/>
              <a:gd name="T51" fmla="*/ 3105 h 3106"/>
              <a:gd name="T52" fmla="*/ 2298 w 2842"/>
              <a:gd name="T53" fmla="*/ 3105 h 3106"/>
              <a:gd name="T54" fmla="*/ 2530 w 2842"/>
              <a:gd name="T55" fmla="*/ 2873 h 3106"/>
              <a:gd name="T56" fmla="*/ 2530 w 2842"/>
              <a:gd name="T57" fmla="*/ 890 h 3106"/>
              <a:gd name="T58" fmla="*/ 2530 w 2842"/>
              <a:gd name="T59" fmla="*/ 890 h 3106"/>
              <a:gd name="T60" fmla="*/ 2526 w 2842"/>
              <a:gd name="T61" fmla="*/ 847 h 3106"/>
              <a:gd name="T62" fmla="*/ 2708 w 2842"/>
              <a:gd name="T63" fmla="*/ 950 h 3106"/>
              <a:gd name="T64" fmla="*/ 2708 w 2842"/>
              <a:gd name="T65" fmla="*/ 950 h 3106"/>
              <a:gd name="T66" fmla="*/ 2749 w 2842"/>
              <a:gd name="T67" fmla="*/ 961 h 3106"/>
              <a:gd name="T68" fmla="*/ 2749 w 2842"/>
              <a:gd name="T69" fmla="*/ 961 h 3106"/>
              <a:gd name="T70" fmla="*/ 2825 w 2842"/>
              <a:gd name="T71" fmla="*/ 908 h 3106"/>
              <a:gd name="T72" fmla="*/ 2825 w 2842"/>
              <a:gd name="T73" fmla="*/ 908 h 3106"/>
              <a:gd name="T74" fmla="*/ 2787 w 2842"/>
              <a:gd name="T75" fmla="*/ 805 h 3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42" h="3106">
                <a:moveTo>
                  <a:pt x="2787" y="805"/>
                </a:moveTo>
                <a:lnTo>
                  <a:pt x="1362" y="0"/>
                </a:lnTo>
                <a:lnTo>
                  <a:pt x="51" y="809"/>
                </a:lnTo>
                <a:lnTo>
                  <a:pt x="51" y="809"/>
                </a:lnTo>
                <a:cubicBezTo>
                  <a:pt x="12" y="833"/>
                  <a:pt x="0" y="883"/>
                  <a:pt x="24" y="922"/>
                </a:cubicBezTo>
                <a:lnTo>
                  <a:pt x="24" y="922"/>
                </a:lnTo>
                <a:cubicBezTo>
                  <a:pt x="48" y="960"/>
                  <a:pt x="98" y="972"/>
                  <a:pt x="137" y="949"/>
                </a:cubicBezTo>
                <a:lnTo>
                  <a:pt x="297" y="850"/>
                </a:lnTo>
                <a:lnTo>
                  <a:pt x="297" y="850"/>
                </a:lnTo>
                <a:cubicBezTo>
                  <a:pt x="295" y="861"/>
                  <a:pt x="295" y="873"/>
                  <a:pt x="295" y="884"/>
                </a:cubicBezTo>
                <a:lnTo>
                  <a:pt x="295" y="2873"/>
                </a:lnTo>
                <a:lnTo>
                  <a:pt x="295" y="2873"/>
                </a:lnTo>
                <a:cubicBezTo>
                  <a:pt x="295" y="3001"/>
                  <a:pt x="398" y="3105"/>
                  <a:pt x="527" y="3105"/>
                </a:cubicBezTo>
                <a:lnTo>
                  <a:pt x="964" y="3105"/>
                </a:lnTo>
                <a:lnTo>
                  <a:pt x="964" y="3105"/>
                </a:lnTo>
                <a:cubicBezTo>
                  <a:pt x="1050" y="3105"/>
                  <a:pt x="1118" y="3036"/>
                  <a:pt x="1118" y="2951"/>
                </a:cubicBezTo>
                <a:lnTo>
                  <a:pt x="1118" y="2441"/>
                </a:lnTo>
                <a:lnTo>
                  <a:pt x="1118" y="2441"/>
                </a:lnTo>
                <a:cubicBezTo>
                  <a:pt x="1118" y="2412"/>
                  <a:pt x="1141" y="2389"/>
                  <a:pt x="1170" y="2389"/>
                </a:cubicBezTo>
                <a:lnTo>
                  <a:pt x="1654" y="2389"/>
                </a:lnTo>
                <a:lnTo>
                  <a:pt x="1654" y="2389"/>
                </a:lnTo>
                <a:cubicBezTo>
                  <a:pt x="1683" y="2389"/>
                  <a:pt x="1706" y="2412"/>
                  <a:pt x="1706" y="2441"/>
                </a:cubicBezTo>
                <a:lnTo>
                  <a:pt x="1706" y="2951"/>
                </a:lnTo>
                <a:lnTo>
                  <a:pt x="1706" y="2951"/>
                </a:lnTo>
                <a:cubicBezTo>
                  <a:pt x="1706" y="3036"/>
                  <a:pt x="1775" y="3105"/>
                  <a:pt x="1860" y="3105"/>
                </a:cubicBezTo>
                <a:lnTo>
                  <a:pt x="2298" y="3105"/>
                </a:lnTo>
                <a:lnTo>
                  <a:pt x="2298" y="3105"/>
                </a:lnTo>
                <a:cubicBezTo>
                  <a:pt x="2426" y="3105"/>
                  <a:pt x="2530" y="3001"/>
                  <a:pt x="2530" y="2873"/>
                </a:cubicBezTo>
                <a:lnTo>
                  <a:pt x="2530" y="890"/>
                </a:lnTo>
                <a:lnTo>
                  <a:pt x="2530" y="890"/>
                </a:lnTo>
                <a:cubicBezTo>
                  <a:pt x="2530" y="875"/>
                  <a:pt x="2528" y="861"/>
                  <a:pt x="2526" y="847"/>
                </a:cubicBezTo>
                <a:lnTo>
                  <a:pt x="2708" y="950"/>
                </a:lnTo>
                <a:lnTo>
                  <a:pt x="2708" y="950"/>
                </a:lnTo>
                <a:cubicBezTo>
                  <a:pt x="2721" y="957"/>
                  <a:pt x="2735" y="961"/>
                  <a:pt x="2749" y="961"/>
                </a:cubicBezTo>
                <a:lnTo>
                  <a:pt x="2749" y="961"/>
                </a:lnTo>
                <a:cubicBezTo>
                  <a:pt x="2781" y="961"/>
                  <a:pt x="2812" y="942"/>
                  <a:pt x="2825" y="908"/>
                </a:cubicBezTo>
                <a:lnTo>
                  <a:pt x="2825" y="908"/>
                </a:lnTo>
                <a:cubicBezTo>
                  <a:pt x="2841" y="870"/>
                  <a:pt x="2823" y="826"/>
                  <a:pt x="2787" y="805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1" name="Freeform 342"/>
          <p:cNvSpPr>
            <a:spLocks noChangeArrowheads="1"/>
          </p:cNvSpPr>
          <p:nvPr/>
        </p:nvSpPr>
        <p:spPr bwMode="auto">
          <a:xfrm>
            <a:off x="3981202" y="6852861"/>
            <a:ext cx="2050620" cy="2050623"/>
          </a:xfrm>
          <a:custGeom>
            <a:avLst/>
            <a:gdLst>
              <a:gd name="T0" fmla="*/ 1758 w 1759"/>
              <a:gd name="T1" fmla="*/ 878 h 1759"/>
              <a:gd name="T2" fmla="*/ 1758 w 1759"/>
              <a:gd name="T3" fmla="*/ 878 h 1759"/>
              <a:gd name="T4" fmla="*/ 879 w 1759"/>
              <a:gd name="T5" fmla="*/ 1758 h 1759"/>
              <a:gd name="T6" fmla="*/ 879 w 1759"/>
              <a:gd name="T7" fmla="*/ 1758 h 1759"/>
              <a:gd name="T8" fmla="*/ 0 w 1759"/>
              <a:gd name="T9" fmla="*/ 878 h 1759"/>
              <a:gd name="T10" fmla="*/ 0 w 1759"/>
              <a:gd name="T11" fmla="*/ 878 h 1759"/>
              <a:gd name="T12" fmla="*/ 879 w 1759"/>
              <a:gd name="T13" fmla="*/ 0 h 1759"/>
              <a:gd name="T14" fmla="*/ 879 w 1759"/>
              <a:gd name="T15" fmla="*/ 0 h 1759"/>
              <a:gd name="T16" fmla="*/ 1758 w 1759"/>
              <a:gd name="T17" fmla="*/ 878 h 1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59" h="1759">
                <a:moveTo>
                  <a:pt x="1758" y="878"/>
                </a:moveTo>
                <a:lnTo>
                  <a:pt x="1758" y="878"/>
                </a:lnTo>
                <a:cubicBezTo>
                  <a:pt x="1758" y="1364"/>
                  <a:pt x="1365" y="1758"/>
                  <a:pt x="879" y="1758"/>
                </a:cubicBezTo>
                <a:lnTo>
                  <a:pt x="879" y="1758"/>
                </a:lnTo>
                <a:cubicBezTo>
                  <a:pt x="393" y="1758"/>
                  <a:pt x="0" y="1364"/>
                  <a:pt x="0" y="878"/>
                </a:cubicBezTo>
                <a:lnTo>
                  <a:pt x="0" y="878"/>
                </a:lnTo>
                <a:cubicBezTo>
                  <a:pt x="0" y="393"/>
                  <a:pt x="393" y="0"/>
                  <a:pt x="879" y="0"/>
                </a:cubicBezTo>
                <a:lnTo>
                  <a:pt x="879" y="0"/>
                </a:lnTo>
                <a:cubicBezTo>
                  <a:pt x="1365" y="0"/>
                  <a:pt x="1758" y="393"/>
                  <a:pt x="1758" y="8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3" name="Freeform 344"/>
          <p:cNvSpPr>
            <a:spLocks noChangeArrowheads="1"/>
          </p:cNvSpPr>
          <p:nvPr/>
        </p:nvSpPr>
        <p:spPr bwMode="auto">
          <a:xfrm>
            <a:off x="7249862" y="5311041"/>
            <a:ext cx="3309775" cy="3618139"/>
          </a:xfrm>
          <a:custGeom>
            <a:avLst/>
            <a:gdLst>
              <a:gd name="T0" fmla="*/ 2787 w 2842"/>
              <a:gd name="T1" fmla="*/ 805 h 3106"/>
              <a:gd name="T2" fmla="*/ 1362 w 2842"/>
              <a:gd name="T3" fmla="*/ 0 h 3106"/>
              <a:gd name="T4" fmla="*/ 51 w 2842"/>
              <a:gd name="T5" fmla="*/ 809 h 3106"/>
              <a:gd name="T6" fmla="*/ 51 w 2842"/>
              <a:gd name="T7" fmla="*/ 809 h 3106"/>
              <a:gd name="T8" fmla="*/ 24 w 2842"/>
              <a:gd name="T9" fmla="*/ 922 h 3106"/>
              <a:gd name="T10" fmla="*/ 24 w 2842"/>
              <a:gd name="T11" fmla="*/ 922 h 3106"/>
              <a:gd name="T12" fmla="*/ 137 w 2842"/>
              <a:gd name="T13" fmla="*/ 949 h 3106"/>
              <a:gd name="T14" fmla="*/ 297 w 2842"/>
              <a:gd name="T15" fmla="*/ 850 h 3106"/>
              <a:gd name="T16" fmla="*/ 297 w 2842"/>
              <a:gd name="T17" fmla="*/ 850 h 3106"/>
              <a:gd name="T18" fmla="*/ 295 w 2842"/>
              <a:gd name="T19" fmla="*/ 884 h 3106"/>
              <a:gd name="T20" fmla="*/ 295 w 2842"/>
              <a:gd name="T21" fmla="*/ 2873 h 3106"/>
              <a:gd name="T22" fmla="*/ 295 w 2842"/>
              <a:gd name="T23" fmla="*/ 2873 h 3106"/>
              <a:gd name="T24" fmla="*/ 526 w 2842"/>
              <a:gd name="T25" fmla="*/ 3105 h 3106"/>
              <a:gd name="T26" fmla="*/ 964 w 2842"/>
              <a:gd name="T27" fmla="*/ 3105 h 3106"/>
              <a:gd name="T28" fmla="*/ 964 w 2842"/>
              <a:gd name="T29" fmla="*/ 3105 h 3106"/>
              <a:gd name="T30" fmla="*/ 1118 w 2842"/>
              <a:gd name="T31" fmla="*/ 2951 h 3106"/>
              <a:gd name="T32" fmla="*/ 1118 w 2842"/>
              <a:gd name="T33" fmla="*/ 2441 h 3106"/>
              <a:gd name="T34" fmla="*/ 1118 w 2842"/>
              <a:gd name="T35" fmla="*/ 2441 h 3106"/>
              <a:gd name="T36" fmla="*/ 1170 w 2842"/>
              <a:gd name="T37" fmla="*/ 2389 h 3106"/>
              <a:gd name="T38" fmla="*/ 1655 w 2842"/>
              <a:gd name="T39" fmla="*/ 2389 h 3106"/>
              <a:gd name="T40" fmla="*/ 1655 w 2842"/>
              <a:gd name="T41" fmla="*/ 2389 h 3106"/>
              <a:gd name="T42" fmla="*/ 1706 w 2842"/>
              <a:gd name="T43" fmla="*/ 2441 h 3106"/>
              <a:gd name="T44" fmla="*/ 1706 w 2842"/>
              <a:gd name="T45" fmla="*/ 2951 h 3106"/>
              <a:gd name="T46" fmla="*/ 1706 w 2842"/>
              <a:gd name="T47" fmla="*/ 2951 h 3106"/>
              <a:gd name="T48" fmla="*/ 1860 w 2842"/>
              <a:gd name="T49" fmla="*/ 3105 h 3106"/>
              <a:gd name="T50" fmla="*/ 2298 w 2842"/>
              <a:gd name="T51" fmla="*/ 3105 h 3106"/>
              <a:gd name="T52" fmla="*/ 2298 w 2842"/>
              <a:gd name="T53" fmla="*/ 3105 h 3106"/>
              <a:gd name="T54" fmla="*/ 2530 w 2842"/>
              <a:gd name="T55" fmla="*/ 2873 h 3106"/>
              <a:gd name="T56" fmla="*/ 2530 w 2842"/>
              <a:gd name="T57" fmla="*/ 890 h 3106"/>
              <a:gd name="T58" fmla="*/ 2530 w 2842"/>
              <a:gd name="T59" fmla="*/ 890 h 3106"/>
              <a:gd name="T60" fmla="*/ 2526 w 2842"/>
              <a:gd name="T61" fmla="*/ 847 h 3106"/>
              <a:gd name="T62" fmla="*/ 2709 w 2842"/>
              <a:gd name="T63" fmla="*/ 950 h 3106"/>
              <a:gd name="T64" fmla="*/ 2709 w 2842"/>
              <a:gd name="T65" fmla="*/ 950 h 3106"/>
              <a:gd name="T66" fmla="*/ 2749 w 2842"/>
              <a:gd name="T67" fmla="*/ 961 h 3106"/>
              <a:gd name="T68" fmla="*/ 2749 w 2842"/>
              <a:gd name="T69" fmla="*/ 961 h 3106"/>
              <a:gd name="T70" fmla="*/ 2825 w 2842"/>
              <a:gd name="T71" fmla="*/ 908 h 3106"/>
              <a:gd name="T72" fmla="*/ 2825 w 2842"/>
              <a:gd name="T73" fmla="*/ 908 h 3106"/>
              <a:gd name="T74" fmla="*/ 2787 w 2842"/>
              <a:gd name="T75" fmla="*/ 805 h 3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42" h="3106">
                <a:moveTo>
                  <a:pt x="2787" y="805"/>
                </a:moveTo>
                <a:lnTo>
                  <a:pt x="1362" y="0"/>
                </a:lnTo>
                <a:lnTo>
                  <a:pt x="51" y="809"/>
                </a:lnTo>
                <a:lnTo>
                  <a:pt x="51" y="809"/>
                </a:lnTo>
                <a:cubicBezTo>
                  <a:pt x="12" y="833"/>
                  <a:pt x="0" y="883"/>
                  <a:pt x="24" y="922"/>
                </a:cubicBezTo>
                <a:lnTo>
                  <a:pt x="24" y="922"/>
                </a:lnTo>
                <a:cubicBezTo>
                  <a:pt x="48" y="960"/>
                  <a:pt x="98" y="972"/>
                  <a:pt x="137" y="949"/>
                </a:cubicBezTo>
                <a:lnTo>
                  <a:pt x="297" y="850"/>
                </a:lnTo>
                <a:lnTo>
                  <a:pt x="297" y="850"/>
                </a:lnTo>
                <a:cubicBezTo>
                  <a:pt x="296" y="861"/>
                  <a:pt x="295" y="873"/>
                  <a:pt x="295" y="884"/>
                </a:cubicBezTo>
                <a:lnTo>
                  <a:pt x="295" y="2873"/>
                </a:lnTo>
                <a:lnTo>
                  <a:pt x="295" y="2873"/>
                </a:lnTo>
                <a:cubicBezTo>
                  <a:pt x="295" y="3001"/>
                  <a:pt x="399" y="3105"/>
                  <a:pt x="526" y="3105"/>
                </a:cubicBezTo>
                <a:lnTo>
                  <a:pt x="964" y="3105"/>
                </a:lnTo>
                <a:lnTo>
                  <a:pt x="964" y="3105"/>
                </a:lnTo>
                <a:cubicBezTo>
                  <a:pt x="1049" y="3105"/>
                  <a:pt x="1118" y="3036"/>
                  <a:pt x="1118" y="2951"/>
                </a:cubicBezTo>
                <a:lnTo>
                  <a:pt x="1118" y="2441"/>
                </a:lnTo>
                <a:lnTo>
                  <a:pt x="1118" y="2441"/>
                </a:lnTo>
                <a:cubicBezTo>
                  <a:pt x="1118" y="2412"/>
                  <a:pt x="1142" y="2389"/>
                  <a:pt x="1170" y="2389"/>
                </a:cubicBezTo>
                <a:lnTo>
                  <a:pt x="1655" y="2389"/>
                </a:lnTo>
                <a:lnTo>
                  <a:pt x="1655" y="2389"/>
                </a:lnTo>
                <a:cubicBezTo>
                  <a:pt x="1683" y="2389"/>
                  <a:pt x="1706" y="2412"/>
                  <a:pt x="1706" y="2441"/>
                </a:cubicBezTo>
                <a:lnTo>
                  <a:pt x="1706" y="2951"/>
                </a:lnTo>
                <a:lnTo>
                  <a:pt x="1706" y="2951"/>
                </a:lnTo>
                <a:cubicBezTo>
                  <a:pt x="1706" y="3036"/>
                  <a:pt x="1775" y="3105"/>
                  <a:pt x="1860" y="3105"/>
                </a:cubicBezTo>
                <a:lnTo>
                  <a:pt x="2298" y="3105"/>
                </a:lnTo>
                <a:lnTo>
                  <a:pt x="2298" y="3105"/>
                </a:lnTo>
                <a:cubicBezTo>
                  <a:pt x="2426" y="3105"/>
                  <a:pt x="2530" y="3001"/>
                  <a:pt x="2530" y="2873"/>
                </a:cubicBezTo>
                <a:lnTo>
                  <a:pt x="2530" y="890"/>
                </a:lnTo>
                <a:lnTo>
                  <a:pt x="2530" y="890"/>
                </a:lnTo>
                <a:cubicBezTo>
                  <a:pt x="2530" y="875"/>
                  <a:pt x="2529" y="861"/>
                  <a:pt x="2526" y="847"/>
                </a:cubicBezTo>
                <a:lnTo>
                  <a:pt x="2709" y="950"/>
                </a:lnTo>
                <a:lnTo>
                  <a:pt x="2709" y="950"/>
                </a:lnTo>
                <a:cubicBezTo>
                  <a:pt x="2721" y="957"/>
                  <a:pt x="2735" y="961"/>
                  <a:pt x="2749" y="961"/>
                </a:cubicBezTo>
                <a:lnTo>
                  <a:pt x="2749" y="961"/>
                </a:lnTo>
                <a:cubicBezTo>
                  <a:pt x="2781" y="961"/>
                  <a:pt x="2812" y="942"/>
                  <a:pt x="2825" y="908"/>
                </a:cubicBezTo>
                <a:lnTo>
                  <a:pt x="2825" y="908"/>
                </a:lnTo>
                <a:cubicBezTo>
                  <a:pt x="2841" y="870"/>
                  <a:pt x="2823" y="826"/>
                  <a:pt x="2787" y="805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4" name="Freeform 345"/>
          <p:cNvSpPr>
            <a:spLocks noChangeArrowheads="1"/>
          </p:cNvSpPr>
          <p:nvPr/>
        </p:nvSpPr>
        <p:spPr bwMode="auto">
          <a:xfrm>
            <a:off x="9526615" y="6852861"/>
            <a:ext cx="2050623" cy="2050623"/>
          </a:xfrm>
          <a:custGeom>
            <a:avLst/>
            <a:gdLst>
              <a:gd name="T0" fmla="*/ 1759 w 1760"/>
              <a:gd name="T1" fmla="*/ 878 h 1759"/>
              <a:gd name="T2" fmla="*/ 1759 w 1760"/>
              <a:gd name="T3" fmla="*/ 878 h 1759"/>
              <a:gd name="T4" fmla="*/ 880 w 1760"/>
              <a:gd name="T5" fmla="*/ 1758 h 1759"/>
              <a:gd name="T6" fmla="*/ 880 w 1760"/>
              <a:gd name="T7" fmla="*/ 1758 h 1759"/>
              <a:gd name="T8" fmla="*/ 0 w 1760"/>
              <a:gd name="T9" fmla="*/ 878 h 1759"/>
              <a:gd name="T10" fmla="*/ 0 w 1760"/>
              <a:gd name="T11" fmla="*/ 878 h 1759"/>
              <a:gd name="T12" fmla="*/ 880 w 1760"/>
              <a:gd name="T13" fmla="*/ 0 h 1759"/>
              <a:gd name="T14" fmla="*/ 880 w 1760"/>
              <a:gd name="T15" fmla="*/ 0 h 1759"/>
              <a:gd name="T16" fmla="*/ 1759 w 1760"/>
              <a:gd name="T17" fmla="*/ 878 h 1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0" h="1759">
                <a:moveTo>
                  <a:pt x="1759" y="878"/>
                </a:moveTo>
                <a:lnTo>
                  <a:pt x="1759" y="878"/>
                </a:lnTo>
                <a:cubicBezTo>
                  <a:pt x="1759" y="1364"/>
                  <a:pt x="1366" y="1758"/>
                  <a:pt x="880" y="1758"/>
                </a:cubicBezTo>
                <a:lnTo>
                  <a:pt x="880" y="1758"/>
                </a:lnTo>
                <a:cubicBezTo>
                  <a:pt x="394" y="1758"/>
                  <a:pt x="0" y="1364"/>
                  <a:pt x="0" y="878"/>
                </a:cubicBezTo>
                <a:lnTo>
                  <a:pt x="0" y="878"/>
                </a:lnTo>
                <a:cubicBezTo>
                  <a:pt x="0" y="393"/>
                  <a:pt x="394" y="0"/>
                  <a:pt x="880" y="0"/>
                </a:cubicBezTo>
                <a:lnTo>
                  <a:pt x="880" y="0"/>
                </a:lnTo>
                <a:cubicBezTo>
                  <a:pt x="1366" y="0"/>
                  <a:pt x="1759" y="393"/>
                  <a:pt x="1759" y="8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" name="Freeform 347"/>
          <p:cNvSpPr>
            <a:spLocks noChangeArrowheads="1"/>
          </p:cNvSpPr>
          <p:nvPr/>
        </p:nvSpPr>
        <p:spPr bwMode="auto">
          <a:xfrm>
            <a:off x="12800415" y="5311041"/>
            <a:ext cx="3309775" cy="3618139"/>
          </a:xfrm>
          <a:custGeom>
            <a:avLst/>
            <a:gdLst>
              <a:gd name="T0" fmla="*/ 2787 w 2842"/>
              <a:gd name="T1" fmla="*/ 805 h 3106"/>
              <a:gd name="T2" fmla="*/ 1362 w 2842"/>
              <a:gd name="T3" fmla="*/ 0 h 3106"/>
              <a:gd name="T4" fmla="*/ 51 w 2842"/>
              <a:gd name="T5" fmla="*/ 809 h 3106"/>
              <a:gd name="T6" fmla="*/ 51 w 2842"/>
              <a:gd name="T7" fmla="*/ 809 h 3106"/>
              <a:gd name="T8" fmla="*/ 24 w 2842"/>
              <a:gd name="T9" fmla="*/ 922 h 3106"/>
              <a:gd name="T10" fmla="*/ 24 w 2842"/>
              <a:gd name="T11" fmla="*/ 922 h 3106"/>
              <a:gd name="T12" fmla="*/ 137 w 2842"/>
              <a:gd name="T13" fmla="*/ 949 h 3106"/>
              <a:gd name="T14" fmla="*/ 297 w 2842"/>
              <a:gd name="T15" fmla="*/ 850 h 3106"/>
              <a:gd name="T16" fmla="*/ 297 w 2842"/>
              <a:gd name="T17" fmla="*/ 850 h 3106"/>
              <a:gd name="T18" fmla="*/ 295 w 2842"/>
              <a:gd name="T19" fmla="*/ 884 h 3106"/>
              <a:gd name="T20" fmla="*/ 295 w 2842"/>
              <a:gd name="T21" fmla="*/ 2873 h 3106"/>
              <a:gd name="T22" fmla="*/ 295 w 2842"/>
              <a:gd name="T23" fmla="*/ 2873 h 3106"/>
              <a:gd name="T24" fmla="*/ 526 w 2842"/>
              <a:gd name="T25" fmla="*/ 3105 h 3106"/>
              <a:gd name="T26" fmla="*/ 965 w 2842"/>
              <a:gd name="T27" fmla="*/ 3105 h 3106"/>
              <a:gd name="T28" fmla="*/ 965 w 2842"/>
              <a:gd name="T29" fmla="*/ 3105 h 3106"/>
              <a:gd name="T30" fmla="*/ 1118 w 2842"/>
              <a:gd name="T31" fmla="*/ 2951 h 3106"/>
              <a:gd name="T32" fmla="*/ 1118 w 2842"/>
              <a:gd name="T33" fmla="*/ 2441 h 3106"/>
              <a:gd name="T34" fmla="*/ 1118 w 2842"/>
              <a:gd name="T35" fmla="*/ 2441 h 3106"/>
              <a:gd name="T36" fmla="*/ 1170 w 2842"/>
              <a:gd name="T37" fmla="*/ 2389 h 3106"/>
              <a:gd name="T38" fmla="*/ 1655 w 2842"/>
              <a:gd name="T39" fmla="*/ 2389 h 3106"/>
              <a:gd name="T40" fmla="*/ 1655 w 2842"/>
              <a:gd name="T41" fmla="*/ 2389 h 3106"/>
              <a:gd name="T42" fmla="*/ 1707 w 2842"/>
              <a:gd name="T43" fmla="*/ 2441 h 3106"/>
              <a:gd name="T44" fmla="*/ 1707 w 2842"/>
              <a:gd name="T45" fmla="*/ 2951 h 3106"/>
              <a:gd name="T46" fmla="*/ 1707 w 2842"/>
              <a:gd name="T47" fmla="*/ 2951 h 3106"/>
              <a:gd name="T48" fmla="*/ 1860 w 2842"/>
              <a:gd name="T49" fmla="*/ 3105 h 3106"/>
              <a:gd name="T50" fmla="*/ 2298 w 2842"/>
              <a:gd name="T51" fmla="*/ 3105 h 3106"/>
              <a:gd name="T52" fmla="*/ 2298 w 2842"/>
              <a:gd name="T53" fmla="*/ 3105 h 3106"/>
              <a:gd name="T54" fmla="*/ 2530 w 2842"/>
              <a:gd name="T55" fmla="*/ 2873 h 3106"/>
              <a:gd name="T56" fmla="*/ 2530 w 2842"/>
              <a:gd name="T57" fmla="*/ 890 h 3106"/>
              <a:gd name="T58" fmla="*/ 2530 w 2842"/>
              <a:gd name="T59" fmla="*/ 890 h 3106"/>
              <a:gd name="T60" fmla="*/ 2526 w 2842"/>
              <a:gd name="T61" fmla="*/ 847 h 3106"/>
              <a:gd name="T62" fmla="*/ 2708 w 2842"/>
              <a:gd name="T63" fmla="*/ 950 h 3106"/>
              <a:gd name="T64" fmla="*/ 2708 w 2842"/>
              <a:gd name="T65" fmla="*/ 950 h 3106"/>
              <a:gd name="T66" fmla="*/ 2749 w 2842"/>
              <a:gd name="T67" fmla="*/ 961 h 3106"/>
              <a:gd name="T68" fmla="*/ 2749 w 2842"/>
              <a:gd name="T69" fmla="*/ 961 h 3106"/>
              <a:gd name="T70" fmla="*/ 2826 w 2842"/>
              <a:gd name="T71" fmla="*/ 908 h 3106"/>
              <a:gd name="T72" fmla="*/ 2826 w 2842"/>
              <a:gd name="T73" fmla="*/ 908 h 3106"/>
              <a:gd name="T74" fmla="*/ 2787 w 2842"/>
              <a:gd name="T75" fmla="*/ 805 h 3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42" h="3106">
                <a:moveTo>
                  <a:pt x="2787" y="805"/>
                </a:moveTo>
                <a:lnTo>
                  <a:pt x="1362" y="0"/>
                </a:lnTo>
                <a:lnTo>
                  <a:pt x="51" y="809"/>
                </a:lnTo>
                <a:lnTo>
                  <a:pt x="51" y="809"/>
                </a:lnTo>
                <a:cubicBezTo>
                  <a:pt x="12" y="833"/>
                  <a:pt x="0" y="883"/>
                  <a:pt x="24" y="922"/>
                </a:cubicBezTo>
                <a:lnTo>
                  <a:pt x="24" y="922"/>
                </a:lnTo>
                <a:cubicBezTo>
                  <a:pt x="48" y="960"/>
                  <a:pt x="99" y="972"/>
                  <a:pt x="137" y="949"/>
                </a:cubicBezTo>
                <a:lnTo>
                  <a:pt x="297" y="850"/>
                </a:lnTo>
                <a:lnTo>
                  <a:pt x="297" y="850"/>
                </a:lnTo>
                <a:cubicBezTo>
                  <a:pt x="296" y="861"/>
                  <a:pt x="295" y="873"/>
                  <a:pt x="295" y="884"/>
                </a:cubicBezTo>
                <a:lnTo>
                  <a:pt x="295" y="2873"/>
                </a:lnTo>
                <a:lnTo>
                  <a:pt x="295" y="2873"/>
                </a:lnTo>
                <a:cubicBezTo>
                  <a:pt x="295" y="3001"/>
                  <a:pt x="399" y="3105"/>
                  <a:pt x="526" y="3105"/>
                </a:cubicBezTo>
                <a:lnTo>
                  <a:pt x="965" y="3105"/>
                </a:lnTo>
                <a:lnTo>
                  <a:pt x="965" y="3105"/>
                </a:lnTo>
                <a:cubicBezTo>
                  <a:pt x="1050" y="3105"/>
                  <a:pt x="1118" y="3036"/>
                  <a:pt x="1118" y="2951"/>
                </a:cubicBezTo>
                <a:lnTo>
                  <a:pt x="1118" y="2441"/>
                </a:lnTo>
                <a:lnTo>
                  <a:pt x="1118" y="2441"/>
                </a:lnTo>
                <a:cubicBezTo>
                  <a:pt x="1118" y="2412"/>
                  <a:pt x="1141" y="2389"/>
                  <a:pt x="1170" y="2389"/>
                </a:cubicBezTo>
                <a:lnTo>
                  <a:pt x="1655" y="2389"/>
                </a:lnTo>
                <a:lnTo>
                  <a:pt x="1655" y="2389"/>
                </a:lnTo>
                <a:cubicBezTo>
                  <a:pt x="1683" y="2389"/>
                  <a:pt x="1707" y="2412"/>
                  <a:pt x="1707" y="2441"/>
                </a:cubicBezTo>
                <a:lnTo>
                  <a:pt x="1707" y="2951"/>
                </a:lnTo>
                <a:lnTo>
                  <a:pt x="1707" y="2951"/>
                </a:lnTo>
                <a:cubicBezTo>
                  <a:pt x="1707" y="3036"/>
                  <a:pt x="1775" y="3105"/>
                  <a:pt x="1860" y="3105"/>
                </a:cubicBezTo>
                <a:lnTo>
                  <a:pt x="2298" y="3105"/>
                </a:lnTo>
                <a:lnTo>
                  <a:pt x="2298" y="3105"/>
                </a:lnTo>
                <a:cubicBezTo>
                  <a:pt x="2426" y="3105"/>
                  <a:pt x="2530" y="3001"/>
                  <a:pt x="2530" y="2873"/>
                </a:cubicBezTo>
                <a:lnTo>
                  <a:pt x="2530" y="890"/>
                </a:lnTo>
                <a:lnTo>
                  <a:pt x="2530" y="890"/>
                </a:lnTo>
                <a:cubicBezTo>
                  <a:pt x="2530" y="875"/>
                  <a:pt x="2529" y="861"/>
                  <a:pt x="2526" y="847"/>
                </a:cubicBezTo>
                <a:lnTo>
                  <a:pt x="2708" y="950"/>
                </a:lnTo>
                <a:lnTo>
                  <a:pt x="2708" y="950"/>
                </a:lnTo>
                <a:cubicBezTo>
                  <a:pt x="2721" y="957"/>
                  <a:pt x="2735" y="961"/>
                  <a:pt x="2749" y="961"/>
                </a:cubicBezTo>
                <a:lnTo>
                  <a:pt x="2749" y="961"/>
                </a:lnTo>
                <a:cubicBezTo>
                  <a:pt x="2781" y="961"/>
                  <a:pt x="2812" y="942"/>
                  <a:pt x="2826" y="908"/>
                </a:cubicBezTo>
                <a:lnTo>
                  <a:pt x="2826" y="908"/>
                </a:lnTo>
                <a:cubicBezTo>
                  <a:pt x="2841" y="870"/>
                  <a:pt x="2823" y="826"/>
                  <a:pt x="2787" y="805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7" name="Freeform 348"/>
          <p:cNvSpPr>
            <a:spLocks noChangeArrowheads="1"/>
          </p:cNvSpPr>
          <p:nvPr/>
        </p:nvSpPr>
        <p:spPr bwMode="auto">
          <a:xfrm>
            <a:off x="15072031" y="6852861"/>
            <a:ext cx="2050620" cy="2050623"/>
          </a:xfrm>
          <a:custGeom>
            <a:avLst/>
            <a:gdLst>
              <a:gd name="T0" fmla="*/ 1759 w 1760"/>
              <a:gd name="T1" fmla="*/ 878 h 1759"/>
              <a:gd name="T2" fmla="*/ 1759 w 1760"/>
              <a:gd name="T3" fmla="*/ 878 h 1759"/>
              <a:gd name="T4" fmla="*/ 879 w 1760"/>
              <a:gd name="T5" fmla="*/ 1758 h 1759"/>
              <a:gd name="T6" fmla="*/ 879 w 1760"/>
              <a:gd name="T7" fmla="*/ 1758 h 1759"/>
              <a:gd name="T8" fmla="*/ 0 w 1760"/>
              <a:gd name="T9" fmla="*/ 878 h 1759"/>
              <a:gd name="T10" fmla="*/ 0 w 1760"/>
              <a:gd name="T11" fmla="*/ 878 h 1759"/>
              <a:gd name="T12" fmla="*/ 879 w 1760"/>
              <a:gd name="T13" fmla="*/ 0 h 1759"/>
              <a:gd name="T14" fmla="*/ 879 w 1760"/>
              <a:gd name="T15" fmla="*/ 0 h 1759"/>
              <a:gd name="T16" fmla="*/ 1759 w 1760"/>
              <a:gd name="T17" fmla="*/ 878 h 1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0" h="1759">
                <a:moveTo>
                  <a:pt x="1759" y="878"/>
                </a:moveTo>
                <a:lnTo>
                  <a:pt x="1759" y="878"/>
                </a:lnTo>
                <a:cubicBezTo>
                  <a:pt x="1759" y="1364"/>
                  <a:pt x="1365" y="1758"/>
                  <a:pt x="879" y="1758"/>
                </a:cubicBezTo>
                <a:lnTo>
                  <a:pt x="879" y="1758"/>
                </a:lnTo>
                <a:cubicBezTo>
                  <a:pt x="394" y="1758"/>
                  <a:pt x="0" y="1364"/>
                  <a:pt x="0" y="878"/>
                </a:cubicBezTo>
                <a:lnTo>
                  <a:pt x="0" y="878"/>
                </a:lnTo>
                <a:cubicBezTo>
                  <a:pt x="0" y="393"/>
                  <a:pt x="394" y="0"/>
                  <a:pt x="879" y="0"/>
                </a:cubicBezTo>
                <a:lnTo>
                  <a:pt x="879" y="0"/>
                </a:lnTo>
                <a:cubicBezTo>
                  <a:pt x="1365" y="0"/>
                  <a:pt x="1759" y="393"/>
                  <a:pt x="1759" y="8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9" name="Freeform 350"/>
          <p:cNvSpPr>
            <a:spLocks noChangeArrowheads="1"/>
          </p:cNvSpPr>
          <p:nvPr/>
        </p:nvSpPr>
        <p:spPr bwMode="auto">
          <a:xfrm>
            <a:off x="18345828" y="5311041"/>
            <a:ext cx="3309775" cy="3618139"/>
          </a:xfrm>
          <a:custGeom>
            <a:avLst/>
            <a:gdLst>
              <a:gd name="T0" fmla="*/ 2787 w 2842"/>
              <a:gd name="T1" fmla="*/ 805 h 3106"/>
              <a:gd name="T2" fmla="*/ 1362 w 2842"/>
              <a:gd name="T3" fmla="*/ 0 h 3106"/>
              <a:gd name="T4" fmla="*/ 51 w 2842"/>
              <a:gd name="T5" fmla="*/ 809 h 3106"/>
              <a:gd name="T6" fmla="*/ 51 w 2842"/>
              <a:gd name="T7" fmla="*/ 809 h 3106"/>
              <a:gd name="T8" fmla="*/ 24 w 2842"/>
              <a:gd name="T9" fmla="*/ 922 h 3106"/>
              <a:gd name="T10" fmla="*/ 24 w 2842"/>
              <a:gd name="T11" fmla="*/ 922 h 3106"/>
              <a:gd name="T12" fmla="*/ 137 w 2842"/>
              <a:gd name="T13" fmla="*/ 949 h 3106"/>
              <a:gd name="T14" fmla="*/ 297 w 2842"/>
              <a:gd name="T15" fmla="*/ 850 h 3106"/>
              <a:gd name="T16" fmla="*/ 297 w 2842"/>
              <a:gd name="T17" fmla="*/ 850 h 3106"/>
              <a:gd name="T18" fmla="*/ 295 w 2842"/>
              <a:gd name="T19" fmla="*/ 884 h 3106"/>
              <a:gd name="T20" fmla="*/ 295 w 2842"/>
              <a:gd name="T21" fmla="*/ 2873 h 3106"/>
              <a:gd name="T22" fmla="*/ 295 w 2842"/>
              <a:gd name="T23" fmla="*/ 2873 h 3106"/>
              <a:gd name="T24" fmla="*/ 527 w 2842"/>
              <a:gd name="T25" fmla="*/ 3105 h 3106"/>
              <a:gd name="T26" fmla="*/ 965 w 2842"/>
              <a:gd name="T27" fmla="*/ 3105 h 3106"/>
              <a:gd name="T28" fmla="*/ 965 w 2842"/>
              <a:gd name="T29" fmla="*/ 3105 h 3106"/>
              <a:gd name="T30" fmla="*/ 1118 w 2842"/>
              <a:gd name="T31" fmla="*/ 2951 h 3106"/>
              <a:gd name="T32" fmla="*/ 1118 w 2842"/>
              <a:gd name="T33" fmla="*/ 2441 h 3106"/>
              <a:gd name="T34" fmla="*/ 1118 w 2842"/>
              <a:gd name="T35" fmla="*/ 2441 h 3106"/>
              <a:gd name="T36" fmla="*/ 1170 w 2842"/>
              <a:gd name="T37" fmla="*/ 2389 h 3106"/>
              <a:gd name="T38" fmla="*/ 1655 w 2842"/>
              <a:gd name="T39" fmla="*/ 2389 h 3106"/>
              <a:gd name="T40" fmla="*/ 1655 w 2842"/>
              <a:gd name="T41" fmla="*/ 2389 h 3106"/>
              <a:gd name="T42" fmla="*/ 1707 w 2842"/>
              <a:gd name="T43" fmla="*/ 2441 h 3106"/>
              <a:gd name="T44" fmla="*/ 1707 w 2842"/>
              <a:gd name="T45" fmla="*/ 2951 h 3106"/>
              <a:gd name="T46" fmla="*/ 1707 w 2842"/>
              <a:gd name="T47" fmla="*/ 2951 h 3106"/>
              <a:gd name="T48" fmla="*/ 1860 w 2842"/>
              <a:gd name="T49" fmla="*/ 3105 h 3106"/>
              <a:gd name="T50" fmla="*/ 2299 w 2842"/>
              <a:gd name="T51" fmla="*/ 3105 h 3106"/>
              <a:gd name="T52" fmla="*/ 2299 w 2842"/>
              <a:gd name="T53" fmla="*/ 3105 h 3106"/>
              <a:gd name="T54" fmla="*/ 2530 w 2842"/>
              <a:gd name="T55" fmla="*/ 2873 h 3106"/>
              <a:gd name="T56" fmla="*/ 2530 w 2842"/>
              <a:gd name="T57" fmla="*/ 890 h 3106"/>
              <a:gd name="T58" fmla="*/ 2530 w 2842"/>
              <a:gd name="T59" fmla="*/ 890 h 3106"/>
              <a:gd name="T60" fmla="*/ 2526 w 2842"/>
              <a:gd name="T61" fmla="*/ 847 h 3106"/>
              <a:gd name="T62" fmla="*/ 2708 w 2842"/>
              <a:gd name="T63" fmla="*/ 950 h 3106"/>
              <a:gd name="T64" fmla="*/ 2708 w 2842"/>
              <a:gd name="T65" fmla="*/ 950 h 3106"/>
              <a:gd name="T66" fmla="*/ 2748 w 2842"/>
              <a:gd name="T67" fmla="*/ 961 h 3106"/>
              <a:gd name="T68" fmla="*/ 2748 w 2842"/>
              <a:gd name="T69" fmla="*/ 961 h 3106"/>
              <a:gd name="T70" fmla="*/ 2826 w 2842"/>
              <a:gd name="T71" fmla="*/ 908 h 3106"/>
              <a:gd name="T72" fmla="*/ 2826 w 2842"/>
              <a:gd name="T73" fmla="*/ 908 h 3106"/>
              <a:gd name="T74" fmla="*/ 2787 w 2842"/>
              <a:gd name="T75" fmla="*/ 805 h 3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42" h="3106">
                <a:moveTo>
                  <a:pt x="2787" y="805"/>
                </a:moveTo>
                <a:lnTo>
                  <a:pt x="1362" y="0"/>
                </a:lnTo>
                <a:lnTo>
                  <a:pt x="51" y="809"/>
                </a:lnTo>
                <a:lnTo>
                  <a:pt x="51" y="809"/>
                </a:lnTo>
                <a:cubicBezTo>
                  <a:pt x="12" y="833"/>
                  <a:pt x="0" y="883"/>
                  <a:pt x="24" y="922"/>
                </a:cubicBezTo>
                <a:lnTo>
                  <a:pt x="24" y="922"/>
                </a:lnTo>
                <a:cubicBezTo>
                  <a:pt x="48" y="960"/>
                  <a:pt x="99" y="972"/>
                  <a:pt x="137" y="949"/>
                </a:cubicBezTo>
                <a:lnTo>
                  <a:pt x="297" y="850"/>
                </a:lnTo>
                <a:lnTo>
                  <a:pt x="297" y="850"/>
                </a:lnTo>
                <a:cubicBezTo>
                  <a:pt x="296" y="861"/>
                  <a:pt x="295" y="873"/>
                  <a:pt x="295" y="884"/>
                </a:cubicBezTo>
                <a:lnTo>
                  <a:pt x="295" y="2873"/>
                </a:lnTo>
                <a:lnTo>
                  <a:pt x="295" y="2873"/>
                </a:lnTo>
                <a:cubicBezTo>
                  <a:pt x="295" y="3001"/>
                  <a:pt x="398" y="3105"/>
                  <a:pt x="527" y="3105"/>
                </a:cubicBezTo>
                <a:lnTo>
                  <a:pt x="965" y="3105"/>
                </a:lnTo>
                <a:lnTo>
                  <a:pt x="965" y="3105"/>
                </a:lnTo>
                <a:cubicBezTo>
                  <a:pt x="1049" y="3105"/>
                  <a:pt x="1118" y="3036"/>
                  <a:pt x="1118" y="2951"/>
                </a:cubicBezTo>
                <a:lnTo>
                  <a:pt x="1118" y="2441"/>
                </a:lnTo>
                <a:lnTo>
                  <a:pt x="1118" y="2441"/>
                </a:lnTo>
                <a:cubicBezTo>
                  <a:pt x="1118" y="2412"/>
                  <a:pt x="1141" y="2389"/>
                  <a:pt x="1170" y="2389"/>
                </a:cubicBezTo>
                <a:lnTo>
                  <a:pt x="1655" y="2389"/>
                </a:lnTo>
                <a:lnTo>
                  <a:pt x="1655" y="2389"/>
                </a:lnTo>
                <a:cubicBezTo>
                  <a:pt x="1683" y="2389"/>
                  <a:pt x="1707" y="2412"/>
                  <a:pt x="1707" y="2441"/>
                </a:cubicBezTo>
                <a:lnTo>
                  <a:pt x="1707" y="2951"/>
                </a:lnTo>
                <a:lnTo>
                  <a:pt x="1707" y="2951"/>
                </a:lnTo>
                <a:cubicBezTo>
                  <a:pt x="1707" y="3036"/>
                  <a:pt x="1775" y="3105"/>
                  <a:pt x="1860" y="3105"/>
                </a:cubicBezTo>
                <a:lnTo>
                  <a:pt x="2299" y="3105"/>
                </a:lnTo>
                <a:lnTo>
                  <a:pt x="2299" y="3105"/>
                </a:lnTo>
                <a:cubicBezTo>
                  <a:pt x="2426" y="3105"/>
                  <a:pt x="2530" y="3001"/>
                  <a:pt x="2530" y="2873"/>
                </a:cubicBezTo>
                <a:lnTo>
                  <a:pt x="2530" y="890"/>
                </a:lnTo>
                <a:lnTo>
                  <a:pt x="2530" y="890"/>
                </a:lnTo>
                <a:cubicBezTo>
                  <a:pt x="2530" y="875"/>
                  <a:pt x="2528" y="861"/>
                  <a:pt x="2526" y="847"/>
                </a:cubicBezTo>
                <a:lnTo>
                  <a:pt x="2708" y="950"/>
                </a:lnTo>
                <a:lnTo>
                  <a:pt x="2708" y="950"/>
                </a:lnTo>
                <a:cubicBezTo>
                  <a:pt x="2721" y="957"/>
                  <a:pt x="2735" y="961"/>
                  <a:pt x="2748" y="961"/>
                </a:cubicBezTo>
                <a:lnTo>
                  <a:pt x="2748" y="961"/>
                </a:lnTo>
                <a:cubicBezTo>
                  <a:pt x="2781" y="961"/>
                  <a:pt x="2812" y="942"/>
                  <a:pt x="2826" y="908"/>
                </a:cubicBezTo>
                <a:lnTo>
                  <a:pt x="2826" y="908"/>
                </a:lnTo>
                <a:cubicBezTo>
                  <a:pt x="2841" y="870"/>
                  <a:pt x="2823" y="826"/>
                  <a:pt x="2787" y="805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0" name="Freeform 351"/>
          <p:cNvSpPr>
            <a:spLocks noChangeArrowheads="1"/>
          </p:cNvSpPr>
          <p:nvPr/>
        </p:nvSpPr>
        <p:spPr bwMode="auto">
          <a:xfrm>
            <a:off x="20622584" y="6852861"/>
            <a:ext cx="2050620" cy="2050623"/>
          </a:xfrm>
          <a:custGeom>
            <a:avLst/>
            <a:gdLst>
              <a:gd name="T0" fmla="*/ 1759 w 1760"/>
              <a:gd name="T1" fmla="*/ 878 h 1759"/>
              <a:gd name="T2" fmla="*/ 1759 w 1760"/>
              <a:gd name="T3" fmla="*/ 878 h 1759"/>
              <a:gd name="T4" fmla="*/ 879 w 1760"/>
              <a:gd name="T5" fmla="*/ 1758 h 1759"/>
              <a:gd name="T6" fmla="*/ 879 w 1760"/>
              <a:gd name="T7" fmla="*/ 1758 h 1759"/>
              <a:gd name="T8" fmla="*/ 0 w 1760"/>
              <a:gd name="T9" fmla="*/ 878 h 1759"/>
              <a:gd name="T10" fmla="*/ 0 w 1760"/>
              <a:gd name="T11" fmla="*/ 878 h 1759"/>
              <a:gd name="T12" fmla="*/ 879 w 1760"/>
              <a:gd name="T13" fmla="*/ 0 h 1759"/>
              <a:gd name="T14" fmla="*/ 879 w 1760"/>
              <a:gd name="T15" fmla="*/ 0 h 1759"/>
              <a:gd name="T16" fmla="*/ 1759 w 1760"/>
              <a:gd name="T17" fmla="*/ 878 h 1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0" h="1759">
                <a:moveTo>
                  <a:pt x="1759" y="878"/>
                </a:moveTo>
                <a:lnTo>
                  <a:pt x="1759" y="878"/>
                </a:lnTo>
                <a:cubicBezTo>
                  <a:pt x="1759" y="1364"/>
                  <a:pt x="1365" y="1758"/>
                  <a:pt x="879" y="1758"/>
                </a:cubicBezTo>
                <a:lnTo>
                  <a:pt x="879" y="1758"/>
                </a:lnTo>
                <a:cubicBezTo>
                  <a:pt x="394" y="1758"/>
                  <a:pt x="0" y="1364"/>
                  <a:pt x="0" y="878"/>
                </a:cubicBezTo>
                <a:lnTo>
                  <a:pt x="0" y="878"/>
                </a:lnTo>
                <a:cubicBezTo>
                  <a:pt x="0" y="393"/>
                  <a:pt x="394" y="0"/>
                  <a:pt x="879" y="0"/>
                </a:cubicBezTo>
                <a:lnTo>
                  <a:pt x="879" y="0"/>
                </a:lnTo>
                <a:cubicBezTo>
                  <a:pt x="1365" y="0"/>
                  <a:pt x="1759" y="393"/>
                  <a:pt x="1759" y="8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2" name="Freeform 353"/>
          <p:cNvSpPr>
            <a:spLocks noChangeArrowheads="1"/>
          </p:cNvSpPr>
          <p:nvPr/>
        </p:nvSpPr>
        <p:spPr bwMode="auto">
          <a:xfrm>
            <a:off x="2891649" y="6544497"/>
            <a:ext cx="940509" cy="1151226"/>
          </a:xfrm>
          <a:custGeom>
            <a:avLst/>
            <a:gdLst>
              <a:gd name="T0" fmla="*/ 657 w 809"/>
              <a:gd name="T1" fmla="*/ 525 h 987"/>
              <a:gd name="T2" fmla="*/ 648 w 809"/>
              <a:gd name="T3" fmla="*/ 760 h 987"/>
              <a:gd name="T4" fmla="*/ 648 w 809"/>
              <a:gd name="T5" fmla="*/ 760 h 987"/>
              <a:gd name="T6" fmla="*/ 652 w 809"/>
              <a:gd name="T7" fmla="*/ 813 h 987"/>
              <a:gd name="T8" fmla="*/ 649 w 809"/>
              <a:gd name="T9" fmla="*/ 859 h 987"/>
              <a:gd name="T10" fmla="*/ 576 w 809"/>
              <a:gd name="T11" fmla="*/ 903 h 987"/>
              <a:gd name="T12" fmla="*/ 401 w 809"/>
              <a:gd name="T13" fmla="*/ 922 h 987"/>
              <a:gd name="T14" fmla="*/ 232 w 809"/>
              <a:gd name="T15" fmla="*/ 897 h 987"/>
              <a:gd name="T16" fmla="*/ 163 w 809"/>
              <a:gd name="T17" fmla="*/ 850 h 987"/>
              <a:gd name="T18" fmla="*/ 161 w 809"/>
              <a:gd name="T19" fmla="*/ 816 h 987"/>
              <a:gd name="T20" fmla="*/ 165 w 809"/>
              <a:gd name="T21" fmla="*/ 753 h 987"/>
              <a:gd name="T22" fmla="*/ 153 w 809"/>
              <a:gd name="T23" fmla="*/ 530 h 987"/>
              <a:gd name="T24" fmla="*/ 721 w 809"/>
              <a:gd name="T25" fmla="*/ 331 h 987"/>
              <a:gd name="T26" fmla="*/ 657 w 809"/>
              <a:gd name="T27" fmla="*/ 525 h 987"/>
              <a:gd name="T28" fmla="*/ 274 w 809"/>
              <a:gd name="T29" fmla="*/ 194 h 987"/>
              <a:gd name="T30" fmla="*/ 404 w 809"/>
              <a:gd name="T31" fmla="*/ 65 h 987"/>
              <a:gd name="T32" fmla="*/ 534 w 809"/>
              <a:gd name="T33" fmla="*/ 267 h 987"/>
              <a:gd name="T34" fmla="*/ 274 w 809"/>
              <a:gd name="T35" fmla="*/ 194 h 987"/>
              <a:gd name="T36" fmla="*/ 800 w 809"/>
              <a:gd name="T37" fmla="*/ 293 h 987"/>
              <a:gd name="T38" fmla="*/ 598 w 809"/>
              <a:gd name="T39" fmla="*/ 267 h 987"/>
              <a:gd name="T40" fmla="*/ 598 w 809"/>
              <a:gd name="T41" fmla="*/ 194 h 987"/>
              <a:gd name="T42" fmla="*/ 404 w 809"/>
              <a:gd name="T43" fmla="*/ 0 h 987"/>
              <a:gd name="T44" fmla="*/ 211 w 809"/>
              <a:gd name="T45" fmla="*/ 267 h 987"/>
              <a:gd name="T46" fmla="*/ 47 w 809"/>
              <a:gd name="T47" fmla="*/ 267 h 987"/>
              <a:gd name="T48" fmla="*/ 7 w 809"/>
              <a:gd name="T49" fmla="*/ 292 h 987"/>
              <a:gd name="T50" fmla="*/ 13 w 809"/>
              <a:gd name="T51" fmla="*/ 339 h 987"/>
              <a:gd name="T52" fmla="*/ 90 w 809"/>
              <a:gd name="T53" fmla="*/ 541 h 987"/>
              <a:gd name="T54" fmla="*/ 101 w 809"/>
              <a:gd name="T55" fmla="*/ 750 h 987"/>
              <a:gd name="T56" fmla="*/ 97 w 809"/>
              <a:gd name="T57" fmla="*/ 811 h 987"/>
              <a:gd name="T58" fmla="*/ 100 w 809"/>
              <a:gd name="T59" fmla="*/ 862 h 987"/>
              <a:gd name="T60" fmla="*/ 212 w 809"/>
              <a:gd name="T61" fmla="*/ 958 h 987"/>
              <a:gd name="T62" fmla="*/ 400 w 809"/>
              <a:gd name="T63" fmla="*/ 986 h 987"/>
              <a:gd name="T64" fmla="*/ 416 w 809"/>
              <a:gd name="T65" fmla="*/ 986 h 987"/>
              <a:gd name="T66" fmla="*/ 594 w 809"/>
              <a:gd name="T67" fmla="*/ 965 h 987"/>
              <a:gd name="T68" fmla="*/ 711 w 809"/>
              <a:gd name="T69" fmla="*/ 873 h 987"/>
              <a:gd name="T70" fmla="*/ 716 w 809"/>
              <a:gd name="T71" fmla="*/ 807 h 987"/>
              <a:gd name="T72" fmla="*/ 711 w 809"/>
              <a:gd name="T73" fmla="*/ 745 h 987"/>
              <a:gd name="T74" fmla="*/ 711 w 809"/>
              <a:gd name="T75" fmla="*/ 732 h 987"/>
              <a:gd name="T76" fmla="*/ 720 w 809"/>
              <a:gd name="T77" fmla="*/ 535 h 987"/>
              <a:gd name="T78" fmla="*/ 794 w 809"/>
              <a:gd name="T79" fmla="*/ 340 h 987"/>
              <a:gd name="T80" fmla="*/ 800 w 809"/>
              <a:gd name="T81" fmla="*/ 293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09" h="987">
                <a:moveTo>
                  <a:pt x="657" y="525"/>
                </a:moveTo>
                <a:lnTo>
                  <a:pt x="657" y="525"/>
                </a:lnTo>
                <a:cubicBezTo>
                  <a:pt x="645" y="608"/>
                  <a:pt x="645" y="692"/>
                  <a:pt x="648" y="747"/>
                </a:cubicBezTo>
                <a:lnTo>
                  <a:pt x="648" y="760"/>
                </a:lnTo>
                <a:lnTo>
                  <a:pt x="648" y="760"/>
                </a:lnTo>
                <a:lnTo>
                  <a:pt x="648" y="760"/>
                </a:lnTo>
                <a:cubicBezTo>
                  <a:pt x="650" y="784"/>
                  <a:pt x="651" y="803"/>
                  <a:pt x="652" y="813"/>
                </a:cubicBezTo>
                <a:lnTo>
                  <a:pt x="652" y="813"/>
                </a:lnTo>
                <a:cubicBezTo>
                  <a:pt x="653" y="829"/>
                  <a:pt x="652" y="845"/>
                  <a:pt x="649" y="859"/>
                </a:cubicBezTo>
                <a:lnTo>
                  <a:pt x="649" y="859"/>
                </a:lnTo>
                <a:cubicBezTo>
                  <a:pt x="646" y="871"/>
                  <a:pt x="625" y="889"/>
                  <a:pt x="576" y="903"/>
                </a:cubicBezTo>
                <a:lnTo>
                  <a:pt x="576" y="903"/>
                </a:lnTo>
                <a:cubicBezTo>
                  <a:pt x="529" y="917"/>
                  <a:pt x="466" y="923"/>
                  <a:pt x="401" y="922"/>
                </a:cubicBezTo>
                <a:lnTo>
                  <a:pt x="401" y="922"/>
                </a:lnTo>
                <a:cubicBezTo>
                  <a:pt x="337" y="921"/>
                  <a:pt x="277" y="912"/>
                  <a:pt x="232" y="897"/>
                </a:cubicBezTo>
                <a:lnTo>
                  <a:pt x="232" y="897"/>
                </a:lnTo>
                <a:cubicBezTo>
                  <a:pt x="172" y="877"/>
                  <a:pt x="164" y="856"/>
                  <a:pt x="163" y="850"/>
                </a:cubicBezTo>
                <a:lnTo>
                  <a:pt x="163" y="850"/>
                </a:lnTo>
                <a:cubicBezTo>
                  <a:pt x="160" y="840"/>
                  <a:pt x="160" y="827"/>
                  <a:pt x="161" y="816"/>
                </a:cubicBezTo>
                <a:lnTo>
                  <a:pt x="161" y="816"/>
                </a:lnTo>
                <a:cubicBezTo>
                  <a:pt x="162" y="799"/>
                  <a:pt x="164" y="775"/>
                  <a:pt x="165" y="753"/>
                </a:cubicBezTo>
                <a:lnTo>
                  <a:pt x="165" y="753"/>
                </a:lnTo>
                <a:cubicBezTo>
                  <a:pt x="167" y="697"/>
                  <a:pt x="167" y="614"/>
                  <a:pt x="153" y="530"/>
                </a:cubicBezTo>
                <a:lnTo>
                  <a:pt x="153" y="530"/>
                </a:lnTo>
                <a:cubicBezTo>
                  <a:pt x="140" y="449"/>
                  <a:pt x="117" y="382"/>
                  <a:pt x="85" y="331"/>
                </a:cubicBezTo>
                <a:lnTo>
                  <a:pt x="721" y="331"/>
                </a:lnTo>
                <a:lnTo>
                  <a:pt x="721" y="331"/>
                </a:lnTo>
                <a:cubicBezTo>
                  <a:pt x="691" y="380"/>
                  <a:pt x="669" y="445"/>
                  <a:pt x="657" y="525"/>
                </a:cubicBezTo>
                <a:close/>
                <a:moveTo>
                  <a:pt x="274" y="194"/>
                </a:moveTo>
                <a:lnTo>
                  <a:pt x="274" y="194"/>
                </a:lnTo>
                <a:cubicBezTo>
                  <a:pt x="274" y="123"/>
                  <a:pt x="332" y="65"/>
                  <a:pt x="404" y="65"/>
                </a:cubicBezTo>
                <a:lnTo>
                  <a:pt x="404" y="65"/>
                </a:lnTo>
                <a:cubicBezTo>
                  <a:pt x="475" y="65"/>
                  <a:pt x="533" y="123"/>
                  <a:pt x="533" y="194"/>
                </a:cubicBezTo>
                <a:lnTo>
                  <a:pt x="534" y="267"/>
                </a:lnTo>
                <a:lnTo>
                  <a:pt x="274" y="267"/>
                </a:lnTo>
                <a:lnTo>
                  <a:pt x="274" y="194"/>
                </a:lnTo>
                <a:close/>
                <a:moveTo>
                  <a:pt x="800" y="293"/>
                </a:moveTo>
                <a:lnTo>
                  <a:pt x="800" y="293"/>
                </a:lnTo>
                <a:cubicBezTo>
                  <a:pt x="793" y="277"/>
                  <a:pt x="777" y="267"/>
                  <a:pt x="760" y="267"/>
                </a:cubicBezTo>
                <a:lnTo>
                  <a:pt x="598" y="267"/>
                </a:lnTo>
                <a:lnTo>
                  <a:pt x="598" y="194"/>
                </a:lnTo>
                <a:lnTo>
                  <a:pt x="598" y="194"/>
                </a:lnTo>
                <a:cubicBezTo>
                  <a:pt x="598" y="88"/>
                  <a:pt x="511" y="0"/>
                  <a:pt x="404" y="0"/>
                </a:cubicBezTo>
                <a:lnTo>
                  <a:pt x="404" y="0"/>
                </a:lnTo>
                <a:cubicBezTo>
                  <a:pt x="297" y="0"/>
                  <a:pt x="210" y="88"/>
                  <a:pt x="210" y="194"/>
                </a:cubicBezTo>
                <a:lnTo>
                  <a:pt x="211" y="267"/>
                </a:lnTo>
                <a:lnTo>
                  <a:pt x="47" y="267"/>
                </a:lnTo>
                <a:lnTo>
                  <a:pt x="47" y="267"/>
                </a:lnTo>
                <a:lnTo>
                  <a:pt x="47" y="267"/>
                </a:lnTo>
                <a:cubicBezTo>
                  <a:pt x="30" y="267"/>
                  <a:pt x="14" y="277"/>
                  <a:pt x="7" y="292"/>
                </a:cubicBezTo>
                <a:lnTo>
                  <a:pt x="7" y="292"/>
                </a:lnTo>
                <a:cubicBezTo>
                  <a:pt x="0" y="308"/>
                  <a:pt x="2" y="326"/>
                  <a:pt x="13" y="339"/>
                </a:cubicBezTo>
                <a:lnTo>
                  <a:pt x="13" y="339"/>
                </a:lnTo>
                <a:cubicBezTo>
                  <a:pt x="50" y="384"/>
                  <a:pt x="76" y="452"/>
                  <a:pt x="90" y="541"/>
                </a:cubicBezTo>
                <a:lnTo>
                  <a:pt x="90" y="541"/>
                </a:lnTo>
                <a:cubicBezTo>
                  <a:pt x="102" y="619"/>
                  <a:pt x="103" y="698"/>
                  <a:pt x="101" y="750"/>
                </a:cubicBezTo>
                <a:lnTo>
                  <a:pt x="101" y="750"/>
                </a:lnTo>
                <a:cubicBezTo>
                  <a:pt x="100" y="771"/>
                  <a:pt x="98" y="795"/>
                  <a:pt x="97" y="811"/>
                </a:cubicBezTo>
                <a:lnTo>
                  <a:pt x="97" y="811"/>
                </a:lnTo>
                <a:cubicBezTo>
                  <a:pt x="96" y="829"/>
                  <a:pt x="97" y="846"/>
                  <a:pt x="100" y="862"/>
                </a:cubicBezTo>
                <a:lnTo>
                  <a:pt x="100" y="862"/>
                </a:lnTo>
                <a:cubicBezTo>
                  <a:pt x="108" y="904"/>
                  <a:pt x="145" y="936"/>
                  <a:pt x="212" y="958"/>
                </a:cubicBezTo>
                <a:lnTo>
                  <a:pt x="212" y="958"/>
                </a:lnTo>
                <a:cubicBezTo>
                  <a:pt x="263" y="975"/>
                  <a:pt x="329" y="985"/>
                  <a:pt x="400" y="986"/>
                </a:cubicBezTo>
                <a:lnTo>
                  <a:pt x="400" y="986"/>
                </a:lnTo>
                <a:cubicBezTo>
                  <a:pt x="405" y="986"/>
                  <a:pt x="411" y="986"/>
                  <a:pt x="416" y="986"/>
                </a:cubicBezTo>
                <a:lnTo>
                  <a:pt x="416" y="986"/>
                </a:lnTo>
                <a:cubicBezTo>
                  <a:pt x="481" y="986"/>
                  <a:pt x="544" y="979"/>
                  <a:pt x="594" y="965"/>
                </a:cubicBezTo>
                <a:lnTo>
                  <a:pt x="594" y="965"/>
                </a:lnTo>
                <a:cubicBezTo>
                  <a:pt x="662" y="945"/>
                  <a:pt x="702" y="914"/>
                  <a:pt x="711" y="873"/>
                </a:cubicBezTo>
                <a:lnTo>
                  <a:pt x="711" y="873"/>
                </a:lnTo>
                <a:cubicBezTo>
                  <a:pt x="716" y="852"/>
                  <a:pt x="718" y="830"/>
                  <a:pt x="716" y="807"/>
                </a:cubicBezTo>
                <a:lnTo>
                  <a:pt x="716" y="807"/>
                </a:lnTo>
                <a:cubicBezTo>
                  <a:pt x="715" y="796"/>
                  <a:pt x="713" y="774"/>
                  <a:pt x="711" y="745"/>
                </a:cubicBezTo>
                <a:lnTo>
                  <a:pt x="711" y="733"/>
                </a:lnTo>
                <a:lnTo>
                  <a:pt x="711" y="732"/>
                </a:lnTo>
                <a:lnTo>
                  <a:pt x="711" y="732"/>
                </a:lnTo>
                <a:cubicBezTo>
                  <a:pt x="709" y="680"/>
                  <a:pt x="710" y="607"/>
                  <a:pt x="720" y="535"/>
                </a:cubicBezTo>
                <a:lnTo>
                  <a:pt x="720" y="535"/>
                </a:lnTo>
                <a:cubicBezTo>
                  <a:pt x="733" y="448"/>
                  <a:pt x="758" y="382"/>
                  <a:pt x="794" y="340"/>
                </a:cubicBezTo>
                <a:lnTo>
                  <a:pt x="794" y="340"/>
                </a:lnTo>
                <a:cubicBezTo>
                  <a:pt x="805" y="326"/>
                  <a:pt x="808" y="309"/>
                  <a:pt x="800" y="2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3" name="Freeform 354"/>
          <p:cNvSpPr>
            <a:spLocks noChangeArrowheads="1"/>
          </p:cNvSpPr>
          <p:nvPr/>
        </p:nvSpPr>
        <p:spPr bwMode="auto">
          <a:xfrm>
            <a:off x="8462761" y="6575333"/>
            <a:ext cx="889115" cy="1089553"/>
          </a:xfrm>
          <a:custGeom>
            <a:avLst/>
            <a:gdLst>
              <a:gd name="T0" fmla="*/ 64 w 764"/>
              <a:gd name="T1" fmla="*/ 871 h 935"/>
              <a:gd name="T2" fmla="*/ 64 w 764"/>
              <a:gd name="T3" fmla="*/ 64 h 935"/>
              <a:gd name="T4" fmla="*/ 460 w 764"/>
              <a:gd name="T5" fmla="*/ 64 h 935"/>
              <a:gd name="T6" fmla="*/ 460 w 764"/>
              <a:gd name="T7" fmla="*/ 255 h 935"/>
              <a:gd name="T8" fmla="*/ 460 w 764"/>
              <a:gd name="T9" fmla="*/ 255 h 935"/>
              <a:gd name="T10" fmla="*/ 492 w 764"/>
              <a:gd name="T11" fmla="*/ 287 h 935"/>
              <a:gd name="T12" fmla="*/ 694 w 764"/>
              <a:gd name="T13" fmla="*/ 287 h 935"/>
              <a:gd name="T14" fmla="*/ 694 w 764"/>
              <a:gd name="T15" fmla="*/ 287 h 935"/>
              <a:gd name="T16" fmla="*/ 699 w 764"/>
              <a:gd name="T17" fmla="*/ 287 h 935"/>
              <a:gd name="T18" fmla="*/ 699 w 764"/>
              <a:gd name="T19" fmla="*/ 871 h 935"/>
              <a:gd name="T20" fmla="*/ 64 w 764"/>
              <a:gd name="T21" fmla="*/ 871 h 935"/>
              <a:gd name="T22" fmla="*/ 524 w 764"/>
              <a:gd name="T23" fmla="*/ 223 h 935"/>
              <a:gd name="T24" fmla="*/ 524 w 764"/>
              <a:gd name="T25" fmla="*/ 108 h 935"/>
              <a:gd name="T26" fmla="*/ 644 w 764"/>
              <a:gd name="T27" fmla="*/ 223 h 935"/>
              <a:gd name="T28" fmla="*/ 524 w 764"/>
              <a:gd name="T29" fmla="*/ 223 h 935"/>
              <a:gd name="T30" fmla="*/ 763 w 764"/>
              <a:gd name="T31" fmla="*/ 264 h 935"/>
              <a:gd name="T32" fmla="*/ 763 w 764"/>
              <a:gd name="T33" fmla="*/ 264 h 935"/>
              <a:gd name="T34" fmla="*/ 753 w 764"/>
              <a:gd name="T35" fmla="*/ 239 h 935"/>
              <a:gd name="T36" fmla="*/ 514 w 764"/>
              <a:gd name="T37" fmla="*/ 9 h 935"/>
              <a:gd name="T38" fmla="*/ 514 w 764"/>
              <a:gd name="T39" fmla="*/ 9 h 935"/>
              <a:gd name="T40" fmla="*/ 491 w 764"/>
              <a:gd name="T41" fmla="*/ 1 h 935"/>
              <a:gd name="T42" fmla="*/ 491 w 764"/>
              <a:gd name="T43" fmla="*/ 1 h 935"/>
              <a:gd name="T44" fmla="*/ 489 w 764"/>
              <a:gd name="T45" fmla="*/ 1 h 935"/>
              <a:gd name="T46" fmla="*/ 45 w 764"/>
              <a:gd name="T47" fmla="*/ 1 h 935"/>
              <a:gd name="T48" fmla="*/ 45 w 764"/>
              <a:gd name="T49" fmla="*/ 1 h 935"/>
              <a:gd name="T50" fmla="*/ 0 w 764"/>
              <a:gd name="T51" fmla="*/ 59 h 935"/>
              <a:gd name="T52" fmla="*/ 0 w 764"/>
              <a:gd name="T53" fmla="*/ 902 h 935"/>
              <a:gd name="T54" fmla="*/ 0 w 764"/>
              <a:gd name="T55" fmla="*/ 902 h 935"/>
              <a:gd name="T56" fmla="*/ 32 w 764"/>
              <a:gd name="T57" fmla="*/ 934 h 935"/>
              <a:gd name="T58" fmla="*/ 731 w 764"/>
              <a:gd name="T59" fmla="*/ 934 h 935"/>
              <a:gd name="T60" fmla="*/ 731 w 764"/>
              <a:gd name="T61" fmla="*/ 934 h 935"/>
              <a:gd name="T62" fmla="*/ 763 w 764"/>
              <a:gd name="T63" fmla="*/ 902 h 935"/>
              <a:gd name="T64" fmla="*/ 763 w 764"/>
              <a:gd name="T65" fmla="*/ 265 h 935"/>
              <a:gd name="T66" fmla="*/ 763 w 764"/>
              <a:gd name="T67" fmla="*/ 265 h 935"/>
              <a:gd name="T68" fmla="*/ 763 w 764"/>
              <a:gd name="T69" fmla="*/ 264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64" h="935">
                <a:moveTo>
                  <a:pt x="64" y="871"/>
                </a:moveTo>
                <a:lnTo>
                  <a:pt x="64" y="64"/>
                </a:lnTo>
                <a:lnTo>
                  <a:pt x="460" y="64"/>
                </a:lnTo>
                <a:lnTo>
                  <a:pt x="460" y="255"/>
                </a:lnTo>
                <a:lnTo>
                  <a:pt x="460" y="255"/>
                </a:lnTo>
                <a:cubicBezTo>
                  <a:pt x="460" y="273"/>
                  <a:pt x="475" y="287"/>
                  <a:pt x="492" y="287"/>
                </a:cubicBezTo>
                <a:lnTo>
                  <a:pt x="694" y="287"/>
                </a:lnTo>
                <a:lnTo>
                  <a:pt x="694" y="287"/>
                </a:lnTo>
                <a:cubicBezTo>
                  <a:pt x="696" y="287"/>
                  <a:pt x="697" y="287"/>
                  <a:pt x="699" y="287"/>
                </a:cubicBezTo>
                <a:lnTo>
                  <a:pt x="699" y="871"/>
                </a:lnTo>
                <a:lnTo>
                  <a:pt x="64" y="871"/>
                </a:lnTo>
                <a:close/>
                <a:moveTo>
                  <a:pt x="524" y="223"/>
                </a:moveTo>
                <a:lnTo>
                  <a:pt x="524" y="108"/>
                </a:lnTo>
                <a:lnTo>
                  <a:pt x="644" y="223"/>
                </a:lnTo>
                <a:lnTo>
                  <a:pt x="524" y="223"/>
                </a:lnTo>
                <a:close/>
                <a:moveTo>
                  <a:pt x="763" y="264"/>
                </a:moveTo>
                <a:lnTo>
                  <a:pt x="763" y="264"/>
                </a:lnTo>
                <a:cubicBezTo>
                  <a:pt x="763" y="254"/>
                  <a:pt x="760" y="246"/>
                  <a:pt x="753" y="239"/>
                </a:cubicBezTo>
                <a:lnTo>
                  <a:pt x="514" y="9"/>
                </a:lnTo>
                <a:lnTo>
                  <a:pt x="514" y="9"/>
                </a:lnTo>
                <a:cubicBezTo>
                  <a:pt x="508" y="3"/>
                  <a:pt x="499" y="0"/>
                  <a:pt x="491" y="1"/>
                </a:cubicBezTo>
                <a:lnTo>
                  <a:pt x="491" y="1"/>
                </a:lnTo>
                <a:cubicBezTo>
                  <a:pt x="491" y="1"/>
                  <a:pt x="490" y="1"/>
                  <a:pt x="489" y="1"/>
                </a:cubicBezTo>
                <a:lnTo>
                  <a:pt x="45" y="1"/>
                </a:lnTo>
                <a:lnTo>
                  <a:pt x="45" y="1"/>
                </a:lnTo>
                <a:cubicBezTo>
                  <a:pt x="19" y="1"/>
                  <a:pt x="0" y="25"/>
                  <a:pt x="0" y="59"/>
                </a:cubicBezTo>
                <a:lnTo>
                  <a:pt x="0" y="902"/>
                </a:lnTo>
                <a:lnTo>
                  <a:pt x="0" y="902"/>
                </a:lnTo>
                <a:cubicBezTo>
                  <a:pt x="0" y="920"/>
                  <a:pt x="14" y="934"/>
                  <a:pt x="32" y="934"/>
                </a:cubicBezTo>
                <a:lnTo>
                  <a:pt x="731" y="934"/>
                </a:lnTo>
                <a:lnTo>
                  <a:pt x="731" y="934"/>
                </a:lnTo>
                <a:cubicBezTo>
                  <a:pt x="749" y="934"/>
                  <a:pt x="763" y="920"/>
                  <a:pt x="763" y="902"/>
                </a:cubicBezTo>
                <a:lnTo>
                  <a:pt x="763" y="265"/>
                </a:lnTo>
                <a:lnTo>
                  <a:pt x="763" y="265"/>
                </a:lnTo>
                <a:cubicBezTo>
                  <a:pt x="763" y="264"/>
                  <a:pt x="763" y="264"/>
                  <a:pt x="763" y="2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" name="Freeform 355"/>
          <p:cNvSpPr>
            <a:spLocks noChangeArrowheads="1"/>
          </p:cNvSpPr>
          <p:nvPr/>
        </p:nvSpPr>
        <p:spPr bwMode="auto">
          <a:xfrm>
            <a:off x="8678615" y="7012184"/>
            <a:ext cx="462546" cy="77089"/>
          </a:xfrm>
          <a:custGeom>
            <a:avLst/>
            <a:gdLst>
              <a:gd name="T0" fmla="*/ 362 w 395"/>
              <a:gd name="T1" fmla="*/ 0 h 65"/>
              <a:gd name="T2" fmla="*/ 32 w 395"/>
              <a:gd name="T3" fmla="*/ 0 h 65"/>
              <a:gd name="T4" fmla="*/ 32 w 395"/>
              <a:gd name="T5" fmla="*/ 0 h 65"/>
              <a:gd name="T6" fmla="*/ 0 w 395"/>
              <a:gd name="T7" fmla="*/ 32 h 65"/>
              <a:gd name="T8" fmla="*/ 0 w 395"/>
              <a:gd name="T9" fmla="*/ 32 h 65"/>
              <a:gd name="T10" fmla="*/ 32 w 395"/>
              <a:gd name="T11" fmla="*/ 64 h 65"/>
              <a:gd name="T12" fmla="*/ 362 w 395"/>
              <a:gd name="T13" fmla="*/ 64 h 65"/>
              <a:gd name="T14" fmla="*/ 362 w 395"/>
              <a:gd name="T15" fmla="*/ 64 h 65"/>
              <a:gd name="T16" fmla="*/ 394 w 395"/>
              <a:gd name="T17" fmla="*/ 32 h 65"/>
              <a:gd name="T18" fmla="*/ 394 w 395"/>
              <a:gd name="T19" fmla="*/ 32 h 65"/>
              <a:gd name="T20" fmla="*/ 362 w 395"/>
              <a:gd name="T21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5" h="65">
                <a:moveTo>
                  <a:pt x="362" y="0"/>
                </a:moveTo>
                <a:lnTo>
                  <a:pt x="32" y="0"/>
                </a:lnTo>
                <a:lnTo>
                  <a:pt x="32" y="0"/>
                </a:lnTo>
                <a:cubicBezTo>
                  <a:pt x="14" y="0"/>
                  <a:pt x="0" y="15"/>
                  <a:pt x="0" y="32"/>
                </a:cubicBezTo>
                <a:lnTo>
                  <a:pt x="0" y="32"/>
                </a:lnTo>
                <a:cubicBezTo>
                  <a:pt x="0" y="50"/>
                  <a:pt x="14" y="64"/>
                  <a:pt x="32" y="64"/>
                </a:cubicBezTo>
                <a:lnTo>
                  <a:pt x="362" y="64"/>
                </a:lnTo>
                <a:lnTo>
                  <a:pt x="362" y="64"/>
                </a:lnTo>
                <a:cubicBezTo>
                  <a:pt x="379" y="64"/>
                  <a:pt x="394" y="50"/>
                  <a:pt x="394" y="32"/>
                </a:cubicBezTo>
                <a:lnTo>
                  <a:pt x="394" y="32"/>
                </a:lnTo>
                <a:cubicBezTo>
                  <a:pt x="394" y="15"/>
                  <a:pt x="379" y="0"/>
                  <a:pt x="36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5" name="Freeform 356"/>
          <p:cNvSpPr>
            <a:spLocks noChangeArrowheads="1"/>
          </p:cNvSpPr>
          <p:nvPr/>
        </p:nvSpPr>
        <p:spPr bwMode="auto">
          <a:xfrm>
            <a:off x="8678615" y="7202340"/>
            <a:ext cx="462546" cy="77093"/>
          </a:xfrm>
          <a:custGeom>
            <a:avLst/>
            <a:gdLst>
              <a:gd name="T0" fmla="*/ 362 w 395"/>
              <a:gd name="T1" fmla="*/ 0 h 65"/>
              <a:gd name="T2" fmla="*/ 32 w 395"/>
              <a:gd name="T3" fmla="*/ 0 h 65"/>
              <a:gd name="T4" fmla="*/ 32 w 395"/>
              <a:gd name="T5" fmla="*/ 0 h 65"/>
              <a:gd name="T6" fmla="*/ 0 w 395"/>
              <a:gd name="T7" fmla="*/ 32 h 65"/>
              <a:gd name="T8" fmla="*/ 0 w 395"/>
              <a:gd name="T9" fmla="*/ 32 h 65"/>
              <a:gd name="T10" fmla="*/ 32 w 395"/>
              <a:gd name="T11" fmla="*/ 64 h 65"/>
              <a:gd name="T12" fmla="*/ 362 w 395"/>
              <a:gd name="T13" fmla="*/ 64 h 65"/>
              <a:gd name="T14" fmla="*/ 362 w 395"/>
              <a:gd name="T15" fmla="*/ 64 h 65"/>
              <a:gd name="T16" fmla="*/ 394 w 395"/>
              <a:gd name="T17" fmla="*/ 32 h 65"/>
              <a:gd name="T18" fmla="*/ 394 w 395"/>
              <a:gd name="T19" fmla="*/ 32 h 65"/>
              <a:gd name="T20" fmla="*/ 362 w 395"/>
              <a:gd name="T21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5" h="65">
                <a:moveTo>
                  <a:pt x="362" y="0"/>
                </a:moveTo>
                <a:lnTo>
                  <a:pt x="32" y="0"/>
                </a:lnTo>
                <a:lnTo>
                  <a:pt x="32" y="0"/>
                </a:lnTo>
                <a:cubicBezTo>
                  <a:pt x="14" y="0"/>
                  <a:pt x="0" y="14"/>
                  <a:pt x="0" y="32"/>
                </a:cubicBezTo>
                <a:lnTo>
                  <a:pt x="0" y="32"/>
                </a:lnTo>
                <a:cubicBezTo>
                  <a:pt x="0" y="50"/>
                  <a:pt x="14" y="64"/>
                  <a:pt x="32" y="64"/>
                </a:cubicBezTo>
                <a:lnTo>
                  <a:pt x="362" y="64"/>
                </a:lnTo>
                <a:lnTo>
                  <a:pt x="362" y="64"/>
                </a:lnTo>
                <a:cubicBezTo>
                  <a:pt x="379" y="64"/>
                  <a:pt x="394" y="50"/>
                  <a:pt x="394" y="32"/>
                </a:cubicBezTo>
                <a:lnTo>
                  <a:pt x="394" y="32"/>
                </a:lnTo>
                <a:cubicBezTo>
                  <a:pt x="394" y="14"/>
                  <a:pt x="379" y="0"/>
                  <a:pt x="36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" name="Freeform 357"/>
          <p:cNvSpPr>
            <a:spLocks noChangeArrowheads="1"/>
          </p:cNvSpPr>
          <p:nvPr/>
        </p:nvSpPr>
        <p:spPr bwMode="auto">
          <a:xfrm>
            <a:off x="8678615" y="7397638"/>
            <a:ext cx="462546" cy="77093"/>
          </a:xfrm>
          <a:custGeom>
            <a:avLst/>
            <a:gdLst>
              <a:gd name="T0" fmla="*/ 362 w 395"/>
              <a:gd name="T1" fmla="*/ 0 h 65"/>
              <a:gd name="T2" fmla="*/ 32 w 395"/>
              <a:gd name="T3" fmla="*/ 0 h 65"/>
              <a:gd name="T4" fmla="*/ 32 w 395"/>
              <a:gd name="T5" fmla="*/ 0 h 65"/>
              <a:gd name="T6" fmla="*/ 0 w 395"/>
              <a:gd name="T7" fmla="*/ 31 h 65"/>
              <a:gd name="T8" fmla="*/ 0 w 395"/>
              <a:gd name="T9" fmla="*/ 31 h 65"/>
              <a:gd name="T10" fmla="*/ 32 w 395"/>
              <a:gd name="T11" fmla="*/ 64 h 65"/>
              <a:gd name="T12" fmla="*/ 362 w 395"/>
              <a:gd name="T13" fmla="*/ 64 h 65"/>
              <a:gd name="T14" fmla="*/ 362 w 395"/>
              <a:gd name="T15" fmla="*/ 64 h 65"/>
              <a:gd name="T16" fmla="*/ 394 w 395"/>
              <a:gd name="T17" fmla="*/ 31 h 65"/>
              <a:gd name="T18" fmla="*/ 394 w 395"/>
              <a:gd name="T19" fmla="*/ 31 h 65"/>
              <a:gd name="T20" fmla="*/ 362 w 395"/>
              <a:gd name="T21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5" h="65">
                <a:moveTo>
                  <a:pt x="362" y="0"/>
                </a:moveTo>
                <a:lnTo>
                  <a:pt x="32" y="0"/>
                </a:lnTo>
                <a:lnTo>
                  <a:pt x="32" y="0"/>
                </a:lnTo>
                <a:cubicBezTo>
                  <a:pt x="14" y="0"/>
                  <a:pt x="0" y="14"/>
                  <a:pt x="0" y="31"/>
                </a:cubicBezTo>
                <a:lnTo>
                  <a:pt x="0" y="31"/>
                </a:lnTo>
                <a:cubicBezTo>
                  <a:pt x="0" y="49"/>
                  <a:pt x="14" y="64"/>
                  <a:pt x="32" y="64"/>
                </a:cubicBezTo>
                <a:lnTo>
                  <a:pt x="362" y="64"/>
                </a:lnTo>
                <a:lnTo>
                  <a:pt x="362" y="64"/>
                </a:lnTo>
                <a:cubicBezTo>
                  <a:pt x="379" y="64"/>
                  <a:pt x="394" y="49"/>
                  <a:pt x="394" y="31"/>
                </a:cubicBezTo>
                <a:lnTo>
                  <a:pt x="394" y="31"/>
                </a:lnTo>
                <a:cubicBezTo>
                  <a:pt x="394" y="14"/>
                  <a:pt x="379" y="0"/>
                  <a:pt x="36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7" name="Freeform 358"/>
          <p:cNvSpPr>
            <a:spLocks noChangeArrowheads="1"/>
          </p:cNvSpPr>
          <p:nvPr/>
        </p:nvSpPr>
        <p:spPr bwMode="auto">
          <a:xfrm>
            <a:off x="13905385" y="6637006"/>
            <a:ext cx="1099832" cy="966207"/>
          </a:xfrm>
          <a:custGeom>
            <a:avLst/>
            <a:gdLst>
              <a:gd name="T0" fmla="*/ 799 w 943"/>
              <a:gd name="T1" fmla="*/ 277 h 828"/>
              <a:gd name="T2" fmla="*/ 722 w 943"/>
              <a:gd name="T3" fmla="*/ 199 h 828"/>
              <a:gd name="T4" fmla="*/ 690 w 943"/>
              <a:gd name="T5" fmla="*/ 167 h 828"/>
              <a:gd name="T6" fmla="*/ 658 w 943"/>
              <a:gd name="T7" fmla="*/ 199 h 828"/>
              <a:gd name="T8" fmla="*/ 580 w 943"/>
              <a:gd name="T9" fmla="*/ 277 h 828"/>
              <a:gd name="T10" fmla="*/ 502 w 943"/>
              <a:gd name="T11" fmla="*/ 199 h 828"/>
              <a:gd name="T12" fmla="*/ 471 w 943"/>
              <a:gd name="T13" fmla="*/ 167 h 828"/>
              <a:gd name="T14" fmla="*/ 438 w 943"/>
              <a:gd name="T15" fmla="*/ 199 h 828"/>
              <a:gd name="T16" fmla="*/ 361 w 943"/>
              <a:gd name="T17" fmla="*/ 277 h 828"/>
              <a:gd name="T18" fmla="*/ 283 w 943"/>
              <a:gd name="T19" fmla="*/ 199 h 828"/>
              <a:gd name="T20" fmla="*/ 251 w 943"/>
              <a:gd name="T21" fmla="*/ 167 h 828"/>
              <a:gd name="T22" fmla="*/ 219 w 943"/>
              <a:gd name="T23" fmla="*/ 199 h 828"/>
              <a:gd name="T24" fmla="*/ 141 w 943"/>
              <a:gd name="T25" fmla="*/ 277 h 828"/>
              <a:gd name="T26" fmla="*/ 192 w 943"/>
              <a:gd name="T27" fmla="*/ 64 h 828"/>
              <a:gd name="T28" fmla="*/ 877 w 943"/>
              <a:gd name="T29" fmla="*/ 208 h 828"/>
              <a:gd name="T30" fmla="*/ 799 w 943"/>
              <a:gd name="T31" fmla="*/ 277 h 828"/>
              <a:gd name="T32" fmla="*/ 650 w 943"/>
              <a:gd name="T33" fmla="*/ 541 h 828"/>
              <a:gd name="T34" fmla="*/ 613 w 943"/>
              <a:gd name="T35" fmla="*/ 502 h 828"/>
              <a:gd name="T36" fmla="*/ 327 w 943"/>
              <a:gd name="T37" fmla="*/ 502 h 828"/>
              <a:gd name="T38" fmla="*/ 290 w 943"/>
              <a:gd name="T39" fmla="*/ 763 h 828"/>
              <a:gd name="T40" fmla="*/ 158 w 943"/>
              <a:gd name="T41" fmla="*/ 339 h 828"/>
              <a:gd name="T42" fmla="*/ 251 w 943"/>
              <a:gd name="T43" fmla="*/ 289 h 828"/>
              <a:gd name="T44" fmla="*/ 361 w 943"/>
              <a:gd name="T45" fmla="*/ 340 h 828"/>
              <a:gd name="T46" fmla="*/ 471 w 943"/>
              <a:gd name="T47" fmla="*/ 289 h 828"/>
              <a:gd name="T48" fmla="*/ 580 w 943"/>
              <a:gd name="T49" fmla="*/ 340 h 828"/>
              <a:gd name="T50" fmla="*/ 690 w 943"/>
              <a:gd name="T51" fmla="*/ 289 h 828"/>
              <a:gd name="T52" fmla="*/ 783 w 943"/>
              <a:gd name="T53" fmla="*/ 339 h 828"/>
              <a:gd name="T54" fmla="*/ 650 w 943"/>
              <a:gd name="T55" fmla="*/ 763 h 828"/>
              <a:gd name="T56" fmla="*/ 586 w 943"/>
              <a:gd name="T57" fmla="*/ 566 h 828"/>
              <a:gd name="T58" fmla="*/ 355 w 943"/>
              <a:gd name="T59" fmla="*/ 763 h 828"/>
              <a:gd name="T60" fmla="*/ 942 w 943"/>
              <a:gd name="T61" fmla="*/ 199 h 828"/>
              <a:gd name="T62" fmla="*/ 937 w 943"/>
              <a:gd name="T63" fmla="*/ 182 h 828"/>
              <a:gd name="T64" fmla="*/ 930 w 943"/>
              <a:gd name="T65" fmla="*/ 172 h 828"/>
              <a:gd name="T66" fmla="*/ 787 w 943"/>
              <a:gd name="T67" fmla="*/ 11 h 828"/>
              <a:gd name="T68" fmla="*/ 178 w 943"/>
              <a:gd name="T69" fmla="*/ 0 h 828"/>
              <a:gd name="T70" fmla="*/ 154 w 943"/>
              <a:gd name="T71" fmla="*/ 11 h 828"/>
              <a:gd name="T72" fmla="*/ 10 w 943"/>
              <a:gd name="T73" fmla="*/ 174 h 828"/>
              <a:gd name="T74" fmla="*/ 7 w 943"/>
              <a:gd name="T75" fmla="*/ 177 h 828"/>
              <a:gd name="T76" fmla="*/ 0 w 943"/>
              <a:gd name="T77" fmla="*/ 199 h 828"/>
              <a:gd name="T78" fmla="*/ 94 w 943"/>
              <a:gd name="T79" fmla="*/ 782 h 828"/>
              <a:gd name="T80" fmla="*/ 138 w 943"/>
              <a:gd name="T81" fmla="*/ 827 h 828"/>
              <a:gd name="T82" fmla="*/ 613 w 943"/>
              <a:gd name="T83" fmla="*/ 827 h 828"/>
              <a:gd name="T84" fmla="*/ 802 w 943"/>
              <a:gd name="T85" fmla="*/ 827 h 828"/>
              <a:gd name="T86" fmla="*/ 847 w 943"/>
              <a:gd name="T87" fmla="*/ 332 h 828"/>
              <a:gd name="T88" fmla="*/ 942 w 943"/>
              <a:gd name="T89" fmla="*/ 199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43" h="828">
                <a:moveTo>
                  <a:pt x="799" y="277"/>
                </a:moveTo>
                <a:lnTo>
                  <a:pt x="799" y="277"/>
                </a:lnTo>
                <a:cubicBezTo>
                  <a:pt x="757" y="277"/>
                  <a:pt x="722" y="242"/>
                  <a:pt x="722" y="199"/>
                </a:cubicBezTo>
                <a:lnTo>
                  <a:pt x="722" y="199"/>
                </a:lnTo>
                <a:cubicBezTo>
                  <a:pt x="722" y="182"/>
                  <a:pt x="707" y="167"/>
                  <a:pt x="690" y="167"/>
                </a:cubicBezTo>
                <a:lnTo>
                  <a:pt x="690" y="167"/>
                </a:lnTo>
                <a:cubicBezTo>
                  <a:pt x="672" y="167"/>
                  <a:pt x="658" y="182"/>
                  <a:pt x="658" y="199"/>
                </a:cubicBezTo>
                <a:lnTo>
                  <a:pt x="658" y="199"/>
                </a:lnTo>
                <a:cubicBezTo>
                  <a:pt x="658" y="242"/>
                  <a:pt x="623" y="277"/>
                  <a:pt x="580" y="277"/>
                </a:cubicBezTo>
                <a:lnTo>
                  <a:pt x="580" y="277"/>
                </a:lnTo>
                <a:cubicBezTo>
                  <a:pt x="537" y="277"/>
                  <a:pt x="502" y="242"/>
                  <a:pt x="502" y="199"/>
                </a:cubicBezTo>
                <a:lnTo>
                  <a:pt x="502" y="199"/>
                </a:lnTo>
                <a:cubicBezTo>
                  <a:pt x="502" y="182"/>
                  <a:pt x="488" y="167"/>
                  <a:pt x="471" y="167"/>
                </a:cubicBezTo>
                <a:lnTo>
                  <a:pt x="471" y="167"/>
                </a:lnTo>
                <a:cubicBezTo>
                  <a:pt x="453" y="167"/>
                  <a:pt x="438" y="182"/>
                  <a:pt x="438" y="199"/>
                </a:cubicBezTo>
                <a:lnTo>
                  <a:pt x="438" y="199"/>
                </a:lnTo>
                <a:cubicBezTo>
                  <a:pt x="438" y="242"/>
                  <a:pt x="403" y="277"/>
                  <a:pt x="361" y="277"/>
                </a:cubicBezTo>
                <a:lnTo>
                  <a:pt x="361" y="277"/>
                </a:lnTo>
                <a:cubicBezTo>
                  <a:pt x="318" y="277"/>
                  <a:pt x="283" y="242"/>
                  <a:pt x="283" y="199"/>
                </a:cubicBezTo>
                <a:lnTo>
                  <a:pt x="283" y="199"/>
                </a:lnTo>
                <a:cubicBezTo>
                  <a:pt x="283" y="182"/>
                  <a:pt x="269" y="167"/>
                  <a:pt x="251" y="167"/>
                </a:cubicBezTo>
                <a:lnTo>
                  <a:pt x="251" y="167"/>
                </a:lnTo>
                <a:cubicBezTo>
                  <a:pt x="233" y="167"/>
                  <a:pt x="219" y="182"/>
                  <a:pt x="219" y="199"/>
                </a:cubicBezTo>
                <a:lnTo>
                  <a:pt x="219" y="199"/>
                </a:lnTo>
                <a:cubicBezTo>
                  <a:pt x="219" y="242"/>
                  <a:pt x="184" y="277"/>
                  <a:pt x="141" y="277"/>
                </a:cubicBezTo>
                <a:lnTo>
                  <a:pt x="141" y="277"/>
                </a:lnTo>
                <a:cubicBezTo>
                  <a:pt x="101" y="277"/>
                  <a:pt x="69" y="247"/>
                  <a:pt x="64" y="208"/>
                </a:cubicBezTo>
                <a:lnTo>
                  <a:pt x="192" y="64"/>
                </a:lnTo>
                <a:lnTo>
                  <a:pt x="749" y="64"/>
                </a:lnTo>
                <a:lnTo>
                  <a:pt x="877" y="208"/>
                </a:lnTo>
                <a:lnTo>
                  <a:pt x="877" y="208"/>
                </a:lnTo>
                <a:cubicBezTo>
                  <a:pt x="872" y="247"/>
                  <a:pt x="839" y="277"/>
                  <a:pt x="799" y="277"/>
                </a:cubicBezTo>
                <a:close/>
                <a:moveTo>
                  <a:pt x="650" y="763"/>
                </a:moveTo>
                <a:lnTo>
                  <a:pt x="650" y="541"/>
                </a:lnTo>
                <a:lnTo>
                  <a:pt x="650" y="541"/>
                </a:lnTo>
                <a:cubicBezTo>
                  <a:pt x="650" y="519"/>
                  <a:pt x="633" y="502"/>
                  <a:pt x="613" y="502"/>
                </a:cubicBezTo>
                <a:lnTo>
                  <a:pt x="327" y="502"/>
                </a:lnTo>
                <a:lnTo>
                  <a:pt x="327" y="502"/>
                </a:lnTo>
                <a:cubicBezTo>
                  <a:pt x="307" y="502"/>
                  <a:pt x="290" y="519"/>
                  <a:pt x="290" y="541"/>
                </a:cubicBezTo>
                <a:lnTo>
                  <a:pt x="290" y="763"/>
                </a:lnTo>
                <a:lnTo>
                  <a:pt x="158" y="763"/>
                </a:lnTo>
                <a:lnTo>
                  <a:pt x="158" y="339"/>
                </a:lnTo>
                <a:lnTo>
                  <a:pt x="158" y="339"/>
                </a:lnTo>
                <a:cubicBezTo>
                  <a:pt x="195" y="335"/>
                  <a:pt x="229" y="316"/>
                  <a:pt x="251" y="289"/>
                </a:cubicBezTo>
                <a:lnTo>
                  <a:pt x="251" y="289"/>
                </a:lnTo>
                <a:cubicBezTo>
                  <a:pt x="277" y="320"/>
                  <a:pt x="316" y="340"/>
                  <a:pt x="361" y="340"/>
                </a:cubicBezTo>
                <a:lnTo>
                  <a:pt x="361" y="340"/>
                </a:lnTo>
                <a:cubicBezTo>
                  <a:pt x="405" y="340"/>
                  <a:pt x="444" y="320"/>
                  <a:pt x="471" y="289"/>
                </a:cubicBezTo>
                <a:lnTo>
                  <a:pt x="471" y="289"/>
                </a:lnTo>
                <a:cubicBezTo>
                  <a:pt x="496" y="320"/>
                  <a:pt x="536" y="340"/>
                  <a:pt x="580" y="340"/>
                </a:cubicBezTo>
                <a:lnTo>
                  <a:pt x="580" y="340"/>
                </a:lnTo>
                <a:cubicBezTo>
                  <a:pt x="624" y="340"/>
                  <a:pt x="664" y="320"/>
                  <a:pt x="690" y="289"/>
                </a:cubicBezTo>
                <a:lnTo>
                  <a:pt x="690" y="289"/>
                </a:lnTo>
                <a:cubicBezTo>
                  <a:pt x="713" y="316"/>
                  <a:pt x="746" y="335"/>
                  <a:pt x="783" y="339"/>
                </a:cubicBezTo>
                <a:lnTo>
                  <a:pt x="783" y="763"/>
                </a:lnTo>
                <a:lnTo>
                  <a:pt x="650" y="763"/>
                </a:lnTo>
                <a:close/>
                <a:moveTo>
                  <a:pt x="355" y="566"/>
                </a:moveTo>
                <a:lnTo>
                  <a:pt x="586" y="566"/>
                </a:lnTo>
                <a:lnTo>
                  <a:pt x="586" y="763"/>
                </a:lnTo>
                <a:lnTo>
                  <a:pt x="355" y="763"/>
                </a:lnTo>
                <a:lnTo>
                  <a:pt x="355" y="566"/>
                </a:lnTo>
                <a:close/>
                <a:moveTo>
                  <a:pt x="942" y="199"/>
                </a:moveTo>
                <a:lnTo>
                  <a:pt x="942" y="199"/>
                </a:lnTo>
                <a:cubicBezTo>
                  <a:pt x="942" y="193"/>
                  <a:pt x="940" y="188"/>
                  <a:pt x="937" y="182"/>
                </a:cubicBezTo>
                <a:lnTo>
                  <a:pt x="937" y="182"/>
                </a:lnTo>
                <a:cubicBezTo>
                  <a:pt x="935" y="178"/>
                  <a:pt x="933" y="176"/>
                  <a:pt x="930" y="172"/>
                </a:cubicBezTo>
                <a:lnTo>
                  <a:pt x="787" y="11"/>
                </a:lnTo>
                <a:lnTo>
                  <a:pt x="787" y="11"/>
                </a:lnTo>
                <a:cubicBezTo>
                  <a:pt x="781" y="4"/>
                  <a:pt x="772" y="0"/>
                  <a:pt x="763" y="0"/>
                </a:cubicBezTo>
                <a:lnTo>
                  <a:pt x="178" y="0"/>
                </a:lnTo>
                <a:lnTo>
                  <a:pt x="178" y="0"/>
                </a:lnTo>
                <a:cubicBezTo>
                  <a:pt x="168" y="0"/>
                  <a:pt x="160" y="4"/>
                  <a:pt x="154" y="11"/>
                </a:cubicBezTo>
                <a:lnTo>
                  <a:pt x="10" y="174"/>
                </a:lnTo>
                <a:lnTo>
                  <a:pt x="10" y="174"/>
                </a:lnTo>
                <a:cubicBezTo>
                  <a:pt x="9" y="175"/>
                  <a:pt x="8" y="176"/>
                  <a:pt x="7" y="177"/>
                </a:cubicBezTo>
                <a:lnTo>
                  <a:pt x="7" y="177"/>
                </a:lnTo>
                <a:cubicBezTo>
                  <a:pt x="2" y="184"/>
                  <a:pt x="0" y="192"/>
                  <a:pt x="0" y="199"/>
                </a:cubicBezTo>
                <a:lnTo>
                  <a:pt x="0" y="199"/>
                </a:lnTo>
                <a:cubicBezTo>
                  <a:pt x="0" y="261"/>
                  <a:pt x="39" y="313"/>
                  <a:pt x="94" y="332"/>
                </a:cubicBezTo>
                <a:lnTo>
                  <a:pt x="94" y="782"/>
                </a:lnTo>
                <a:lnTo>
                  <a:pt x="94" y="782"/>
                </a:lnTo>
                <a:cubicBezTo>
                  <a:pt x="94" y="807"/>
                  <a:pt x="114" y="827"/>
                  <a:pt x="138" y="827"/>
                </a:cubicBezTo>
                <a:lnTo>
                  <a:pt x="327" y="827"/>
                </a:lnTo>
                <a:lnTo>
                  <a:pt x="613" y="827"/>
                </a:lnTo>
                <a:lnTo>
                  <a:pt x="802" y="827"/>
                </a:lnTo>
                <a:lnTo>
                  <a:pt x="802" y="827"/>
                </a:lnTo>
                <a:cubicBezTo>
                  <a:pt x="827" y="827"/>
                  <a:pt x="847" y="807"/>
                  <a:pt x="847" y="782"/>
                </a:cubicBezTo>
                <a:lnTo>
                  <a:pt x="847" y="332"/>
                </a:lnTo>
                <a:lnTo>
                  <a:pt x="847" y="332"/>
                </a:lnTo>
                <a:cubicBezTo>
                  <a:pt x="902" y="313"/>
                  <a:pt x="942" y="261"/>
                  <a:pt x="942" y="1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" name="Freeform 359"/>
          <p:cNvSpPr>
            <a:spLocks noChangeArrowheads="1"/>
          </p:cNvSpPr>
          <p:nvPr/>
        </p:nvSpPr>
        <p:spPr bwMode="auto">
          <a:xfrm>
            <a:off x="19718050" y="6580474"/>
            <a:ext cx="575613" cy="1074133"/>
          </a:xfrm>
          <a:custGeom>
            <a:avLst/>
            <a:gdLst>
              <a:gd name="T0" fmla="*/ 245 w 492"/>
              <a:gd name="T1" fmla="*/ 920 h 921"/>
              <a:gd name="T2" fmla="*/ 245 w 492"/>
              <a:gd name="T3" fmla="*/ 920 h 921"/>
              <a:gd name="T4" fmla="*/ 1 w 492"/>
              <a:gd name="T5" fmla="*/ 675 h 921"/>
              <a:gd name="T6" fmla="*/ 0 w 492"/>
              <a:gd name="T7" fmla="*/ 210 h 921"/>
              <a:gd name="T8" fmla="*/ 0 w 492"/>
              <a:gd name="T9" fmla="*/ 210 h 921"/>
              <a:gd name="T10" fmla="*/ 32 w 492"/>
              <a:gd name="T11" fmla="*/ 177 h 921"/>
              <a:gd name="T12" fmla="*/ 32 w 492"/>
              <a:gd name="T13" fmla="*/ 177 h 921"/>
              <a:gd name="T14" fmla="*/ 32 w 492"/>
              <a:gd name="T15" fmla="*/ 177 h 921"/>
              <a:gd name="T16" fmla="*/ 64 w 492"/>
              <a:gd name="T17" fmla="*/ 209 h 921"/>
              <a:gd name="T18" fmla="*/ 64 w 492"/>
              <a:gd name="T19" fmla="*/ 675 h 921"/>
              <a:gd name="T20" fmla="*/ 64 w 492"/>
              <a:gd name="T21" fmla="*/ 675 h 921"/>
              <a:gd name="T22" fmla="*/ 245 w 492"/>
              <a:gd name="T23" fmla="*/ 856 h 921"/>
              <a:gd name="T24" fmla="*/ 245 w 492"/>
              <a:gd name="T25" fmla="*/ 856 h 921"/>
              <a:gd name="T26" fmla="*/ 427 w 492"/>
              <a:gd name="T27" fmla="*/ 675 h 921"/>
              <a:gd name="T28" fmla="*/ 426 w 492"/>
              <a:gd name="T29" fmla="*/ 538 h 921"/>
              <a:gd name="T30" fmla="*/ 426 w 492"/>
              <a:gd name="T31" fmla="*/ 537 h 921"/>
              <a:gd name="T32" fmla="*/ 427 w 492"/>
              <a:gd name="T33" fmla="*/ 268 h 921"/>
              <a:gd name="T34" fmla="*/ 426 w 492"/>
              <a:gd name="T35" fmla="*/ 176 h 921"/>
              <a:gd name="T36" fmla="*/ 426 w 492"/>
              <a:gd name="T37" fmla="*/ 176 h 921"/>
              <a:gd name="T38" fmla="*/ 315 w 492"/>
              <a:gd name="T39" fmla="*/ 64 h 921"/>
              <a:gd name="T40" fmla="*/ 315 w 492"/>
              <a:gd name="T41" fmla="*/ 64 h 921"/>
              <a:gd name="T42" fmla="*/ 205 w 492"/>
              <a:gd name="T43" fmla="*/ 175 h 921"/>
              <a:gd name="T44" fmla="*/ 205 w 492"/>
              <a:gd name="T45" fmla="*/ 268 h 921"/>
              <a:gd name="T46" fmla="*/ 205 w 492"/>
              <a:gd name="T47" fmla="*/ 625 h 921"/>
              <a:gd name="T48" fmla="*/ 205 w 492"/>
              <a:gd name="T49" fmla="*/ 671 h 921"/>
              <a:gd name="T50" fmla="*/ 205 w 492"/>
              <a:gd name="T51" fmla="*/ 671 h 921"/>
              <a:gd name="T52" fmla="*/ 244 w 492"/>
              <a:gd name="T53" fmla="*/ 711 h 921"/>
              <a:gd name="T54" fmla="*/ 244 w 492"/>
              <a:gd name="T55" fmla="*/ 711 h 921"/>
              <a:gd name="T56" fmla="*/ 284 w 492"/>
              <a:gd name="T57" fmla="*/ 671 h 921"/>
              <a:gd name="T58" fmla="*/ 284 w 492"/>
              <a:gd name="T59" fmla="*/ 214 h 921"/>
              <a:gd name="T60" fmla="*/ 284 w 492"/>
              <a:gd name="T61" fmla="*/ 214 h 921"/>
              <a:gd name="T62" fmla="*/ 315 w 492"/>
              <a:gd name="T63" fmla="*/ 182 h 921"/>
              <a:gd name="T64" fmla="*/ 315 w 492"/>
              <a:gd name="T65" fmla="*/ 182 h 921"/>
              <a:gd name="T66" fmla="*/ 315 w 492"/>
              <a:gd name="T67" fmla="*/ 182 h 921"/>
              <a:gd name="T68" fmla="*/ 347 w 492"/>
              <a:gd name="T69" fmla="*/ 214 h 921"/>
              <a:gd name="T70" fmla="*/ 348 w 492"/>
              <a:gd name="T71" fmla="*/ 671 h 921"/>
              <a:gd name="T72" fmla="*/ 348 w 492"/>
              <a:gd name="T73" fmla="*/ 671 h 921"/>
              <a:gd name="T74" fmla="*/ 244 w 492"/>
              <a:gd name="T75" fmla="*/ 774 h 921"/>
              <a:gd name="T76" fmla="*/ 244 w 492"/>
              <a:gd name="T77" fmla="*/ 774 h 921"/>
              <a:gd name="T78" fmla="*/ 141 w 492"/>
              <a:gd name="T79" fmla="*/ 671 h 921"/>
              <a:gd name="T80" fmla="*/ 141 w 492"/>
              <a:gd name="T81" fmla="*/ 626 h 921"/>
              <a:gd name="T82" fmla="*/ 141 w 492"/>
              <a:gd name="T83" fmla="*/ 268 h 921"/>
              <a:gd name="T84" fmla="*/ 140 w 492"/>
              <a:gd name="T85" fmla="*/ 176 h 921"/>
              <a:gd name="T86" fmla="*/ 140 w 492"/>
              <a:gd name="T87" fmla="*/ 176 h 921"/>
              <a:gd name="T88" fmla="*/ 315 w 492"/>
              <a:gd name="T89" fmla="*/ 0 h 921"/>
              <a:gd name="T90" fmla="*/ 315 w 492"/>
              <a:gd name="T91" fmla="*/ 0 h 921"/>
              <a:gd name="T92" fmla="*/ 490 w 492"/>
              <a:gd name="T93" fmla="*/ 175 h 921"/>
              <a:gd name="T94" fmla="*/ 491 w 492"/>
              <a:gd name="T95" fmla="*/ 268 h 921"/>
              <a:gd name="T96" fmla="*/ 491 w 492"/>
              <a:gd name="T97" fmla="*/ 268 h 921"/>
              <a:gd name="T98" fmla="*/ 490 w 492"/>
              <a:gd name="T99" fmla="*/ 537 h 921"/>
              <a:gd name="T100" fmla="*/ 491 w 492"/>
              <a:gd name="T101" fmla="*/ 675 h 921"/>
              <a:gd name="T102" fmla="*/ 491 w 492"/>
              <a:gd name="T103" fmla="*/ 675 h 921"/>
              <a:gd name="T104" fmla="*/ 245 w 492"/>
              <a:gd name="T105" fmla="*/ 920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2" h="921">
                <a:moveTo>
                  <a:pt x="245" y="920"/>
                </a:moveTo>
                <a:lnTo>
                  <a:pt x="245" y="920"/>
                </a:lnTo>
                <a:cubicBezTo>
                  <a:pt x="111" y="920"/>
                  <a:pt x="1" y="810"/>
                  <a:pt x="1" y="675"/>
                </a:cubicBezTo>
                <a:lnTo>
                  <a:pt x="0" y="210"/>
                </a:lnTo>
                <a:lnTo>
                  <a:pt x="0" y="210"/>
                </a:lnTo>
                <a:cubicBezTo>
                  <a:pt x="0" y="192"/>
                  <a:pt x="14" y="177"/>
                  <a:pt x="32" y="177"/>
                </a:cubicBezTo>
                <a:lnTo>
                  <a:pt x="32" y="177"/>
                </a:lnTo>
                <a:lnTo>
                  <a:pt x="32" y="177"/>
                </a:lnTo>
                <a:cubicBezTo>
                  <a:pt x="50" y="177"/>
                  <a:pt x="64" y="192"/>
                  <a:pt x="64" y="209"/>
                </a:cubicBezTo>
                <a:lnTo>
                  <a:pt x="64" y="675"/>
                </a:lnTo>
                <a:lnTo>
                  <a:pt x="64" y="675"/>
                </a:lnTo>
                <a:cubicBezTo>
                  <a:pt x="64" y="775"/>
                  <a:pt x="146" y="856"/>
                  <a:pt x="245" y="856"/>
                </a:cubicBezTo>
                <a:lnTo>
                  <a:pt x="245" y="856"/>
                </a:lnTo>
                <a:cubicBezTo>
                  <a:pt x="346" y="856"/>
                  <a:pt x="427" y="775"/>
                  <a:pt x="427" y="675"/>
                </a:cubicBezTo>
                <a:lnTo>
                  <a:pt x="426" y="538"/>
                </a:lnTo>
                <a:lnTo>
                  <a:pt x="426" y="537"/>
                </a:lnTo>
                <a:lnTo>
                  <a:pt x="427" y="268"/>
                </a:lnTo>
                <a:lnTo>
                  <a:pt x="426" y="176"/>
                </a:lnTo>
                <a:lnTo>
                  <a:pt x="426" y="176"/>
                </a:lnTo>
                <a:cubicBezTo>
                  <a:pt x="426" y="114"/>
                  <a:pt x="376" y="64"/>
                  <a:pt x="315" y="64"/>
                </a:cubicBezTo>
                <a:lnTo>
                  <a:pt x="315" y="64"/>
                </a:lnTo>
                <a:cubicBezTo>
                  <a:pt x="254" y="64"/>
                  <a:pt x="205" y="114"/>
                  <a:pt x="205" y="175"/>
                </a:cubicBezTo>
                <a:lnTo>
                  <a:pt x="205" y="268"/>
                </a:lnTo>
                <a:lnTo>
                  <a:pt x="205" y="625"/>
                </a:lnTo>
                <a:lnTo>
                  <a:pt x="205" y="671"/>
                </a:lnTo>
                <a:lnTo>
                  <a:pt x="205" y="671"/>
                </a:lnTo>
                <a:cubicBezTo>
                  <a:pt x="205" y="693"/>
                  <a:pt x="222" y="711"/>
                  <a:pt x="244" y="711"/>
                </a:cubicBezTo>
                <a:lnTo>
                  <a:pt x="244" y="711"/>
                </a:lnTo>
                <a:cubicBezTo>
                  <a:pt x="266" y="711"/>
                  <a:pt x="284" y="693"/>
                  <a:pt x="284" y="671"/>
                </a:cubicBezTo>
                <a:lnTo>
                  <a:pt x="284" y="214"/>
                </a:lnTo>
                <a:lnTo>
                  <a:pt x="284" y="214"/>
                </a:lnTo>
                <a:cubicBezTo>
                  <a:pt x="284" y="197"/>
                  <a:pt x="297" y="182"/>
                  <a:pt x="315" y="182"/>
                </a:cubicBezTo>
                <a:lnTo>
                  <a:pt x="315" y="182"/>
                </a:lnTo>
                <a:lnTo>
                  <a:pt x="315" y="182"/>
                </a:lnTo>
                <a:cubicBezTo>
                  <a:pt x="333" y="182"/>
                  <a:pt x="347" y="197"/>
                  <a:pt x="347" y="214"/>
                </a:cubicBezTo>
                <a:lnTo>
                  <a:pt x="348" y="671"/>
                </a:lnTo>
                <a:lnTo>
                  <a:pt x="348" y="671"/>
                </a:lnTo>
                <a:cubicBezTo>
                  <a:pt x="348" y="728"/>
                  <a:pt x="301" y="774"/>
                  <a:pt x="244" y="774"/>
                </a:cubicBezTo>
                <a:lnTo>
                  <a:pt x="244" y="774"/>
                </a:lnTo>
                <a:cubicBezTo>
                  <a:pt x="187" y="774"/>
                  <a:pt x="141" y="728"/>
                  <a:pt x="141" y="671"/>
                </a:cubicBezTo>
                <a:lnTo>
                  <a:pt x="141" y="626"/>
                </a:lnTo>
                <a:lnTo>
                  <a:pt x="141" y="268"/>
                </a:lnTo>
                <a:lnTo>
                  <a:pt x="140" y="176"/>
                </a:lnTo>
                <a:lnTo>
                  <a:pt x="140" y="176"/>
                </a:lnTo>
                <a:cubicBezTo>
                  <a:pt x="140" y="79"/>
                  <a:pt x="218" y="0"/>
                  <a:pt x="315" y="0"/>
                </a:cubicBezTo>
                <a:lnTo>
                  <a:pt x="315" y="0"/>
                </a:lnTo>
                <a:cubicBezTo>
                  <a:pt x="412" y="0"/>
                  <a:pt x="490" y="79"/>
                  <a:pt x="490" y="175"/>
                </a:cubicBezTo>
                <a:lnTo>
                  <a:pt x="491" y="268"/>
                </a:lnTo>
                <a:lnTo>
                  <a:pt x="491" y="268"/>
                </a:lnTo>
                <a:lnTo>
                  <a:pt x="490" y="537"/>
                </a:lnTo>
                <a:lnTo>
                  <a:pt x="491" y="675"/>
                </a:lnTo>
                <a:lnTo>
                  <a:pt x="491" y="675"/>
                </a:lnTo>
                <a:cubicBezTo>
                  <a:pt x="491" y="810"/>
                  <a:pt x="381" y="920"/>
                  <a:pt x="245" y="92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3" name="CuadroTexto 692"/>
          <p:cNvSpPr txBox="1"/>
          <p:nvPr/>
        </p:nvSpPr>
        <p:spPr>
          <a:xfrm>
            <a:off x="9526077" y="875707"/>
            <a:ext cx="5325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694" name="CuadroTexto 693"/>
          <p:cNvSpPr txBox="1"/>
          <p:nvPr/>
        </p:nvSpPr>
        <p:spPr>
          <a:xfrm>
            <a:off x="2451398" y="239113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95" name="CuadroTexto 694"/>
          <p:cNvSpPr txBox="1"/>
          <p:nvPr/>
        </p:nvSpPr>
        <p:spPr>
          <a:xfrm>
            <a:off x="4479705" y="7014109"/>
            <a:ext cx="11435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  <a:endParaRPr lang="en-US" sz="9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96" name="CuadroTexto 695"/>
          <p:cNvSpPr txBox="1"/>
          <p:nvPr/>
        </p:nvSpPr>
        <p:spPr>
          <a:xfrm>
            <a:off x="10027648" y="7050728"/>
            <a:ext cx="11435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  <a:endParaRPr lang="en-US" sz="9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97" name="CuadroTexto 696"/>
          <p:cNvSpPr txBox="1"/>
          <p:nvPr/>
        </p:nvSpPr>
        <p:spPr>
          <a:xfrm>
            <a:off x="15627086" y="7068657"/>
            <a:ext cx="11435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  <a:endParaRPr lang="en-US" sz="9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98" name="CuadroTexto 697"/>
          <p:cNvSpPr txBox="1"/>
          <p:nvPr/>
        </p:nvSpPr>
        <p:spPr>
          <a:xfrm>
            <a:off x="21164447" y="7067405"/>
            <a:ext cx="11435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  <a:endParaRPr lang="en-US" sz="9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99" name="CuadroTexto 698"/>
          <p:cNvSpPr txBox="1"/>
          <p:nvPr/>
        </p:nvSpPr>
        <p:spPr>
          <a:xfrm>
            <a:off x="2332765" y="10471000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700" name="Rectángulo 699"/>
          <p:cNvSpPr/>
          <p:nvPr/>
        </p:nvSpPr>
        <p:spPr>
          <a:xfrm>
            <a:off x="1780249" y="11014031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701" name="CuadroTexto 700"/>
          <p:cNvSpPr txBox="1"/>
          <p:nvPr/>
        </p:nvSpPr>
        <p:spPr>
          <a:xfrm>
            <a:off x="7897479" y="10471000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702" name="Rectángulo 701"/>
          <p:cNvSpPr/>
          <p:nvPr/>
        </p:nvSpPr>
        <p:spPr>
          <a:xfrm>
            <a:off x="7344963" y="11014031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703" name="CuadroTexto 702"/>
          <p:cNvSpPr txBox="1"/>
          <p:nvPr/>
        </p:nvSpPr>
        <p:spPr>
          <a:xfrm>
            <a:off x="13500293" y="10471000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704" name="Rectángulo 703"/>
          <p:cNvSpPr/>
          <p:nvPr/>
        </p:nvSpPr>
        <p:spPr>
          <a:xfrm>
            <a:off x="12947777" y="11014031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705" name="CuadroTexto 704"/>
          <p:cNvSpPr txBox="1"/>
          <p:nvPr/>
        </p:nvSpPr>
        <p:spPr>
          <a:xfrm>
            <a:off x="19050733" y="10471000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706" name="Rectángulo 705"/>
          <p:cNvSpPr/>
          <p:nvPr/>
        </p:nvSpPr>
        <p:spPr>
          <a:xfrm>
            <a:off x="18498217" y="11014031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3248096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1"/>
          <p:cNvSpPr>
            <a:spLocks noChangeArrowheads="1"/>
          </p:cNvSpPr>
          <p:nvPr/>
        </p:nvSpPr>
        <p:spPr bwMode="auto">
          <a:xfrm>
            <a:off x="1386927" y="4868543"/>
            <a:ext cx="3085464" cy="5954499"/>
          </a:xfrm>
          <a:custGeom>
            <a:avLst/>
            <a:gdLst>
              <a:gd name="T0" fmla="*/ 2322 w 2452"/>
              <a:gd name="T1" fmla="*/ 622 h 4730"/>
              <a:gd name="T2" fmla="*/ 1303 w 2452"/>
              <a:gd name="T3" fmla="*/ 46 h 4730"/>
              <a:gd name="T4" fmla="*/ 1303 w 2452"/>
              <a:gd name="T5" fmla="*/ 46 h 4730"/>
              <a:gd name="T6" fmla="*/ 1045 w 2452"/>
              <a:gd name="T7" fmla="*/ 50 h 4730"/>
              <a:gd name="T8" fmla="*/ 120 w 2452"/>
              <a:gd name="T9" fmla="*/ 620 h 4730"/>
              <a:gd name="T10" fmla="*/ 120 w 2452"/>
              <a:gd name="T11" fmla="*/ 620 h 4730"/>
              <a:gd name="T12" fmla="*/ 0 w 2452"/>
              <a:gd name="T13" fmla="*/ 836 h 4730"/>
              <a:gd name="T14" fmla="*/ 0 w 2452"/>
              <a:gd name="T15" fmla="*/ 4474 h 4730"/>
              <a:gd name="T16" fmla="*/ 0 w 2452"/>
              <a:gd name="T17" fmla="*/ 4474 h 4730"/>
              <a:gd name="T18" fmla="*/ 254 w 2452"/>
              <a:gd name="T19" fmla="*/ 4729 h 4730"/>
              <a:gd name="T20" fmla="*/ 788 w 2452"/>
              <a:gd name="T21" fmla="*/ 4729 h 4730"/>
              <a:gd name="T22" fmla="*/ 788 w 2452"/>
              <a:gd name="T23" fmla="*/ 4729 h 4730"/>
              <a:gd name="T24" fmla="*/ 903 w 2452"/>
              <a:gd name="T25" fmla="*/ 4614 h 4730"/>
              <a:gd name="T26" fmla="*/ 903 w 2452"/>
              <a:gd name="T27" fmla="*/ 4096 h 4730"/>
              <a:gd name="T28" fmla="*/ 903 w 2452"/>
              <a:gd name="T29" fmla="*/ 4096 h 4730"/>
              <a:gd name="T30" fmla="*/ 1056 w 2452"/>
              <a:gd name="T31" fmla="*/ 3943 h 4730"/>
              <a:gd name="T32" fmla="*/ 1395 w 2452"/>
              <a:gd name="T33" fmla="*/ 3943 h 4730"/>
              <a:gd name="T34" fmla="*/ 1395 w 2452"/>
              <a:gd name="T35" fmla="*/ 3943 h 4730"/>
              <a:gd name="T36" fmla="*/ 1548 w 2452"/>
              <a:gd name="T37" fmla="*/ 4096 h 4730"/>
              <a:gd name="T38" fmla="*/ 1548 w 2452"/>
              <a:gd name="T39" fmla="*/ 4614 h 4730"/>
              <a:gd name="T40" fmla="*/ 1548 w 2452"/>
              <a:gd name="T41" fmla="*/ 4614 h 4730"/>
              <a:gd name="T42" fmla="*/ 1663 w 2452"/>
              <a:gd name="T43" fmla="*/ 4729 h 4730"/>
              <a:gd name="T44" fmla="*/ 2197 w 2452"/>
              <a:gd name="T45" fmla="*/ 4729 h 4730"/>
              <a:gd name="T46" fmla="*/ 2197 w 2452"/>
              <a:gd name="T47" fmla="*/ 4729 h 4730"/>
              <a:gd name="T48" fmla="*/ 2451 w 2452"/>
              <a:gd name="T49" fmla="*/ 4474 h 4730"/>
              <a:gd name="T50" fmla="*/ 2451 w 2452"/>
              <a:gd name="T51" fmla="*/ 843 h 4730"/>
              <a:gd name="T52" fmla="*/ 2451 w 2452"/>
              <a:gd name="T53" fmla="*/ 843 h 4730"/>
              <a:gd name="T54" fmla="*/ 2322 w 2452"/>
              <a:gd name="T55" fmla="*/ 622 h 4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452" h="4730">
                <a:moveTo>
                  <a:pt x="2322" y="622"/>
                </a:moveTo>
                <a:lnTo>
                  <a:pt x="1303" y="46"/>
                </a:lnTo>
                <a:lnTo>
                  <a:pt x="1303" y="46"/>
                </a:lnTo>
                <a:cubicBezTo>
                  <a:pt x="1223" y="0"/>
                  <a:pt x="1124" y="2"/>
                  <a:pt x="1045" y="50"/>
                </a:cubicBezTo>
                <a:lnTo>
                  <a:pt x="120" y="620"/>
                </a:lnTo>
                <a:lnTo>
                  <a:pt x="120" y="620"/>
                </a:lnTo>
                <a:cubicBezTo>
                  <a:pt x="46" y="666"/>
                  <a:pt x="0" y="748"/>
                  <a:pt x="0" y="836"/>
                </a:cubicBezTo>
                <a:lnTo>
                  <a:pt x="0" y="4474"/>
                </a:lnTo>
                <a:lnTo>
                  <a:pt x="0" y="4474"/>
                </a:lnTo>
                <a:cubicBezTo>
                  <a:pt x="0" y="4615"/>
                  <a:pt x="114" y="4729"/>
                  <a:pt x="254" y="4729"/>
                </a:cubicBezTo>
                <a:lnTo>
                  <a:pt x="788" y="4729"/>
                </a:lnTo>
                <a:lnTo>
                  <a:pt x="788" y="4729"/>
                </a:lnTo>
                <a:cubicBezTo>
                  <a:pt x="852" y="4729"/>
                  <a:pt x="903" y="4677"/>
                  <a:pt x="903" y="4614"/>
                </a:cubicBezTo>
                <a:lnTo>
                  <a:pt x="903" y="4096"/>
                </a:lnTo>
                <a:lnTo>
                  <a:pt x="903" y="4096"/>
                </a:lnTo>
                <a:cubicBezTo>
                  <a:pt x="903" y="4011"/>
                  <a:pt x="972" y="3943"/>
                  <a:pt x="1056" y="3943"/>
                </a:cubicBezTo>
                <a:lnTo>
                  <a:pt x="1395" y="3943"/>
                </a:lnTo>
                <a:lnTo>
                  <a:pt x="1395" y="3943"/>
                </a:lnTo>
                <a:cubicBezTo>
                  <a:pt x="1480" y="3943"/>
                  <a:pt x="1548" y="4011"/>
                  <a:pt x="1548" y="4096"/>
                </a:cubicBezTo>
                <a:lnTo>
                  <a:pt x="1548" y="4614"/>
                </a:lnTo>
                <a:lnTo>
                  <a:pt x="1548" y="4614"/>
                </a:lnTo>
                <a:cubicBezTo>
                  <a:pt x="1548" y="4677"/>
                  <a:pt x="1599" y="4729"/>
                  <a:pt x="1663" y="4729"/>
                </a:cubicBezTo>
                <a:lnTo>
                  <a:pt x="2197" y="4729"/>
                </a:lnTo>
                <a:lnTo>
                  <a:pt x="2197" y="4729"/>
                </a:lnTo>
                <a:cubicBezTo>
                  <a:pt x="2337" y="4729"/>
                  <a:pt x="2451" y="4615"/>
                  <a:pt x="2451" y="4474"/>
                </a:cubicBezTo>
                <a:lnTo>
                  <a:pt x="2451" y="843"/>
                </a:lnTo>
                <a:lnTo>
                  <a:pt x="2451" y="843"/>
                </a:lnTo>
                <a:cubicBezTo>
                  <a:pt x="2451" y="751"/>
                  <a:pt x="2402" y="666"/>
                  <a:pt x="2322" y="62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2"/>
          <p:cNvSpPr>
            <a:spLocks noChangeArrowheads="1"/>
          </p:cNvSpPr>
          <p:nvPr/>
        </p:nvSpPr>
        <p:spPr bwMode="auto">
          <a:xfrm>
            <a:off x="5326998" y="7831920"/>
            <a:ext cx="3085464" cy="2985575"/>
          </a:xfrm>
          <a:custGeom>
            <a:avLst/>
            <a:gdLst>
              <a:gd name="T0" fmla="*/ 2322 w 2453"/>
              <a:gd name="T1" fmla="*/ 622 h 2373"/>
              <a:gd name="T2" fmla="*/ 1303 w 2453"/>
              <a:gd name="T3" fmla="*/ 46 h 2373"/>
              <a:gd name="T4" fmla="*/ 1303 w 2453"/>
              <a:gd name="T5" fmla="*/ 46 h 2373"/>
              <a:gd name="T6" fmla="*/ 1045 w 2453"/>
              <a:gd name="T7" fmla="*/ 51 h 2373"/>
              <a:gd name="T8" fmla="*/ 121 w 2453"/>
              <a:gd name="T9" fmla="*/ 620 h 2373"/>
              <a:gd name="T10" fmla="*/ 121 w 2453"/>
              <a:gd name="T11" fmla="*/ 620 h 2373"/>
              <a:gd name="T12" fmla="*/ 0 w 2453"/>
              <a:gd name="T13" fmla="*/ 837 h 2373"/>
              <a:gd name="T14" fmla="*/ 0 w 2453"/>
              <a:gd name="T15" fmla="*/ 2117 h 2373"/>
              <a:gd name="T16" fmla="*/ 0 w 2453"/>
              <a:gd name="T17" fmla="*/ 2117 h 2373"/>
              <a:gd name="T18" fmla="*/ 254 w 2453"/>
              <a:gd name="T19" fmla="*/ 2372 h 2373"/>
              <a:gd name="T20" fmla="*/ 789 w 2453"/>
              <a:gd name="T21" fmla="*/ 2372 h 2373"/>
              <a:gd name="T22" fmla="*/ 789 w 2453"/>
              <a:gd name="T23" fmla="*/ 2372 h 2373"/>
              <a:gd name="T24" fmla="*/ 904 w 2453"/>
              <a:gd name="T25" fmla="*/ 2257 h 2373"/>
              <a:gd name="T26" fmla="*/ 904 w 2453"/>
              <a:gd name="T27" fmla="*/ 1739 h 2373"/>
              <a:gd name="T28" fmla="*/ 904 w 2453"/>
              <a:gd name="T29" fmla="*/ 1739 h 2373"/>
              <a:gd name="T30" fmla="*/ 1056 w 2453"/>
              <a:gd name="T31" fmla="*/ 1586 h 2373"/>
              <a:gd name="T32" fmla="*/ 1395 w 2453"/>
              <a:gd name="T33" fmla="*/ 1586 h 2373"/>
              <a:gd name="T34" fmla="*/ 1395 w 2453"/>
              <a:gd name="T35" fmla="*/ 1586 h 2373"/>
              <a:gd name="T36" fmla="*/ 1548 w 2453"/>
              <a:gd name="T37" fmla="*/ 1739 h 2373"/>
              <a:gd name="T38" fmla="*/ 1548 w 2453"/>
              <a:gd name="T39" fmla="*/ 2257 h 2373"/>
              <a:gd name="T40" fmla="*/ 1548 w 2453"/>
              <a:gd name="T41" fmla="*/ 2257 h 2373"/>
              <a:gd name="T42" fmla="*/ 1663 w 2453"/>
              <a:gd name="T43" fmla="*/ 2372 h 2373"/>
              <a:gd name="T44" fmla="*/ 2197 w 2453"/>
              <a:gd name="T45" fmla="*/ 2372 h 2373"/>
              <a:gd name="T46" fmla="*/ 2197 w 2453"/>
              <a:gd name="T47" fmla="*/ 2372 h 2373"/>
              <a:gd name="T48" fmla="*/ 2452 w 2453"/>
              <a:gd name="T49" fmla="*/ 2117 h 2373"/>
              <a:gd name="T50" fmla="*/ 2452 w 2453"/>
              <a:gd name="T51" fmla="*/ 843 h 2373"/>
              <a:gd name="T52" fmla="*/ 2452 w 2453"/>
              <a:gd name="T53" fmla="*/ 843 h 2373"/>
              <a:gd name="T54" fmla="*/ 2322 w 2453"/>
              <a:gd name="T55" fmla="*/ 622 h 2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453" h="2373">
                <a:moveTo>
                  <a:pt x="2322" y="622"/>
                </a:moveTo>
                <a:lnTo>
                  <a:pt x="1303" y="46"/>
                </a:lnTo>
                <a:lnTo>
                  <a:pt x="1303" y="46"/>
                </a:lnTo>
                <a:cubicBezTo>
                  <a:pt x="1222" y="0"/>
                  <a:pt x="1124" y="2"/>
                  <a:pt x="1045" y="51"/>
                </a:cubicBezTo>
                <a:lnTo>
                  <a:pt x="121" y="620"/>
                </a:lnTo>
                <a:lnTo>
                  <a:pt x="121" y="620"/>
                </a:lnTo>
                <a:cubicBezTo>
                  <a:pt x="46" y="666"/>
                  <a:pt x="0" y="748"/>
                  <a:pt x="0" y="837"/>
                </a:cubicBezTo>
                <a:lnTo>
                  <a:pt x="0" y="2117"/>
                </a:lnTo>
                <a:lnTo>
                  <a:pt x="0" y="2117"/>
                </a:lnTo>
                <a:cubicBezTo>
                  <a:pt x="0" y="2258"/>
                  <a:pt x="114" y="2372"/>
                  <a:pt x="254" y="2372"/>
                </a:cubicBezTo>
                <a:lnTo>
                  <a:pt x="789" y="2372"/>
                </a:lnTo>
                <a:lnTo>
                  <a:pt x="789" y="2372"/>
                </a:lnTo>
                <a:cubicBezTo>
                  <a:pt x="852" y="2372"/>
                  <a:pt x="904" y="2320"/>
                  <a:pt x="904" y="2257"/>
                </a:cubicBezTo>
                <a:lnTo>
                  <a:pt x="904" y="1739"/>
                </a:lnTo>
                <a:lnTo>
                  <a:pt x="904" y="1739"/>
                </a:lnTo>
                <a:cubicBezTo>
                  <a:pt x="904" y="1654"/>
                  <a:pt x="972" y="1586"/>
                  <a:pt x="1056" y="1586"/>
                </a:cubicBezTo>
                <a:lnTo>
                  <a:pt x="1395" y="1586"/>
                </a:lnTo>
                <a:lnTo>
                  <a:pt x="1395" y="1586"/>
                </a:lnTo>
                <a:cubicBezTo>
                  <a:pt x="1480" y="1586"/>
                  <a:pt x="1548" y="1654"/>
                  <a:pt x="1548" y="1739"/>
                </a:cubicBezTo>
                <a:lnTo>
                  <a:pt x="1548" y="2257"/>
                </a:lnTo>
                <a:lnTo>
                  <a:pt x="1548" y="2257"/>
                </a:lnTo>
                <a:cubicBezTo>
                  <a:pt x="1548" y="2320"/>
                  <a:pt x="1599" y="2372"/>
                  <a:pt x="1663" y="2372"/>
                </a:cubicBezTo>
                <a:lnTo>
                  <a:pt x="2197" y="2372"/>
                </a:lnTo>
                <a:lnTo>
                  <a:pt x="2197" y="2372"/>
                </a:lnTo>
                <a:cubicBezTo>
                  <a:pt x="2338" y="2372"/>
                  <a:pt x="2452" y="2258"/>
                  <a:pt x="2452" y="2117"/>
                </a:cubicBezTo>
                <a:lnTo>
                  <a:pt x="2452" y="843"/>
                </a:lnTo>
                <a:lnTo>
                  <a:pt x="2452" y="843"/>
                </a:lnTo>
                <a:cubicBezTo>
                  <a:pt x="2452" y="752"/>
                  <a:pt x="2402" y="666"/>
                  <a:pt x="2322" y="62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3"/>
          <p:cNvSpPr>
            <a:spLocks noChangeArrowheads="1"/>
          </p:cNvSpPr>
          <p:nvPr/>
        </p:nvSpPr>
        <p:spPr bwMode="auto">
          <a:xfrm>
            <a:off x="9267068" y="3747565"/>
            <a:ext cx="3085464" cy="7069929"/>
          </a:xfrm>
          <a:custGeom>
            <a:avLst/>
            <a:gdLst>
              <a:gd name="T0" fmla="*/ 2323 w 2453"/>
              <a:gd name="T1" fmla="*/ 621 h 5619"/>
              <a:gd name="T2" fmla="*/ 1303 w 2453"/>
              <a:gd name="T3" fmla="*/ 45 h 5619"/>
              <a:gd name="T4" fmla="*/ 1303 w 2453"/>
              <a:gd name="T5" fmla="*/ 45 h 5619"/>
              <a:gd name="T6" fmla="*/ 1045 w 2453"/>
              <a:gd name="T7" fmla="*/ 50 h 5619"/>
              <a:gd name="T8" fmla="*/ 121 w 2453"/>
              <a:gd name="T9" fmla="*/ 620 h 5619"/>
              <a:gd name="T10" fmla="*/ 121 w 2453"/>
              <a:gd name="T11" fmla="*/ 620 h 5619"/>
              <a:gd name="T12" fmla="*/ 0 w 2453"/>
              <a:gd name="T13" fmla="*/ 836 h 5619"/>
              <a:gd name="T14" fmla="*/ 0 w 2453"/>
              <a:gd name="T15" fmla="*/ 5363 h 5619"/>
              <a:gd name="T16" fmla="*/ 0 w 2453"/>
              <a:gd name="T17" fmla="*/ 5363 h 5619"/>
              <a:gd name="T18" fmla="*/ 254 w 2453"/>
              <a:gd name="T19" fmla="*/ 5618 h 5619"/>
              <a:gd name="T20" fmla="*/ 789 w 2453"/>
              <a:gd name="T21" fmla="*/ 5618 h 5619"/>
              <a:gd name="T22" fmla="*/ 789 w 2453"/>
              <a:gd name="T23" fmla="*/ 5618 h 5619"/>
              <a:gd name="T24" fmla="*/ 903 w 2453"/>
              <a:gd name="T25" fmla="*/ 5503 h 5619"/>
              <a:gd name="T26" fmla="*/ 903 w 2453"/>
              <a:gd name="T27" fmla="*/ 4985 h 5619"/>
              <a:gd name="T28" fmla="*/ 903 w 2453"/>
              <a:gd name="T29" fmla="*/ 4985 h 5619"/>
              <a:gd name="T30" fmla="*/ 1056 w 2453"/>
              <a:gd name="T31" fmla="*/ 4832 h 5619"/>
              <a:gd name="T32" fmla="*/ 1396 w 2453"/>
              <a:gd name="T33" fmla="*/ 4832 h 5619"/>
              <a:gd name="T34" fmla="*/ 1396 w 2453"/>
              <a:gd name="T35" fmla="*/ 4832 h 5619"/>
              <a:gd name="T36" fmla="*/ 1549 w 2453"/>
              <a:gd name="T37" fmla="*/ 4985 h 5619"/>
              <a:gd name="T38" fmla="*/ 1549 w 2453"/>
              <a:gd name="T39" fmla="*/ 5503 h 5619"/>
              <a:gd name="T40" fmla="*/ 1549 w 2453"/>
              <a:gd name="T41" fmla="*/ 5503 h 5619"/>
              <a:gd name="T42" fmla="*/ 1663 w 2453"/>
              <a:gd name="T43" fmla="*/ 5618 h 5619"/>
              <a:gd name="T44" fmla="*/ 2197 w 2453"/>
              <a:gd name="T45" fmla="*/ 5618 h 5619"/>
              <a:gd name="T46" fmla="*/ 2197 w 2453"/>
              <a:gd name="T47" fmla="*/ 5618 h 5619"/>
              <a:gd name="T48" fmla="*/ 2452 w 2453"/>
              <a:gd name="T49" fmla="*/ 5363 h 5619"/>
              <a:gd name="T50" fmla="*/ 2452 w 2453"/>
              <a:gd name="T51" fmla="*/ 843 h 5619"/>
              <a:gd name="T52" fmla="*/ 2452 w 2453"/>
              <a:gd name="T53" fmla="*/ 843 h 5619"/>
              <a:gd name="T54" fmla="*/ 2323 w 2453"/>
              <a:gd name="T55" fmla="*/ 621 h 5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453" h="5619">
                <a:moveTo>
                  <a:pt x="2323" y="621"/>
                </a:moveTo>
                <a:lnTo>
                  <a:pt x="1303" y="45"/>
                </a:lnTo>
                <a:lnTo>
                  <a:pt x="1303" y="45"/>
                </a:lnTo>
                <a:cubicBezTo>
                  <a:pt x="1223" y="0"/>
                  <a:pt x="1123" y="2"/>
                  <a:pt x="1045" y="50"/>
                </a:cubicBezTo>
                <a:lnTo>
                  <a:pt x="121" y="620"/>
                </a:lnTo>
                <a:lnTo>
                  <a:pt x="121" y="620"/>
                </a:lnTo>
                <a:cubicBezTo>
                  <a:pt x="46" y="666"/>
                  <a:pt x="0" y="748"/>
                  <a:pt x="0" y="836"/>
                </a:cubicBezTo>
                <a:lnTo>
                  <a:pt x="0" y="5363"/>
                </a:lnTo>
                <a:lnTo>
                  <a:pt x="0" y="5363"/>
                </a:lnTo>
                <a:cubicBezTo>
                  <a:pt x="0" y="5504"/>
                  <a:pt x="114" y="5618"/>
                  <a:pt x="254" y="5618"/>
                </a:cubicBezTo>
                <a:lnTo>
                  <a:pt x="789" y="5618"/>
                </a:lnTo>
                <a:lnTo>
                  <a:pt x="789" y="5618"/>
                </a:lnTo>
                <a:cubicBezTo>
                  <a:pt x="852" y="5618"/>
                  <a:pt x="903" y="5566"/>
                  <a:pt x="903" y="5503"/>
                </a:cubicBezTo>
                <a:lnTo>
                  <a:pt x="903" y="4985"/>
                </a:lnTo>
                <a:lnTo>
                  <a:pt x="903" y="4985"/>
                </a:lnTo>
                <a:cubicBezTo>
                  <a:pt x="903" y="4900"/>
                  <a:pt x="972" y="4832"/>
                  <a:pt x="1056" y="4832"/>
                </a:cubicBezTo>
                <a:lnTo>
                  <a:pt x="1396" y="4832"/>
                </a:lnTo>
                <a:lnTo>
                  <a:pt x="1396" y="4832"/>
                </a:lnTo>
                <a:cubicBezTo>
                  <a:pt x="1480" y="4832"/>
                  <a:pt x="1549" y="4900"/>
                  <a:pt x="1549" y="4985"/>
                </a:cubicBezTo>
                <a:lnTo>
                  <a:pt x="1549" y="5503"/>
                </a:lnTo>
                <a:lnTo>
                  <a:pt x="1549" y="5503"/>
                </a:lnTo>
                <a:cubicBezTo>
                  <a:pt x="1549" y="5566"/>
                  <a:pt x="1600" y="5618"/>
                  <a:pt x="1663" y="5618"/>
                </a:cubicBezTo>
                <a:lnTo>
                  <a:pt x="2197" y="5618"/>
                </a:lnTo>
                <a:lnTo>
                  <a:pt x="2197" y="5618"/>
                </a:lnTo>
                <a:cubicBezTo>
                  <a:pt x="2338" y="5618"/>
                  <a:pt x="2452" y="5504"/>
                  <a:pt x="2452" y="5363"/>
                </a:cubicBezTo>
                <a:lnTo>
                  <a:pt x="2452" y="843"/>
                </a:lnTo>
                <a:lnTo>
                  <a:pt x="2452" y="843"/>
                </a:lnTo>
                <a:cubicBezTo>
                  <a:pt x="2452" y="751"/>
                  <a:pt x="2402" y="667"/>
                  <a:pt x="2323" y="62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4"/>
          <p:cNvSpPr>
            <a:spLocks noChangeArrowheads="1"/>
          </p:cNvSpPr>
          <p:nvPr/>
        </p:nvSpPr>
        <p:spPr bwMode="auto">
          <a:xfrm>
            <a:off x="13207139" y="6350230"/>
            <a:ext cx="3085464" cy="4467265"/>
          </a:xfrm>
          <a:custGeom>
            <a:avLst/>
            <a:gdLst>
              <a:gd name="T0" fmla="*/ 2322 w 2453"/>
              <a:gd name="T1" fmla="*/ 621 h 3551"/>
              <a:gd name="T2" fmla="*/ 1303 w 2453"/>
              <a:gd name="T3" fmla="*/ 46 h 3551"/>
              <a:gd name="T4" fmla="*/ 1303 w 2453"/>
              <a:gd name="T5" fmla="*/ 46 h 3551"/>
              <a:gd name="T6" fmla="*/ 1045 w 2453"/>
              <a:gd name="T7" fmla="*/ 51 h 3551"/>
              <a:gd name="T8" fmla="*/ 121 w 2453"/>
              <a:gd name="T9" fmla="*/ 619 h 3551"/>
              <a:gd name="T10" fmla="*/ 121 w 2453"/>
              <a:gd name="T11" fmla="*/ 619 h 3551"/>
              <a:gd name="T12" fmla="*/ 0 w 2453"/>
              <a:gd name="T13" fmla="*/ 835 h 3551"/>
              <a:gd name="T14" fmla="*/ 0 w 2453"/>
              <a:gd name="T15" fmla="*/ 3295 h 3551"/>
              <a:gd name="T16" fmla="*/ 0 w 2453"/>
              <a:gd name="T17" fmla="*/ 3295 h 3551"/>
              <a:gd name="T18" fmla="*/ 255 w 2453"/>
              <a:gd name="T19" fmla="*/ 3550 h 3551"/>
              <a:gd name="T20" fmla="*/ 789 w 2453"/>
              <a:gd name="T21" fmla="*/ 3550 h 3551"/>
              <a:gd name="T22" fmla="*/ 789 w 2453"/>
              <a:gd name="T23" fmla="*/ 3550 h 3551"/>
              <a:gd name="T24" fmla="*/ 904 w 2453"/>
              <a:gd name="T25" fmla="*/ 3435 h 3551"/>
              <a:gd name="T26" fmla="*/ 904 w 2453"/>
              <a:gd name="T27" fmla="*/ 2917 h 3551"/>
              <a:gd name="T28" fmla="*/ 904 w 2453"/>
              <a:gd name="T29" fmla="*/ 2917 h 3551"/>
              <a:gd name="T30" fmla="*/ 1056 w 2453"/>
              <a:gd name="T31" fmla="*/ 2764 h 3551"/>
              <a:gd name="T32" fmla="*/ 1396 w 2453"/>
              <a:gd name="T33" fmla="*/ 2764 h 3551"/>
              <a:gd name="T34" fmla="*/ 1396 w 2453"/>
              <a:gd name="T35" fmla="*/ 2764 h 3551"/>
              <a:gd name="T36" fmla="*/ 1549 w 2453"/>
              <a:gd name="T37" fmla="*/ 2917 h 3551"/>
              <a:gd name="T38" fmla="*/ 1549 w 2453"/>
              <a:gd name="T39" fmla="*/ 3435 h 3551"/>
              <a:gd name="T40" fmla="*/ 1549 w 2453"/>
              <a:gd name="T41" fmla="*/ 3435 h 3551"/>
              <a:gd name="T42" fmla="*/ 1663 w 2453"/>
              <a:gd name="T43" fmla="*/ 3550 h 3551"/>
              <a:gd name="T44" fmla="*/ 2197 w 2453"/>
              <a:gd name="T45" fmla="*/ 3550 h 3551"/>
              <a:gd name="T46" fmla="*/ 2197 w 2453"/>
              <a:gd name="T47" fmla="*/ 3550 h 3551"/>
              <a:gd name="T48" fmla="*/ 2452 w 2453"/>
              <a:gd name="T49" fmla="*/ 3295 h 3551"/>
              <a:gd name="T50" fmla="*/ 2452 w 2453"/>
              <a:gd name="T51" fmla="*/ 842 h 3551"/>
              <a:gd name="T52" fmla="*/ 2452 w 2453"/>
              <a:gd name="T53" fmla="*/ 842 h 3551"/>
              <a:gd name="T54" fmla="*/ 2322 w 2453"/>
              <a:gd name="T55" fmla="*/ 621 h 3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453" h="3551">
                <a:moveTo>
                  <a:pt x="2322" y="621"/>
                </a:moveTo>
                <a:lnTo>
                  <a:pt x="1303" y="46"/>
                </a:lnTo>
                <a:lnTo>
                  <a:pt x="1303" y="46"/>
                </a:lnTo>
                <a:cubicBezTo>
                  <a:pt x="1223" y="0"/>
                  <a:pt x="1124" y="2"/>
                  <a:pt x="1045" y="51"/>
                </a:cubicBezTo>
                <a:lnTo>
                  <a:pt x="121" y="619"/>
                </a:lnTo>
                <a:lnTo>
                  <a:pt x="121" y="619"/>
                </a:lnTo>
                <a:cubicBezTo>
                  <a:pt x="46" y="665"/>
                  <a:pt x="0" y="747"/>
                  <a:pt x="0" y="835"/>
                </a:cubicBezTo>
                <a:lnTo>
                  <a:pt x="0" y="3295"/>
                </a:lnTo>
                <a:lnTo>
                  <a:pt x="0" y="3295"/>
                </a:lnTo>
                <a:cubicBezTo>
                  <a:pt x="0" y="3436"/>
                  <a:pt x="114" y="3550"/>
                  <a:pt x="255" y="3550"/>
                </a:cubicBezTo>
                <a:lnTo>
                  <a:pt x="789" y="3550"/>
                </a:lnTo>
                <a:lnTo>
                  <a:pt x="789" y="3550"/>
                </a:lnTo>
                <a:cubicBezTo>
                  <a:pt x="852" y="3550"/>
                  <a:pt x="904" y="3498"/>
                  <a:pt x="904" y="3435"/>
                </a:cubicBezTo>
                <a:lnTo>
                  <a:pt x="904" y="2917"/>
                </a:lnTo>
                <a:lnTo>
                  <a:pt x="904" y="2917"/>
                </a:lnTo>
                <a:cubicBezTo>
                  <a:pt x="904" y="2832"/>
                  <a:pt x="972" y="2764"/>
                  <a:pt x="1056" y="2764"/>
                </a:cubicBezTo>
                <a:lnTo>
                  <a:pt x="1396" y="2764"/>
                </a:lnTo>
                <a:lnTo>
                  <a:pt x="1396" y="2764"/>
                </a:lnTo>
                <a:cubicBezTo>
                  <a:pt x="1480" y="2764"/>
                  <a:pt x="1549" y="2832"/>
                  <a:pt x="1549" y="2917"/>
                </a:cubicBezTo>
                <a:lnTo>
                  <a:pt x="1549" y="3435"/>
                </a:lnTo>
                <a:lnTo>
                  <a:pt x="1549" y="3435"/>
                </a:lnTo>
                <a:cubicBezTo>
                  <a:pt x="1549" y="3498"/>
                  <a:pt x="1600" y="3550"/>
                  <a:pt x="1663" y="3550"/>
                </a:cubicBezTo>
                <a:lnTo>
                  <a:pt x="2197" y="3550"/>
                </a:lnTo>
                <a:lnTo>
                  <a:pt x="2197" y="3550"/>
                </a:lnTo>
                <a:cubicBezTo>
                  <a:pt x="2338" y="3550"/>
                  <a:pt x="2452" y="3436"/>
                  <a:pt x="2452" y="3295"/>
                </a:cubicBezTo>
                <a:lnTo>
                  <a:pt x="2452" y="842"/>
                </a:lnTo>
                <a:lnTo>
                  <a:pt x="2452" y="842"/>
                </a:lnTo>
                <a:cubicBezTo>
                  <a:pt x="2452" y="750"/>
                  <a:pt x="2403" y="665"/>
                  <a:pt x="2322" y="62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349"/>
          <p:cNvSpPr>
            <a:spLocks noChangeArrowheads="1"/>
          </p:cNvSpPr>
          <p:nvPr/>
        </p:nvSpPr>
        <p:spPr bwMode="auto">
          <a:xfrm>
            <a:off x="2374720" y="7376870"/>
            <a:ext cx="1109879" cy="948945"/>
          </a:xfrm>
          <a:custGeom>
            <a:avLst/>
            <a:gdLst>
              <a:gd name="T0" fmla="*/ 57 w 880"/>
              <a:gd name="T1" fmla="*/ 460 h 753"/>
              <a:gd name="T2" fmla="*/ 155 w 880"/>
              <a:gd name="T3" fmla="*/ 509 h 753"/>
              <a:gd name="T4" fmla="*/ 184 w 880"/>
              <a:gd name="T5" fmla="*/ 538 h 753"/>
              <a:gd name="T6" fmla="*/ 213 w 880"/>
              <a:gd name="T7" fmla="*/ 509 h 753"/>
              <a:gd name="T8" fmla="*/ 667 w 880"/>
              <a:gd name="T9" fmla="*/ 460 h 753"/>
              <a:gd name="T10" fmla="*/ 667 w 880"/>
              <a:gd name="T11" fmla="*/ 509 h 753"/>
              <a:gd name="T12" fmla="*/ 695 w 880"/>
              <a:gd name="T13" fmla="*/ 538 h 753"/>
              <a:gd name="T14" fmla="*/ 724 w 880"/>
              <a:gd name="T15" fmla="*/ 460 h 753"/>
              <a:gd name="T16" fmla="*/ 822 w 880"/>
              <a:gd name="T17" fmla="*/ 695 h 753"/>
              <a:gd name="T18" fmla="*/ 440 w 880"/>
              <a:gd name="T19" fmla="*/ 167 h 753"/>
              <a:gd name="T20" fmla="*/ 822 w 880"/>
              <a:gd name="T21" fmla="*/ 403 h 753"/>
              <a:gd name="T22" fmla="*/ 724 w 880"/>
              <a:gd name="T23" fmla="*/ 384 h 753"/>
              <a:gd name="T24" fmla="*/ 695 w 880"/>
              <a:gd name="T25" fmla="*/ 356 h 753"/>
              <a:gd name="T26" fmla="*/ 667 w 880"/>
              <a:gd name="T27" fmla="*/ 384 h 753"/>
              <a:gd name="T28" fmla="*/ 213 w 880"/>
              <a:gd name="T29" fmla="*/ 403 h 753"/>
              <a:gd name="T30" fmla="*/ 213 w 880"/>
              <a:gd name="T31" fmla="*/ 384 h 753"/>
              <a:gd name="T32" fmla="*/ 184 w 880"/>
              <a:gd name="T33" fmla="*/ 356 h 753"/>
              <a:gd name="T34" fmla="*/ 155 w 880"/>
              <a:gd name="T35" fmla="*/ 403 h 753"/>
              <a:gd name="T36" fmla="*/ 57 w 880"/>
              <a:gd name="T37" fmla="*/ 168 h 753"/>
              <a:gd name="T38" fmla="*/ 292 w 880"/>
              <a:gd name="T39" fmla="*/ 102 h 753"/>
              <a:gd name="T40" fmla="*/ 588 w 880"/>
              <a:gd name="T41" fmla="*/ 57 h 753"/>
              <a:gd name="T42" fmla="*/ 588 w 880"/>
              <a:gd name="T43" fmla="*/ 102 h 753"/>
              <a:gd name="T44" fmla="*/ 440 w 880"/>
              <a:gd name="T45" fmla="*/ 110 h 753"/>
              <a:gd name="T46" fmla="*/ 291 w 880"/>
              <a:gd name="T47" fmla="*/ 110 h 753"/>
              <a:gd name="T48" fmla="*/ 835 w 880"/>
              <a:gd name="T49" fmla="*/ 110 h 753"/>
              <a:gd name="T50" fmla="*/ 643 w 880"/>
              <a:gd name="T51" fmla="*/ 110 h 753"/>
              <a:gd name="T52" fmla="*/ 644 w 880"/>
              <a:gd name="T53" fmla="*/ 31 h 753"/>
              <a:gd name="T54" fmla="*/ 610 w 880"/>
              <a:gd name="T55" fmla="*/ 0 h 753"/>
              <a:gd name="T56" fmla="*/ 270 w 880"/>
              <a:gd name="T57" fmla="*/ 0 h 753"/>
              <a:gd name="T58" fmla="*/ 235 w 880"/>
              <a:gd name="T59" fmla="*/ 102 h 753"/>
              <a:gd name="T60" fmla="*/ 236 w 880"/>
              <a:gd name="T61" fmla="*/ 110 h 753"/>
              <a:gd name="T62" fmla="*/ 46 w 880"/>
              <a:gd name="T63" fmla="*/ 110 h 753"/>
              <a:gd name="T64" fmla="*/ 0 w 880"/>
              <a:gd name="T65" fmla="*/ 707 h 753"/>
              <a:gd name="T66" fmla="*/ 44 w 880"/>
              <a:gd name="T67" fmla="*/ 752 h 753"/>
              <a:gd name="T68" fmla="*/ 835 w 880"/>
              <a:gd name="T69" fmla="*/ 752 h 753"/>
              <a:gd name="T70" fmla="*/ 879 w 880"/>
              <a:gd name="T71" fmla="*/ 155 h 753"/>
              <a:gd name="T72" fmla="*/ 835 w 880"/>
              <a:gd name="T73" fmla="*/ 110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80" h="753">
                <a:moveTo>
                  <a:pt x="57" y="695"/>
                </a:moveTo>
                <a:lnTo>
                  <a:pt x="57" y="460"/>
                </a:lnTo>
                <a:lnTo>
                  <a:pt x="155" y="460"/>
                </a:lnTo>
                <a:lnTo>
                  <a:pt x="155" y="509"/>
                </a:lnTo>
                <a:lnTo>
                  <a:pt x="155" y="509"/>
                </a:lnTo>
                <a:cubicBezTo>
                  <a:pt x="155" y="525"/>
                  <a:pt x="168" y="538"/>
                  <a:pt x="184" y="538"/>
                </a:cubicBezTo>
                <a:lnTo>
                  <a:pt x="184" y="538"/>
                </a:lnTo>
                <a:cubicBezTo>
                  <a:pt x="200" y="538"/>
                  <a:pt x="213" y="525"/>
                  <a:pt x="213" y="509"/>
                </a:cubicBezTo>
                <a:lnTo>
                  <a:pt x="213" y="460"/>
                </a:lnTo>
                <a:lnTo>
                  <a:pt x="667" y="460"/>
                </a:lnTo>
                <a:lnTo>
                  <a:pt x="667" y="509"/>
                </a:lnTo>
                <a:lnTo>
                  <a:pt x="667" y="509"/>
                </a:lnTo>
                <a:cubicBezTo>
                  <a:pt x="667" y="525"/>
                  <a:pt x="679" y="538"/>
                  <a:pt x="695" y="538"/>
                </a:cubicBezTo>
                <a:lnTo>
                  <a:pt x="695" y="538"/>
                </a:lnTo>
                <a:cubicBezTo>
                  <a:pt x="711" y="538"/>
                  <a:pt x="724" y="525"/>
                  <a:pt x="724" y="509"/>
                </a:cubicBezTo>
                <a:lnTo>
                  <a:pt x="724" y="460"/>
                </a:lnTo>
                <a:lnTo>
                  <a:pt x="822" y="460"/>
                </a:lnTo>
                <a:lnTo>
                  <a:pt x="822" y="695"/>
                </a:lnTo>
                <a:lnTo>
                  <a:pt x="57" y="695"/>
                </a:lnTo>
                <a:close/>
                <a:moveTo>
                  <a:pt x="440" y="167"/>
                </a:moveTo>
                <a:lnTo>
                  <a:pt x="822" y="167"/>
                </a:lnTo>
                <a:lnTo>
                  <a:pt x="822" y="403"/>
                </a:lnTo>
                <a:lnTo>
                  <a:pt x="724" y="403"/>
                </a:lnTo>
                <a:lnTo>
                  <a:pt x="724" y="384"/>
                </a:lnTo>
                <a:lnTo>
                  <a:pt x="724" y="384"/>
                </a:lnTo>
                <a:cubicBezTo>
                  <a:pt x="724" y="368"/>
                  <a:pt x="711" y="356"/>
                  <a:pt x="695" y="356"/>
                </a:cubicBezTo>
                <a:lnTo>
                  <a:pt x="695" y="356"/>
                </a:lnTo>
                <a:cubicBezTo>
                  <a:pt x="679" y="356"/>
                  <a:pt x="667" y="368"/>
                  <a:pt x="667" y="384"/>
                </a:cubicBezTo>
                <a:lnTo>
                  <a:pt x="667" y="403"/>
                </a:lnTo>
                <a:lnTo>
                  <a:pt x="213" y="403"/>
                </a:lnTo>
                <a:lnTo>
                  <a:pt x="213" y="384"/>
                </a:lnTo>
                <a:lnTo>
                  <a:pt x="213" y="384"/>
                </a:lnTo>
                <a:cubicBezTo>
                  <a:pt x="213" y="368"/>
                  <a:pt x="200" y="356"/>
                  <a:pt x="184" y="356"/>
                </a:cubicBezTo>
                <a:lnTo>
                  <a:pt x="184" y="356"/>
                </a:lnTo>
                <a:cubicBezTo>
                  <a:pt x="168" y="356"/>
                  <a:pt x="155" y="368"/>
                  <a:pt x="155" y="384"/>
                </a:cubicBezTo>
                <a:lnTo>
                  <a:pt x="155" y="403"/>
                </a:lnTo>
                <a:lnTo>
                  <a:pt x="57" y="403"/>
                </a:lnTo>
                <a:lnTo>
                  <a:pt x="57" y="168"/>
                </a:lnTo>
                <a:lnTo>
                  <a:pt x="440" y="167"/>
                </a:lnTo>
                <a:close/>
                <a:moveTo>
                  <a:pt x="292" y="102"/>
                </a:moveTo>
                <a:lnTo>
                  <a:pt x="292" y="57"/>
                </a:lnTo>
                <a:lnTo>
                  <a:pt x="588" y="57"/>
                </a:lnTo>
                <a:lnTo>
                  <a:pt x="588" y="102"/>
                </a:lnTo>
                <a:lnTo>
                  <a:pt x="588" y="102"/>
                </a:lnTo>
                <a:cubicBezTo>
                  <a:pt x="588" y="105"/>
                  <a:pt x="588" y="107"/>
                  <a:pt x="589" y="110"/>
                </a:cubicBezTo>
                <a:lnTo>
                  <a:pt x="440" y="110"/>
                </a:lnTo>
                <a:lnTo>
                  <a:pt x="291" y="110"/>
                </a:lnTo>
                <a:lnTo>
                  <a:pt x="291" y="110"/>
                </a:lnTo>
                <a:cubicBezTo>
                  <a:pt x="292" y="108"/>
                  <a:pt x="292" y="105"/>
                  <a:pt x="292" y="102"/>
                </a:cubicBezTo>
                <a:close/>
                <a:moveTo>
                  <a:pt x="835" y="110"/>
                </a:moveTo>
                <a:lnTo>
                  <a:pt x="643" y="110"/>
                </a:lnTo>
                <a:lnTo>
                  <a:pt x="643" y="110"/>
                </a:lnTo>
                <a:cubicBezTo>
                  <a:pt x="644" y="107"/>
                  <a:pt x="644" y="105"/>
                  <a:pt x="644" y="102"/>
                </a:cubicBezTo>
                <a:lnTo>
                  <a:pt x="644" y="31"/>
                </a:lnTo>
                <a:lnTo>
                  <a:pt x="644" y="31"/>
                </a:lnTo>
                <a:cubicBezTo>
                  <a:pt x="644" y="11"/>
                  <a:pt x="626" y="0"/>
                  <a:pt x="610" y="0"/>
                </a:cubicBezTo>
                <a:lnTo>
                  <a:pt x="270" y="0"/>
                </a:lnTo>
                <a:lnTo>
                  <a:pt x="270" y="0"/>
                </a:lnTo>
                <a:cubicBezTo>
                  <a:pt x="253" y="0"/>
                  <a:pt x="235" y="11"/>
                  <a:pt x="235" y="31"/>
                </a:cubicBezTo>
                <a:lnTo>
                  <a:pt x="235" y="102"/>
                </a:lnTo>
                <a:lnTo>
                  <a:pt x="235" y="102"/>
                </a:lnTo>
                <a:cubicBezTo>
                  <a:pt x="235" y="105"/>
                  <a:pt x="235" y="108"/>
                  <a:pt x="236" y="110"/>
                </a:cubicBezTo>
                <a:lnTo>
                  <a:pt x="46" y="110"/>
                </a:lnTo>
                <a:lnTo>
                  <a:pt x="46" y="110"/>
                </a:lnTo>
                <a:cubicBezTo>
                  <a:pt x="21" y="110"/>
                  <a:pt x="0" y="132"/>
                  <a:pt x="0" y="159"/>
                </a:cubicBezTo>
                <a:lnTo>
                  <a:pt x="0" y="707"/>
                </a:lnTo>
                <a:lnTo>
                  <a:pt x="0" y="707"/>
                </a:lnTo>
                <a:cubicBezTo>
                  <a:pt x="0" y="732"/>
                  <a:pt x="20" y="752"/>
                  <a:pt x="44" y="752"/>
                </a:cubicBezTo>
                <a:lnTo>
                  <a:pt x="835" y="752"/>
                </a:lnTo>
                <a:lnTo>
                  <a:pt x="835" y="752"/>
                </a:lnTo>
                <a:cubicBezTo>
                  <a:pt x="860" y="752"/>
                  <a:pt x="879" y="732"/>
                  <a:pt x="879" y="707"/>
                </a:cubicBezTo>
                <a:lnTo>
                  <a:pt x="879" y="155"/>
                </a:lnTo>
                <a:lnTo>
                  <a:pt x="879" y="155"/>
                </a:lnTo>
                <a:cubicBezTo>
                  <a:pt x="879" y="130"/>
                  <a:pt x="860" y="110"/>
                  <a:pt x="835" y="1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Freeform 350"/>
          <p:cNvSpPr>
            <a:spLocks noChangeArrowheads="1"/>
          </p:cNvSpPr>
          <p:nvPr/>
        </p:nvSpPr>
        <p:spPr bwMode="auto">
          <a:xfrm>
            <a:off x="6353638" y="8392407"/>
            <a:ext cx="1026636" cy="1109879"/>
          </a:xfrm>
          <a:custGeom>
            <a:avLst/>
            <a:gdLst>
              <a:gd name="T0" fmla="*/ 488 w 815"/>
              <a:gd name="T1" fmla="*/ 803 h 882"/>
              <a:gd name="T2" fmla="*/ 524 w 815"/>
              <a:gd name="T3" fmla="*/ 808 h 882"/>
              <a:gd name="T4" fmla="*/ 671 w 815"/>
              <a:gd name="T5" fmla="*/ 814 h 882"/>
              <a:gd name="T6" fmla="*/ 683 w 815"/>
              <a:gd name="T7" fmla="*/ 781 h 882"/>
              <a:gd name="T8" fmla="*/ 672 w 815"/>
              <a:gd name="T9" fmla="*/ 737 h 882"/>
              <a:gd name="T10" fmla="*/ 691 w 815"/>
              <a:gd name="T11" fmla="*/ 718 h 882"/>
              <a:gd name="T12" fmla="*/ 713 w 815"/>
              <a:gd name="T13" fmla="*/ 647 h 882"/>
              <a:gd name="T14" fmla="*/ 706 w 815"/>
              <a:gd name="T15" fmla="*/ 619 h 882"/>
              <a:gd name="T16" fmla="*/ 744 w 815"/>
              <a:gd name="T17" fmla="*/ 591 h 882"/>
              <a:gd name="T18" fmla="*/ 757 w 815"/>
              <a:gd name="T19" fmla="*/ 561 h 882"/>
              <a:gd name="T20" fmla="*/ 709 w 815"/>
              <a:gd name="T21" fmla="*/ 500 h 882"/>
              <a:gd name="T22" fmla="*/ 724 w 815"/>
              <a:gd name="T23" fmla="*/ 475 h 882"/>
              <a:gd name="T24" fmla="*/ 728 w 815"/>
              <a:gd name="T25" fmla="*/ 400 h 882"/>
              <a:gd name="T26" fmla="*/ 653 w 815"/>
              <a:gd name="T27" fmla="*/ 395 h 882"/>
              <a:gd name="T28" fmla="*/ 483 w 815"/>
              <a:gd name="T29" fmla="*/ 231 h 882"/>
              <a:gd name="T30" fmla="*/ 485 w 815"/>
              <a:gd name="T31" fmla="*/ 141 h 882"/>
              <a:gd name="T32" fmla="*/ 374 w 815"/>
              <a:gd name="T33" fmla="*/ 76 h 882"/>
              <a:gd name="T34" fmla="*/ 379 w 815"/>
              <a:gd name="T35" fmla="*/ 91 h 882"/>
              <a:gd name="T36" fmla="*/ 320 w 815"/>
              <a:gd name="T37" fmla="*/ 358 h 882"/>
              <a:gd name="T38" fmla="*/ 252 w 815"/>
              <a:gd name="T39" fmla="*/ 434 h 882"/>
              <a:gd name="T40" fmla="*/ 110 w 815"/>
              <a:gd name="T41" fmla="*/ 434 h 882"/>
              <a:gd name="T42" fmla="*/ 56 w 815"/>
              <a:gd name="T43" fmla="*/ 594 h 882"/>
              <a:gd name="T44" fmla="*/ 93 w 815"/>
              <a:gd name="T45" fmla="*/ 734 h 882"/>
              <a:gd name="T46" fmla="*/ 182 w 815"/>
              <a:gd name="T47" fmla="*/ 745 h 882"/>
              <a:gd name="T48" fmla="*/ 239 w 815"/>
              <a:gd name="T49" fmla="*/ 733 h 882"/>
              <a:gd name="T50" fmla="*/ 302 w 815"/>
              <a:gd name="T51" fmla="*/ 734 h 882"/>
              <a:gd name="T52" fmla="*/ 400 w 815"/>
              <a:gd name="T53" fmla="*/ 791 h 882"/>
              <a:gd name="T54" fmla="*/ 488 w 815"/>
              <a:gd name="T55" fmla="*/ 803 h 882"/>
              <a:gd name="T56" fmla="*/ 605 w 815"/>
              <a:gd name="T57" fmla="*/ 879 h 882"/>
              <a:gd name="T58" fmla="*/ 510 w 815"/>
              <a:gd name="T59" fmla="*/ 863 h 882"/>
              <a:gd name="T60" fmla="*/ 469 w 815"/>
              <a:gd name="T61" fmla="*/ 861 h 882"/>
              <a:gd name="T62" fmla="*/ 273 w 815"/>
              <a:gd name="T63" fmla="*/ 785 h 882"/>
              <a:gd name="T64" fmla="*/ 170 w 815"/>
              <a:gd name="T65" fmla="*/ 808 h 882"/>
              <a:gd name="T66" fmla="*/ 49 w 815"/>
              <a:gd name="T67" fmla="*/ 770 h 882"/>
              <a:gd name="T68" fmla="*/ 56 w 815"/>
              <a:gd name="T69" fmla="*/ 399 h 882"/>
              <a:gd name="T70" fmla="*/ 220 w 815"/>
              <a:gd name="T71" fmla="*/ 385 h 882"/>
              <a:gd name="T72" fmla="*/ 275 w 815"/>
              <a:gd name="T73" fmla="*/ 322 h 882"/>
              <a:gd name="T74" fmla="*/ 325 w 815"/>
              <a:gd name="T75" fmla="*/ 110 h 882"/>
              <a:gd name="T76" fmla="*/ 318 w 815"/>
              <a:gd name="T77" fmla="*/ 88 h 882"/>
              <a:gd name="T78" fmla="*/ 455 w 815"/>
              <a:gd name="T79" fmla="*/ 20 h 882"/>
              <a:gd name="T80" fmla="*/ 537 w 815"/>
              <a:gd name="T81" fmla="*/ 116 h 882"/>
              <a:gd name="T82" fmla="*/ 535 w 815"/>
              <a:gd name="T83" fmla="*/ 289 h 882"/>
              <a:gd name="T84" fmla="*/ 537 w 815"/>
              <a:gd name="T85" fmla="*/ 311 h 882"/>
              <a:gd name="T86" fmla="*/ 737 w 815"/>
              <a:gd name="T87" fmla="*/ 343 h 882"/>
              <a:gd name="T88" fmla="*/ 808 w 815"/>
              <a:gd name="T89" fmla="*/ 451 h 882"/>
              <a:gd name="T90" fmla="*/ 814 w 815"/>
              <a:gd name="T91" fmla="*/ 561 h 882"/>
              <a:gd name="T92" fmla="*/ 776 w 815"/>
              <a:gd name="T93" fmla="*/ 638 h 882"/>
              <a:gd name="T94" fmla="*/ 737 w 815"/>
              <a:gd name="T95" fmla="*/ 762 h 882"/>
              <a:gd name="T96" fmla="*/ 739 w 815"/>
              <a:gd name="T97" fmla="*/ 770 h 882"/>
              <a:gd name="T98" fmla="*/ 628 w 815"/>
              <a:gd name="T99" fmla="*/ 881 h 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15" h="882">
                <a:moveTo>
                  <a:pt x="374" y="76"/>
                </a:moveTo>
                <a:lnTo>
                  <a:pt x="374" y="76"/>
                </a:lnTo>
                <a:close/>
                <a:moveTo>
                  <a:pt x="488" y="803"/>
                </a:moveTo>
                <a:lnTo>
                  <a:pt x="488" y="803"/>
                </a:lnTo>
                <a:cubicBezTo>
                  <a:pt x="500" y="803"/>
                  <a:pt x="512" y="805"/>
                  <a:pt x="524" y="808"/>
                </a:cubicBezTo>
                <a:lnTo>
                  <a:pt x="524" y="808"/>
                </a:lnTo>
                <a:cubicBezTo>
                  <a:pt x="546" y="813"/>
                  <a:pt x="579" y="820"/>
                  <a:pt x="609" y="823"/>
                </a:cubicBezTo>
                <a:lnTo>
                  <a:pt x="609" y="823"/>
                </a:lnTo>
                <a:cubicBezTo>
                  <a:pt x="654" y="826"/>
                  <a:pt x="668" y="817"/>
                  <a:pt x="671" y="814"/>
                </a:cubicBezTo>
                <a:lnTo>
                  <a:pt x="671" y="814"/>
                </a:lnTo>
                <a:cubicBezTo>
                  <a:pt x="682" y="804"/>
                  <a:pt x="686" y="794"/>
                  <a:pt x="683" y="781"/>
                </a:cubicBezTo>
                <a:lnTo>
                  <a:pt x="683" y="781"/>
                </a:lnTo>
                <a:cubicBezTo>
                  <a:pt x="682" y="770"/>
                  <a:pt x="676" y="763"/>
                  <a:pt x="676" y="763"/>
                </a:cubicBezTo>
                <a:lnTo>
                  <a:pt x="676" y="763"/>
                </a:lnTo>
                <a:cubicBezTo>
                  <a:pt x="670" y="755"/>
                  <a:pt x="669" y="745"/>
                  <a:pt x="672" y="737"/>
                </a:cubicBezTo>
                <a:lnTo>
                  <a:pt x="672" y="737"/>
                </a:lnTo>
                <a:cubicBezTo>
                  <a:pt x="675" y="728"/>
                  <a:pt x="682" y="721"/>
                  <a:pt x="691" y="718"/>
                </a:cubicBezTo>
                <a:lnTo>
                  <a:pt x="691" y="718"/>
                </a:lnTo>
                <a:cubicBezTo>
                  <a:pt x="715" y="712"/>
                  <a:pt x="730" y="703"/>
                  <a:pt x="733" y="693"/>
                </a:cubicBezTo>
                <a:lnTo>
                  <a:pt x="733" y="693"/>
                </a:lnTo>
                <a:cubicBezTo>
                  <a:pt x="737" y="678"/>
                  <a:pt x="721" y="655"/>
                  <a:pt x="713" y="647"/>
                </a:cubicBezTo>
                <a:lnTo>
                  <a:pt x="713" y="647"/>
                </a:lnTo>
                <a:cubicBezTo>
                  <a:pt x="705" y="640"/>
                  <a:pt x="703" y="629"/>
                  <a:pt x="706" y="619"/>
                </a:cubicBezTo>
                <a:lnTo>
                  <a:pt x="706" y="619"/>
                </a:lnTo>
                <a:cubicBezTo>
                  <a:pt x="709" y="609"/>
                  <a:pt x="717" y="602"/>
                  <a:pt x="727" y="600"/>
                </a:cubicBezTo>
                <a:lnTo>
                  <a:pt x="727" y="600"/>
                </a:lnTo>
                <a:cubicBezTo>
                  <a:pt x="728" y="599"/>
                  <a:pt x="736" y="597"/>
                  <a:pt x="744" y="591"/>
                </a:cubicBezTo>
                <a:lnTo>
                  <a:pt x="744" y="591"/>
                </a:lnTo>
                <a:cubicBezTo>
                  <a:pt x="753" y="584"/>
                  <a:pt x="757" y="574"/>
                  <a:pt x="757" y="561"/>
                </a:cubicBezTo>
                <a:lnTo>
                  <a:pt x="757" y="561"/>
                </a:lnTo>
                <a:cubicBezTo>
                  <a:pt x="757" y="557"/>
                  <a:pt x="757" y="544"/>
                  <a:pt x="724" y="525"/>
                </a:cubicBezTo>
                <a:lnTo>
                  <a:pt x="724" y="525"/>
                </a:lnTo>
                <a:cubicBezTo>
                  <a:pt x="715" y="520"/>
                  <a:pt x="709" y="510"/>
                  <a:pt x="709" y="500"/>
                </a:cubicBezTo>
                <a:lnTo>
                  <a:pt x="709" y="500"/>
                </a:lnTo>
                <a:cubicBezTo>
                  <a:pt x="709" y="490"/>
                  <a:pt x="715" y="481"/>
                  <a:pt x="724" y="475"/>
                </a:cubicBezTo>
                <a:lnTo>
                  <a:pt x="724" y="475"/>
                </a:lnTo>
                <a:cubicBezTo>
                  <a:pt x="735" y="469"/>
                  <a:pt x="751" y="455"/>
                  <a:pt x="751" y="445"/>
                </a:cubicBezTo>
                <a:lnTo>
                  <a:pt x="751" y="445"/>
                </a:lnTo>
                <a:cubicBezTo>
                  <a:pt x="756" y="405"/>
                  <a:pt x="740" y="402"/>
                  <a:pt x="728" y="400"/>
                </a:cubicBezTo>
                <a:lnTo>
                  <a:pt x="728" y="400"/>
                </a:lnTo>
                <a:cubicBezTo>
                  <a:pt x="702" y="395"/>
                  <a:pt x="677" y="395"/>
                  <a:pt x="653" y="395"/>
                </a:cubicBezTo>
                <a:lnTo>
                  <a:pt x="653" y="395"/>
                </a:lnTo>
                <a:cubicBezTo>
                  <a:pt x="603" y="394"/>
                  <a:pt x="552" y="393"/>
                  <a:pt x="502" y="356"/>
                </a:cubicBezTo>
                <a:lnTo>
                  <a:pt x="502" y="356"/>
                </a:lnTo>
                <a:cubicBezTo>
                  <a:pt x="469" y="333"/>
                  <a:pt x="476" y="284"/>
                  <a:pt x="483" y="231"/>
                </a:cubicBezTo>
                <a:lnTo>
                  <a:pt x="483" y="231"/>
                </a:lnTo>
                <a:cubicBezTo>
                  <a:pt x="488" y="199"/>
                  <a:pt x="493" y="158"/>
                  <a:pt x="485" y="141"/>
                </a:cubicBezTo>
                <a:lnTo>
                  <a:pt x="485" y="141"/>
                </a:lnTo>
                <a:cubicBezTo>
                  <a:pt x="458" y="87"/>
                  <a:pt x="425" y="57"/>
                  <a:pt x="396" y="62"/>
                </a:cubicBezTo>
                <a:lnTo>
                  <a:pt x="396" y="62"/>
                </a:lnTo>
                <a:cubicBezTo>
                  <a:pt x="383" y="63"/>
                  <a:pt x="375" y="73"/>
                  <a:pt x="374" y="76"/>
                </a:cubicBezTo>
                <a:lnTo>
                  <a:pt x="374" y="76"/>
                </a:lnTo>
                <a:cubicBezTo>
                  <a:pt x="375" y="82"/>
                  <a:pt x="377" y="86"/>
                  <a:pt x="379" y="91"/>
                </a:cubicBezTo>
                <a:lnTo>
                  <a:pt x="379" y="91"/>
                </a:lnTo>
                <a:cubicBezTo>
                  <a:pt x="386" y="112"/>
                  <a:pt x="395" y="136"/>
                  <a:pt x="394" y="230"/>
                </a:cubicBezTo>
                <a:lnTo>
                  <a:pt x="394" y="230"/>
                </a:lnTo>
                <a:cubicBezTo>
                  <a:pt x="394" y="248"/>
                  <a:pt x="385" y="279"/>
                  <a:pt x="320" y="358"/>
                </a:cubicBezTo>
                <a:lnTo>
                  <a:pt x="320" y="358"/>
                </a:lnTo>
                <a:cubicBezTo>
                  <a:pt x="286" y="399"/>
                  <a:pt x="253" y="433"/>
                  <a:pt x="252" y="434"/>
                </a:cubicBezTo>
                <a:lnTo>
                  <a:pt x="252" y="434"/>
                </a:lnTo>
                <a:cubicBezTo>
                  <a:pt x="246" y="440"/>
                  <a:pt x="238" y="443"/>
                  <a:pt x="229" y="443"/>
                </a:cubicBezTo>
                <a:lnTo>
                  <a:pt x="110" y="434"/>
                </a:lnTo>
                <a:lnTo>
                  <a:pt x="110" y="434"/>
                </a:lnTo>
                <a:cubicBezTo>
                  <a:pt x="105" y="433"/>
                  <a:pt x="101" y="435"/>
                  <a:pt x="98" y="438"/>
                </a:cubicBezTo>
                <a:lnTo>
                  <a:pt x="98" y="438"/>
                </a:lnTo>
                <a:cubicBezTo>
                  <a:pt x="82" y="455"/>
                  <a:pt x="56" y="498"/>
                  <a:pt x="56" y="594"/>
                </a:cubicBezTo>
                <a:lnTo>
                  <a:pt x="56" y="594"/>
                </a:lnTo>
                <a:cubicBezTo>
                  <a:pt x="56" y="657"/>
                  <a:pt x="69" y="705"/>
                  <a:pt x="93" y="734"/>
                </a:cubicBezTo>
                <a:lnTo>
                  <a:pt x="93" y="734"/>
                </a:lnTo>
                <a:cubicBezTo>
                  <a:pt x="108" y="752"/>
                  <a:pt x="132" y="759"/>
                  <a:pt x="155" y="753"/>
                </a:cubicBezTo>
                <a:lnTo>
                  <a:pt x="155" y="753"/>
                </a:lnTo>
                <a:cubicBezTo>
                  <a:pt x="164" y="751"/>
                  <a:pt x="173" y="748"/>
                  <a:pt x="182" y="745"/>
                </a:cubicBezTo>
                <a:lnTo>
                  <a:pt x="182" y="745"/>
                </a:lnTo>
                <a:cubicBezTo>
                  <a:pt x="197" y="741"/>
                  <a:pt x="222" y="735"/>
                  <a:pt x="239" y="733"/>
                </a:cubicBezTo>
                <a:lnTo>
                  <a:pt x="239" y="733"/>
                </a:lnTo>
                <a:cubicBezTo>
                  <a:pt x="250" y="731"/>
                  <a:pt x="259" y="729"/>
                  <a:pt x="267" y="728"/>
                </a:cubicBezTo>
                <a:lnTo>
                  <a:pt x="267" y="728"/>
                </a:lnTo>
                <a:cubicBezTo>
                  <a:pt x="279" y="726"/>
                  <a:pt x="291" y="725"/>
                  <a:pt x="302" y="734"/>
                </a:cubicBezTo>
                <a:lnTo>
                  <a:pt x="302" y="734"/>
                </a:lnTo>
                <a:cubicBezTo>
                  <a:pt x="335" y="764"/>
                  <a:pt x="373" y="781"/>
                  <a:pt x="400" y="791"/>
                </a:cubicBezTo>
                <a:lnTo>
                  <a:pt x="400" y="791"/>
                </a:lnTo>
                <a:cubicBezTo>
                  <a:pt x="432" y="802"/>
                  <a:pt x="461" y="805"/>
                  <a:pt x="474" y="804"/>
                </a:cubicBezTo>
                <a:lnTo>
                  <a:pt x="474" y="804"/>
                </a:lnTo>
                <a:cubicBezTo>
                  <a:pt x="479" y="803"/>
                  <a:pt x="483" y="803"/>
                  <a:pt x="488" y="803"/>
                </a:cubicBezTo>
                <a:close/>
                <a:moveTo>
                  <a:pt x="628" y="881"/>
                </a:moveTo>
                <a:lnTo>
                  <a:pt x="628" y="881"/>
                </a:lnTo>
                <a:cubicBezTo>
                  <a:pt x="620" y="881"/>
                  <a:pt x="613" y="880"/>
                  <a:pt x="605" y="879"/>
                </a:cubicBezTo>
                <a:lnTo>
                  <a:pt x="605" y="879"/>
                </a:lnTo>
                <a:cubicBezTo>
                  <a:pt x="570" y="877"/>
                  <a:pt x="534" y="870"/>
                  <a:pt x="510" y="863"/>
                </a:cubicBezTo>
                <a:lnTo>
                  <a:pt x="510" y="863"/>
                </a:lnTo>
                <a:cubicBezTo>
                  <a:pt x="500" y="860"/>
                  <a:pt x="490" y="860"/>
                  <a:pt x="480" y="861"/>
                </a:cubicBezTo>
                <a:lnTo>
                  <a:pt x="480" y="861"/>
                </a:lnTo>
                <a:cubicBezTo>
                  <a:pt x="477" y="861"/>
                  <a:pt x="473" y="861"/>
                  <a:pt x="469" y="861"/>
                </a:cubicBezTo>
                <a:lnTo>
                  <a:pt x="469" y="861"/>
                </a:lnTo>
                <a:cubicBezTo>
                  <a:pt x="422" y="861"/>
                  <a:pt x="338" y="838"/>
                  <a:pt x="273" y="785"/>
                </a:cubicBezTo>
                <a:lnTo>
                  <a:pt x="273" y="785"/>
                </a:lnTo>
                <a:cubicBezTo>
                  <a:pt x="255" y="787"/>
                  <a:pt x="216" y="795"/>
                  <a:pt x="198" y="800"/>
                </a:cubicBezTo>
                <a:lnTo>
                  <a:pt x="198" y="800"/>
                </a:lnTo>
                <a:cubicBezTo>
                  <a:pt x="189" y="803"/>
                  <a:pt x="179" y="805"/>
                  <a:pt x="170" y="808"/>
                </a:cubicBezTo>
                <a:lnTo>
                  <a:pt x="170" y="808"/>
                </a:lnTo>
                <a:cubicBezTo>
                  <a:pt x="126" y="820"/>
                  <a:pt x="79" y="805"/>
                  <a:pt x="49" y="770"/>
                </a:cubicBezTo>
                <a:lnTo>
                  <a:pt x="49" y="770"/>
                </a:lnTo>
                <a:cubicBezTo>
                  <a:pt x="16" y="730"/>
                  <a:pt x="0" y="671"/>
                  <a:pt x="0" y="594"/>
                </a:cubicBezTo>
                <a:lnTo>
                  <a:pt x="0" y="594"/>
                </a:lnTo>
                <a:cubicBezTo>
                  <a:pt x="0" y="484"/>
                  <a:pt x="30" y="428"/>
                  <a:pt x="56" y="399"/>
                </a:cubicBezTo>
                <a:lnTo>
                  <a:pt x="56" y="399"/>
                </a:lnTo>
                <a:cubicBezTo>
                  <a:pt x="71" y="383"/>
                  <a:pt x="92" y="375"/>
                  <a:pt x="114" y="377"/>
                </a:cubicBezTo>
                <a:lnTo>
                  <a:pt x="220" y="385"/>
                </a:lnTo>
                <a:lnTo>
                  <a:pt x="220" y="385"/>
                </a:lnTo>
                <a:cubicBezTo>
                  <a:pt x="232" y="372"/>
                  <a:pt x="253" y="348"/>
                  <a:pt x="275" y="322"/>
                </a:cubicBezTo>
                <a:lnTo>
                  <a:pt x="275" y="322"/>
                </a:lnTo>
                <a:cubicBezTo>
                  <a:pt x="335" y="251"/>
                  <a:pt x="337" y="230"/>
                  <a:pt x="337" y="230"/>
                </a:cubicBezTo>
                <a:lnTo>
                  <a:pt x="337" y="230"/>
                </a:lnTo>
                <a:cubicBezTo>
                  <a:pt x="337" y="145"/>
                  <a:pt x="331" y="127"/>
                  <a:pt x="325" y="110"/>
                </a:cubicBezTo>
                <a:lnTo>
                  <a:pt x="325" y="110"/>
                </a:lnTo>
                <a:cubicBezTo>
                  <a:pt x="322" y="104"/>
                  <a:pt x="320" y="97"/>
                  <a:pt x="318" y="88"/>
                </a:cubicBezTo>
                <a:lnTo>
                  <a:pt x="318" y="88"/>
                </a:lnTo>
                <a:cubicBezTo>
                  <a:pt x="311" y="57"/>
                  <a:pt x="334" y="22"/>
                  <a:pt x="370" y="9"/>
                </a:cubicBezTo>
                <a:lnTo>
                  <a:pt x="370" y="9"/>
                </a:lnTo>
                <a:cubicBezTo>
                  <a:pt x="398" y="0"/>
                  <a:pt x="428" y="3"/>
                  <a:pt x="455" y="20"/>
                </a:cubicBezTo>
                <a:lnTo>
                  <a:pt x="455" y="20"/>
                </a:lnTo>
                <a:cubicBezTo>
                  <a:pt x="486" y="37"/>
                  <a:pt x="513" y="70"/>
                  <a:pt x="537" y="116"/>
                </a:cubicBezTo>
                <a:lnTo>
                  <a:pt x="537" y="116"/>
                </a:lnTo>
                <a:cubicBezTo>
                  <a:pt x="552" y="148"/>
                  <a:pt x="546" y="194"/>
                  <a:pt x="540" y="239"/>
                </a:cubicBezTo>
                <a:lnTo>
                  <a:pt x="540" y="239"/>
                </a:lnTo>
                <a:cubicBezTo>
                  <a:pt x="537" y="257"/>
                  <a:pt x="535" y="274"/>
                  <a:pt x="535" y="289"/>
                </a:cubicBezTo>
                <a:lnTo>
                  <a:pt x="535" y="289"/>
                </a:lnTo>
                <a:cubicBezTo>
                  <a:pt x="534" y="304"/>
                  <a:pt x="536" y="309"/>
                  <a:pt x="537" y="311"/>
                </a:cubicBezTo>
                <a:lnTo>
                  <a:pt x="537" y="311"/>
                </a:lnTo>
                <a:cubicBezTo>
                  <a:pt x="572" y="337"/>
                  <a:pt x="608" y="337"/>
                  <a:pt x="653" y="338"/>
                </a:cubicBezTo>
                <a:lnTo>
                  <a:pt x="653" y="338"/>
                </a:lnTo>
                <a:cubicBezTo>
                  <a:pt x="678" y="338"/>
                  <a:pt x="706" y="339"/>
                  <a:pt x="737" y="343"/>
                </a:cubicBezTo>
                <a:lnTo>
                  <a:pt x="737" y="343"/>
                </a:lnTo>
                <a:cubicBezTo>
                  <a:pt x="789" y="353"/>
                  <a:pt x="814" y="391"/>
                  <a:pt x="808" y="451"/>
                </a:cubicBezTo>
                <a:lnTo>
                  <a:pt x="808" y="451"/>
                </a:lnTo>
                <a:cubicBezTo>
                  <a:pt x="806" y="470"/>
                  <a:pt x="796" y="486"/>
                  <a:pt x="785" y="499"/>
                </a:cubicBezTo>
                <a:lnTo>
                  <a:pt x="785" y="499"/>
                </a:lnTo>
                <a:cubicBezTo>
                  <a:pt x="804" y="516"/>
                  <a:pt x="814" y="538"/>
                  <a:pt x="814" y="561"/>
                </a:cubicBezTo>
                <a:lnTo>
                  <a:pt x="814" y="561"/>
                </a:lnTo>
                <a:cubicBezTo>
                  <a:pt x="814" y="599"/>
                  <a:pt x="796" y="623"/>
                  <a:pt x="776" y="638"/>
                </a:cubicBezTo>
                <a:lnTo>
                  <a:pt x="776" y="638"/>
                </a:lnTo>
                <a:cubicBezTo>
                  <a:pt x="786" y="657"/>
                  <a:pt x="795" y="682"/>
                  <a:pt x="788" y="707"/>
                </a:cubicBezTo>
                <a:lnTo>
                  <a:pt x="788" y="707"/>
                </a:lnTo>
                <a:cubicBezTo>
                  <a:pt x="781" y="731"/>
                  <a:pt x="765" y="749"/>
                  <a:pt x="737" y="762"/>
                </a:cubicBezTo>
                <a:lnTo>
                  <a:pt x="737" y="762"/>
                </a:lnTo>
                <a:cubicBezTo>
                  <a:pt x="738" y="764"/>
                  <a:pt x="739" y="767"/>
                  <a:pt x="739" y="770"/>
                </a:cubicBezTo>
                <a:lnTo>
                  <a:pt x="739" y="770"/>
                </a:lnTo>
                <a:cubicBezTo>
                  <a:pt x="746" y="802"/>
                  <a:pt x="735" y="833"/>
                  <a:pt x="710" y="856"/>
                </a:cubicBezTo>
                <a:lnTo>
                  <a:pt x="710" y="856"/>
                </a:lnTo>
                <a:cubicBezTo>
                  <a:pt x="692" y="872"/>
                  <a:pt x="665" y="881"/>
                  <a:pt x="628" y="8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351"/>
          <p:cNvSpPr>
            <a:spLocks noChangeArrowheads="1"/>
          </p:cNvSpPr>
          <p:nvPr/>
        </p:nvSpPr>
        <p:spPr bwMode="auto">
          <a:xfrm>
            <a:off x="14439104" y="8048345"/>
            <a:ext cx="621532" cy="1082134"/>
          </a:xfrm>
          <a:custGeom>
            <a:avLst/>
            <a:gdLst>
              <a:gd name="T0" fmla="*/ 88 w 493"/>
              <a:gd name="T1" fmla="*/ 57 h 860"/>
              <a:gd name="T2" fmla="*/ 88 w 493"/>
              <a:gd name="T3" fmla="*/ 57 h 860"/>
              <a:gd name="T4" fmla="*/ 57 w 493"/>
              <a:gd name="T5" fmla="*/ 88 h 860"/>
              <a:gd name="T6" fmla="*/ 57 w 493"/>
              <a:gd name="T7" fmla="*/ 771 h 860"/>
              <a:gd name="T8" fmla="*/ 57 w 493"/>
              <a:gd name="T9" fmla="*/ 771 h 860"/>
              <a:gd name="T10" fmla="*/ 88 w 493"/>
              <a:gd name="T11" fmla="*/ 802 h 860"/>
              <a:gd name="T12" fmla="*/ 403 w 493"/>
              <a:gd name="T13" fmla="*/ 802 h 860"/>
              <a:gd name="T14" fmla="*/ 403 w 493"/>
              <a:gd name="T15" fmla="*/ 802 h 860"/>
              <a:gd name="T16" fmla="*/ 434 w 493"/>
              <a:gd name="T17" fmla="*/ 771 h 860"/>
              <a:gd name="T18" fmla="*/ 434 w 493"/>
              <a:gd name="T19" fmla="*/ 88 h 860"/>
              <a:gd name="T20" fmla="*/ 434 w 493"/>
              <a:gd name="T21" fmla="*/ 88 h 860"/>
              <a:gd name="T22" fmla="*/ 403 w 493"/>
              <a:gd name="T23" fmla="*/ 57 h 860"/>
              <a:gd name="T24" fmla="*/ 88 w 493"/>
              <a:gd name="T25" fmla="*/ 57 h 860"/>
              <a:gd name="T26" fmla="*/ 403 w 493"/>
              <a:gd name="T27" fmla="*/ 859 h 860"/>
              <a:gd name="T28" fmla="*/ 88 w 493"/>
              <a:gd name="T29" fmla="*/ 859 h 860"/>
              <a:gd name="T30" fmla="*/ 88 w 493"/>
              <a:gd name="T31" fmla="*/ 859 h 860"/>
              <a:gd name="T32" fmla="*/ 0 w 493"/>
              <a:gd name="T33" fmla="*/ 771 h 860"/>
              <a:gd name="T34" fmla="*/ 0 w 493"/>
              <a:gd name="T35" fmla="*/ 88 h 860"/>
              <a:gd name="T36" fmla="*/ 0 w 493"/>
              <a:gd name="T37" fmla="*/ 88 h 860"/>
              <a:gd name="T38" fmla="*/ 88 w 493"/>
              <a:gd name="T39" fmla="*/ 0 h 860"/>
              <a:gd name="T40" fmla="*/ 403 w 493"/>
              <a:gd name="T41" fmla="*/ 0 h 860"/>
              <a:gd name="T42" fmla="*/ 403 w 493"/>
              <a:gd name="T43" fmla="*/ 0 h 860"/>
              <a:gd name="T44" fmla="*/ 492 w 493"/>
              <a:gd name="T45" fmla="*/ 88 h 860"/>
              <a:gd name="T46" fmla="*/ 492 w 493"/>
              <a:gd name="T47" fmla="*/ 771 h 860"/>
              <a:gd name="T48" fmla="*/ 492 w 493"/>
              <a:gd name="T49" fmla="*/ 771 h 860"/>
              <a:gd name="T50" fmla="*/ 403 w 493"/>
              <a:gd name="T51" fmla="*/ 859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3" h="860">
                <a:moveTo>
                  <a:pt x="88" y="57"/>
                </a:moveTo>
                <a:lnTo>
                  <a:pt x="88" y="57"/>
                </a:lnTo>
                <a:cubicBezTo>
                  <a:pt x="71" y="57"/>
                  <a:pt x="57" y="71"/>
                  <a:pt x="57" y="88"/>
                </a:cubicBezTo>
                <a:lnTo>
                  <a:pt x="57" y="771"/>
                </a:lnTo>
                <a:lnTo>
                  <a:pt x="57" y="771"/>
                </a:lnTo>
                <a:cubicBezTo>
                  <a:pt x="57" y="787"/>
                  <a:pt x="71" y="802"/>
                  <a:pt x="88" y="802"/>
                </a:cubicBezTo>
                <a:lnTo>
                  <a:pt x="403" y="802"/>
                </a:lnTo>
                <a:lnTo>
                  <a:pt x="403" y="802"/>
                </a:lnTo>
                <a:cubicBezTo>
                  <a:pt x="421" y="802"/>
                  <a:pt x="434" y="787"/>
                  <a:pt x="434" y="771"/>
                </a:cubicBezTo>
                <a:lnTo>
                  <a:pt x="434" y="88"/>
                </a:lnTo>
                <a:lnTo>
                  <a:pt x="434" y="88"/>
                </a:lnTo>
                <a:cubicBezTo>
                  <a:pt x="434" y="71"/>
                  <a:pt x="421" y="57"/>
                  <a:pt x="403" y="57"/>
                </a:cubicBezTo>
                <a:lnTo>
                  <a:pt x="88" y="57"/>
                </a:lnTo>
                <a:close/>
                <a:moveTo>
                  <a:pt x="403" y="859"/>
                </a:moveTo>
                <a:lnTo>
                  <a:pt x="88" y="859"/>
                </a:lnTo>
                <a:lnTo>
                  <a:pt x="88" y="859"/>
                </a:lnTo>
                <a:cubicBezTo>
                  <a:pt x="40" y="859"/>
                  <a:pt x="0" y="820"/>
                  <a:pt x="0" y="771"/>
                </a:cubicBezTo>
                <a:lnTo>
                  <a:pt x="0" y="88"/>
                </a:lnTo>
                <a:lnTo>
                  <a:pt x="0" y="88"/>
                </a:lnTo>
                <a:cubicBezTo>
                  <a:pt x="0" y="40"/>
                  <a:pt x="40" y="0"/>
                  <a:pt x="88" y="0"/>
                </a:cubicBezTo>
                <a:lnTo>
                  <a:pt x="403" y="0"/>
                </a:lnTo>
                <a:lnTo>
                  <a:pt x="403" y="0"/>
                </a:lnTo>
                <a:cubicBezTo>
                  <a:pt x="452" y="0"/>
                  <a:pt x="492" y="40"/>
                  <a:pt x="492" y="88"/>
                </a:cubicBezTo>
                <a:lnTo>
                  <a:pt x="492" y="771"/>
                </a:lnTo>
                <a:lnTo>
                  <a:pt x="492" y="771"/>
                </a:lnTo>
                <a:cubicBezTo>
                  <a:pt x="492" y="820"/>
                  <a:pt x="452" y="859"/>
                  <a:pt x="403" y="8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Freeform 352"/>
          <p:cNvSpPr>
            <a:spLocks noChangeArrowheads="1"/>
          </p:cNvSpPr>
          <p:nvPr/>
        </p:nvSpPr>
        <p:spPr bwMode="auto">
          <a:xfrm>
            <a:off x="14705475" y="8908503"/>
            <a:ext cx="83243" cy="83239"/>
          </a:xfrm>
          <a:custGeom>
            <a:avLst/>
            <a:gdLst>
              <a:gd name="T0" fmla="*/ 33 w 67"/>
              <a:gd name="T1" fmla="*/ 66 h 67"/>
              <a:gd name="T2" fmla="*/ 33 w 67"/>
              <a:gd name="T3" fmla="*/ 66 h 67"/>
              <a:gd name="T4" fmla="*/ 0 w 67"/>
              <a:gd name="T5" fmla="*/ 33 h 67"/>
              <a:gd name="T6" fmla="*/ 0 w 67"/>
              <a:gd name="T7" fmla="*/ 33 h 67"/>
              <a:gd name="T8" fmla="*/ 33 w 67"/>
              <a:gd name="T9" fmla="*/ 0 h 67"/>
              <a:gd name="T10" fmla="*/ 33 w 67"/>
              <a:gd name="T11" fmla="*/ 0 h 67"/>
              <a:gd name="T12" fmla="*/ 66 w 67"/>
              <a:gd name="T13" fmla="*/ 33 h 67"/>
              <a:gd name="T14" fmla="*/ 66 w 67"/>
              <a:gd name="T15" fmla="*/ 33 h 67"/>
              <a:gd name="T16" fmla="*/ 33 w 67"/>
              <a:gd name="T17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" h="67">
                <a:moveTo>
                  <a:pt x="33" y="66"/>
                </a:moveTo>
                <a:lnTo>
                  <a:pt x="33" y="66"/>
                </a:lnTo>
                <a:cubicBezTo>
                  <a:pt x="15" y="66"/>
                  <a:pt x="0" y="51"/>
                  <a:pt x="0" y="33"/>
                </a:cubicBezTo>
                <a:lnTo>
                  <a:pt x="0" y="33"/>
                </a:lnTo>
                <a:cubicBezTo>
                  <a:pt x="0" y="14"/>
                  <a:pt x="15" y="0"/>
                  <a:pt x="33" y="0"/>
                </a:cubicBezTo>
                <a:lnTo>
                  <a:pt x="33" y="0"/>
                </a:lnTo>
                <a:cubicBezTo>
                  <a:pt x="51" y="0"/>
                  <a:pt x="66" y="14"/>
                  <a:pt x="66" y="33"/>
                </a:cubicBezTo>
                <a:lnTo>
                  <a:pt x="66" y="33"/>
                </a:lnTo>
                <a:cubicBezTo>
                  <a:pt x="66" y="51"/>
                  <a:pt x="51" y="66"/>
                  <a:pt x="33" y="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353"/>
          <p:cNvSpPr>
            <a:spLocks noChangeArrowheads="1"/>
          </p:cNvSpPr>
          <p:nvPr/>
        </p:nvSpPr>
        <p:spPr bwMode="auto">
          <a:xfrm>
            <a:off x="14666631" y="8187082"/>
            <a:ext cx="166482" cy="38844"/>
          </a:xfrm>
          <a:custGeom>
            <a:avLst/>
            <a:gdLst>
              <a:gd name="T0" fmla="*/ 117 w 133"/>
              <a:gd name="T1" fmla="*/ 28 h 29"/>
              <a:gd name="T2" fmla="*/ 14 w 133"/>
              <a:gd name="T3" fmla="*/ 28 h 29"/>
              <a:gd name="T4" fmla="*/ 14 w 133"/>
              <a:gd name="T5" fmla="*/ 28 h 29"/>
              <a:gd name="T6" fmla="*/ 0 w 133"/>
              <a:gd name="T7" fmla="*/ 14 h 29"/>
              <a:gd name="T8" fmla="*/ 0 w 133"/>
              <a:gd name="T9" fmla="*/ 14 h 29"/>
              <a:gd name="T10" fmla="*/ 14 w 133"/>
              <a:gd name="T11" fmla="*/ 0 h 29"/>
              <a:gd name="T12" fmla="*/ 117 w 133"/>
              <a:gd name="T13" fmla="*/ 0 h 29"/>
              <a:gd name="T14" fmla="*/ 117 w 133"/>
              <a:gd name="T15" fmla="*/ 0 h 29"/>
              <a:gd name="T16" fmla="*/ 132 w 133"/>
              <a:gd name="T17" fmla="*/ 14 h 29"/>
              <a:gd name="T18" fmla="*/ 132 w 133"/>
              <a:gd name="T19" fmla="*/ 14 h 29"/>
              <a:gd name="T20" fmla="*/ 117 w 133"/>
              <a:gd name="T2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9">
                <a:moveTo>
                  <a:pt x="117" y="28"/>
                </a:moveTo>
                <a:lnTo>
                  <a:pt x="14" y="28"/>
                </a:lnTo>
                <a:lnTo>
                  <a:pt x="14" y="28"/>
                </a:lnTo>
                <a:cubicBezTo>
                  <a:pt x="6" y="28"/>
                  <a:pt x="0" y="22"/>
                  <a:pt x="0" y="14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lnTo>
                  <a:pt x="117" y="0"/>
                </a:lnTo>
                <a:lnTo>
                  <a:pt x="117" y="0"/>
                </a:lnTo>
                <a:cubicBezTo>
                  <a:pt x="125" y="0"/>
                  <a:pt x="132" y="6"/>
                  <a:pt x="132" y="14"/>
                </a:cubicBezTo>
                <a:lnTo>
                  <a:pt x="132" y="14"/>
                </a:lnTo>
                <a:cubicBezTo>
                  <a:pt x="132" y="22"/>
                  <a:pt x="125" y="28"/>
                  <a:pt x="117" y="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354"/>
          <p:cNvSpPr>
            <a:spLocks noChangeArrowheads="1"/>
          </p:cNvSpPr>
          <p:nvPr/>
        </p:nvSpPr>
        <p:spPr bwMode="auto">
          <a:xfrm>
            <a:off x="10127226" y="6866325"/>
            <a:ext cx="1365151" cy="849056"/>
          </a:xfrm>
          <a:custGeom>
            <a:avLst/>
            <a:gdLst>
              <a:gd name="T0" fmla="*/ 66 w 1085"/>
              <a:gd name="T1" fmla="*/ 336 h 673"/>
              <a:gd name="T2" fmla="*/ 66 w 1085"/>
              <a:gd name="T3" fmla="*/ 336 h 673"/>
              <a:gd name="T4" fmla="*/ 542 w 1085"/>
              <a:gd name="T5" fmla="*/ 615 h 673"/>
              <a:gd name="T6" fmla="*/ 542 w 1085"/>
              <a:gd name="T7" fmla="*/ 615 h 673"/>
              <a:gd name="T8" fmla="*/ 548 w 1085"/>
              <a:gd name="T9" fmla="*/ 615 h 673"/>
              <a:gd name="T10" fmla="*/ 548 w 1085"/>
              <a:gd name="T11" fmla="*/ 615 h 673"/>
              <a:gd name="T12" fmla="*/ 870 w 1085"/>
              <a:gd name="T13" fmla="*/ 491 h 673"/>
              <a:gd name="T14" fmla="*/ 870 w 1085"/>
              <a:gd name="T15" fmla="*/ 491 h 673"/>
              <a:gd name="T16" fmla="*/ 1018 w 1085"/>
              <a:gd name="T17" fmla="*/ 337 h 673"/>
              <a:gd name="T18" fmla="*/ 1018 w 1085"/>
              <a:gd name="T19" fmla="*/ 337 h 673"/>
              <a:gd name="T20" fmla="*/ 541 w 1085"/>
              <a:gd name="T21" fmla="*/ 58 h 673"/>
              <a:gd name="T22" fmla="*/ 541 w 1085"/>
              <a:gd name="T23" fmla="*/ 58 h 673"/>
              <a:gd name="T24" fmla="*/ 537 w 1085"/>
              <a:gd name="T25" fmla="*/ 58 h 673"/>
              <a:gd name="T26" fmla="*/ 537 w 1085"/>
              <a:gd name="T27" fmla="*/ 58 h 673"/>
              <a:gd name="T28" fmla="*/ 214 w 1085"/>
              <a:gd name="T29" fmla="*/ 182 h 673"/>
              <a:gd name="T30" fmla="*/ 214 w 1085"/>
              <a:gd name="T31" fmla="*/ 182 h 673"/>
              <a:gd name="T32" fmla="*/ 66 w 1085"/>
              <a:gd name="T33" fmla="*/ 336 h 673"/>
              <a:gd name="T34" fmla="*/ 542 w 1085"/>
              <a:gd name="T35" fmla="*/ 672 h 673"/>
              <a:gd name="T36" fmla="*/ 542 w 1085"/>
              <a:gd name="T37" fmla="*/ 672 h 673"/>
              <a:gd name="T38" fmla="*/ 182 w 1085"/>
              <a:gd name="T39" fmla="*/ 537 h 673"/>
              <a:gd name="T40" fmla="*/ 182 w 1085"/>
              <a:gd name="T41" fmla="*/ 537 h 673"/>
              <a:gd name="T42" fmla="*/ 10 w 1085"/>
              <a:gd name="T43" fmla="*/ 357 h 673"/>
              <a:gd name="T44" fmla="*/ 10 w 1085"/>
              <a:gd name="T45" fmla="*/ 357 h 673"/>
              <a:gd name="T46" fmla="*/ 5 w 1085"/>
              <a:gd name="T47" fmla="*/ 349 h 673"/>
              <a:gd name="T48" fmla="*/ 5 w 1085"/>
              <a:gd name="T49" fmla="*/ 349 h 673"/>
              <a:gd name="T50" fmla="*/ 6 w 1085"/>
              <a:gd name="T51" fmla="*/ 320 h 673"/>
              <a:gd name="T52" fmla="*/ 6 w 1085"/>
              <a:gd name="T53" fmla="*/ 320 h 673"/>
              <a:gd name="T54" fmla="*/ 179 w 1085"/>
              <a:gd name="T55" fmla="*/ 138 h 673"/>
              <a:gd name="T56" fmla="*/ 179 w 1085"/>
              <a:gd name="T57" fmla="*/ 138 h 673"/>
              <a:gd name="T58" fmla="*/ 535 w 1085"/>
              <a:gd name="T59" fmla="*/ 1 h 673"/>
              <a:gd name="T60" fmla="*/ 535 w 1085"/>
              <a:gd name="T61" fmla="*/ 1 h 673"/>
              <a:gd name="T62" fmla="*/ 902 w 1085"/>
              <a:gd name="T63" fmla="*/ 136 h 673"/>
              <a:gd name="T64" fmla="*/ 902 w 1085"/>
              <a:gd name="T65" fmla="*/ 136 h 673"/>
              <a:gd name="T66" fmla="*/ 1074 w 1085"/>
              <a:gd name="T67" fmla="*/ 316 h 673"/>
              <a:gd name="T68" fmla="*/ 1074 w 1085"/>
              <a:gd name="T69" fmla="*/ 316 h 673"/>
              <a:gd name="T70" fmla="*/ 1079 w 1085"/>
              <a:gd name="T71" fmla="*/ 323 h 673"/>
              <a:gd name="T72" fmla="*/ 1079 w 1085"/>
              <a:gd name="T73" fmla="*/ 323 h 673"/>
              <a:gd name="T74" fmla="*/ 1077 w 1085"/>
              <a:gd name="T75" fmla="*/ 353 h 673"/>
              <a:gd name="T76" fmla="*/ 1077 w 1085"/>
              <a:gd name="T77" fmla="*/ 353 h 673"/>
              <a:gd name="T78" fmla="*/ 906 w 1085"/>
              <a:gd name="T79" fmla="*/ 536 h 673"/>
              <a:gd name="T80" fmla="*/ 906 w 1085"/>
              <a:gd name="T81" fmla="*/ 536 h 673"/>
              <a:gd name="T82" fmla="*/ 548 w 1085"/>
              <a:gd name="T83" fmla="*/ 672 h 673"/>
              <a:gd name="T84" fmla="*/ 548 w 1085"/>
              <a:gd name="T85" fmla="*/ 672 h 673"/>
              <a:gd name="T86" fmla="*/ 542 w 1085"/>
              <a:gd name="T87" fmla="*/ 672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85" h="673">
                <a:moveTo>
                  <a:pt x="66" y="336"/>
                </a:moveTo>
                <a:lnTo>
                  <a:pt x="66" y="336"/>
                </a:lnTo>
                <a:cubicBezTo>
                  <a:pt x="138" y="432"/>
                  <a:pt x="307" y="615"/>
                  <a:pt x="542" y="615"/>
                </a:cubicBezTo>
                <a:lnTo>
                  <a:pt x="542" y="615"/>
                </a:lnTo>
                <a:cubicBezTo>
                  <a:pt x="544" y="615"/>
                  <a:pt x="546" y="615"/>
                  <a:pt x="548" y="615"/>
                </a:cubicBezTo>
                <a:lnTo>
                  <a:pt x="548" y="615"/>
                </a:lnTo>
                <a:cubicBezTo>
                  <a:pt x="659" y="614"/>
                  <a:pt x="767" y="572"/>
                  <a:pt x="870" y="491"/>
                </a:cubicBezTo>
                <a:lnTo>
                  <a:pt x="870" y="491"/>
                </a:lnTo>
                <a:cubicBezTo>
                  <a:pt x="923" y="448"/>
                  <a:pt x="974" y="395"/>
                  <a:pt x="1018" y="337"/>
                </a:cubicBezTo>
                <a:lnTo>
                  <a:pt x="1018" y="337"/>
                </a:lnTo>
                <a:cubicBezTo>
                  <a:pt x="946" y="241"/>
                  <a:pt x="777" y="58"/>
                  <a:pt x="541" y="58"/>
                </a:cubicBezTo>
                <a:lnTo>
                  <a:pt x="541" y="58"/>
                </a:lnTo>
                <a:cubicBezTo>
                  <a:pt x="540" y="58"/>
                  <a:pt x="538" y="58"/>
                  <a:pt x="537" y="58"/>
                </a:cubicBezTo>
                <a:lnTo>
                  <a:pt x="537" y="58"/>
                </a:lnTo>
                <a:cubicBezTo>
                  <a:pt x="425" y="59"/>
                  <a:pt x="316" y="101"/>
                  <a:pt x="214" y="182"/>
                </a:cubicBezTo>
                <a:lnTo>
                  <a:pt x="214" y="182"/>
                </a:lnTo>
                <a:cubicBezTo>
                  <a:pt x="161" y="225"/>
                  <a:pt x="110" y="278"/>
                  <a:pt x="66" y="336"/>
                </a:cubicBezTo>
                <a:close/>
                <a:moveTo>
                  <a:pt x="542" y="672"/>
                </a:moveTo>
                <a:lnTo>
                  <a:pt x="542" y="672"/>
                </a:lnTo>
                <a:cubicBezTo>
                  <a:pt x="417" y="672"/>
                  <a:pt x="296" y="627"/>
                  <a:pt x="182" y="537"/>
                </a:cubicBezTo>
                <a:lnTo>
                  <a:pt x="182" y="537"/>
                </a:lnTo>
                <a:cubicBezTo>
                  <a:pt x="120" y="488"/>
                  <a:pt x="60" y="426"/>
                  <a:pt x="10" y="357"/>
                </a:cubicBezTo>
                <a:lnTo>
                  <a:pt x="10" y="357"/>
                </a:lnTo>
                <a:cubicBezTo>
                  <a:pt x="8" y="355"/>
                  <a:pt x="6" y="353"/>
                  <a:pt x="5" y="349"/>
                </a:cubicBezTo>
                <a:lnTo>
                  <a:pt x="5" y="349"/>
                </a:lnTo>
                <a:cubicBezTo>
                  <a:pt x="0" y="340"/>
                  <a:pt x="0" y="329"/>
                  <a:pt x="6" y="320"/>
                </a:cubicBezTo>
                <a:lnTo>
                  <a:pt x="6" y="320"/>
                </a:lnTo>
                <a:cubicBezTo>
                  <a:pt x="57" y="250"/>
                  <a:pt x="116" y="187"/>
                  <a:pt x="179" y="138"/>
                </a:cubicBezTo>
                <a:lnTo>
                  <a:pt x="179" y="138"/>
                </a:lnTo>
                <a:cubicBezTo>
                  <a:pt x="291" y="48"/>
                  <a:pt x="411" y="2"/>
                  <a:pt x="535" y="1"/>
                </a:cubicBezTo>
                <a:lnTo>
                  <a:pt x="535" y="1"/>
                </a:lnTo>
                <a:cubicBezTo>
                  <a:pt x="663" y="0"/>
                  <a:pt x="786" y="45"/>
                  <a:pt x="902" y="136"/>
                </a:cubicBezTo>
                <a:lnTo>
                  <a:pt x="902" y="136"/>
                </a:lnTo>
                <a:cubicBezTo>
                  <a:pt x="965" y="185"/>
                  <a:pt x="1023" y="247"/>
                  <a:pt x="1074" y="316"/>
                </a:cubicBezTo>
                <a:lnTo>
                  <a:pt x="1074" y="316"/>
                </a:lnTo>
                <a:cubicBezTo>
                  <a:pt x="1076" y="318"/>
                  <a:pt x="1078" y="321"/>
                  <a:pt x="1079" y="323"/>
                </a:cubicBezTo>
                <a:lnTo>
                  <a:pt x="1079" y="323"/>
                </a:lnTo>
                <a:cubicBezTo>
                  <a:pt x="1084" y="333"/>
                  <a:pt x="1083" y="344"/>
                  <a:pt x="1077" y="353"/>
                </a:cubicBezTo>
                <a:lnTo>
                  <a:pt x="1077" y="353"/>
                </a:lnTo>
                <a:cubicBezTo>
                  <a:pt x="1027" y="422"/>
                  <a:pt x="968" y="485"/>
                  <a:pt x="906" y="536"/>
                </a:cubicBezTo>
                <a:lnTo>
                  <a:pt x="906" y="536"/>
                </a:lnTo>
                <a:cubicBezTo>
                  <a:pt x="793" y="625"/>
                  <a:pt x="672" y="671"/>
                  <a:pt x="548" y="672"/>
                </a:cubicBezTo>
                <a:lnTo>
                  <a:pt x="548" y="672"/>
                </a:lnTo>
                <a:cubicBezTo>
                  <a:pt x="546" y="672"/>
                  <a:pt x="544" y="672"/>
                  <a:pt x="542" y="6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355"/>
          <p:cNvSpPr>
            <a:spLocks noChangeArrowheads="1"/>
          </p:cNvSpPr>
          <p:nvPr/>
        </p:nvSpPr>
        <p:spPr bwMode="auto">
          <a:xfrm>
            <a:off x="10526783" y="7005059"/>
            <a:ext cx="560487" cy="560491"/>
          </a:xfrm>
          <a:custGeom>
            <a:avLst/>
            <a:gdLst>
              <a:gd name="T0" fmla="*/ 223 w 446"/>
              <a:gd name="T1" fmla="*/ 58 h 447"/>
              <a:gd name="T2" fmla="*/ 223 w 446"/>
              <a:gd name="T3" fmla="*/ 58 h 447"/>
              <a:gd name="T4" fmla="*/ 57 w 446"/>
              <a:gd name="T5" fmla="*/ 224 h 447"/>
              <a:gd name="T6" fmla="*/ 57 w 446"/>
              <a:gd name="T7" fmla="*/ 224 h 447"/>
              <a:gd name="T8" fmla="*/ 223 w 446"/>
              <a:gd name="T9" fmla="*/ 389 h 447"/>
              <a:gd name="T10" fmla="*/ 223 w 446"/>
              <a:gd name="T11" fmla="*/ 389 h 447"/>
              <a:gd name="T12" fmla="*/ 388 w 446"/>
              <a:gd name="T13" fmla="*/ 224 h 447"/>
              <a:gd name="T14" fmla="*/ 388 w 446"/>
              <a:gd name="T15" fmla="*/ 224 h 447"/>
              <a:gd name="T16" fmla="*/ 223 w 446"/>
              <a:gd name="T17" fmla="*/ 58 h 447"/>
              <a:gd name="T18" fmla="*/ 223 w 446"/>
              <a:gd name="T19" fmla="*/ 446 h 447"/>
              <a:gd name="T20" fmla="*/ 223 w 446"/>
              <a:gd name="T21" fmla="*/ 446 h 447"/>
              <a:gd name="T22" fmla="*/ 0 w 446"/>
              <a:gd name="T23" fmla="*/ 224 h 447"/>
              <a:gd name="T24" fmla="*/ 0 w 446"/>
              <a:gd name="T25" fmla="*/ 224 h 447"/>
              <a:gd name="T26" fmla="*/ 223 w 446"/>
              <a:gd name="T27" fmla="*/ 0 h 447"/>
              <a:gd name="T28" fmla="*/ 223 w 446"/>
              <a:gd name="T29" fmla="*/ 0 h 447"/>
              <a:gd name="T30" fmla="*/ 445 w 446"/>
              <a:gd name="T31" fmla="*/ 224 h 447"/>
              <a:gd name="T32" fmla="*/ 445 w 446"/>
              <a:gd name="T33" fmla="*/ 224 h 447"/>
              <a:gd name="T34" fmla="*/ 223 w 446"/>
              <a:gd name="T35" fmla="*/ 44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6" h="447">
                <a:moveTo>
                  <a:pt x="223" y="58"/>
                </a:moveTo>
                <a:lnTo>
                  <a:pt x="223" y="58"/>
                </a:lnTo>
                <a:cubicBezTo>
                  <a:pt x="131" y="58"/>
                  <a:pt x="57" y="132"/>
                  <a:pt x="57" y="224"/>
                </a:cubicBezTo>
                <a:lnTo>
                  <a:pt x="57" y="224"/>
                </a:lnTo>
                <a:cubicBezTo>
                  <a:pt x="57" y="315"/>
                  <a:pt x="131" y="389"/>
                  <a:pt x="223" y="389"/>
                </a:cubicBezTo>
                <a:lnTo>
                  <a:pt x="223" y="389"/>
                </a:lnTo>
                <a:cubicBezTo>
                  <a:pt x="314" y="389"/>
                  <a:pt x="388" y="315"/>
                  <a:pt x="388" y="224"/>
                </a:cubicBezTo>
                <a:lnTo>
                  <a:pt x="388" y="224"/>
                </a:lnTo>
                <a:cubicBezTo>
                  <a:pt x="388" y="132"/>
                  <a:pt x="314" y="58"/>
                  <a:pt x="223" y="58"/>
                </a:cubicBezTo>
                <a:close/>
                <a:moveTo>
                  <a:pt x="223" y="446"/>
                </a:moveTo>
                <a:lnTo>
                  <a:pt x="223" y="446"/>
                </a:lnTo>
                <a:cubicBezTo>
                  <a:pt x="100" y="446"/>
                  <a:pt x="0" y="346"/>
                  <a:pt x="0" y="224"/>
                </a:cubicBezTo>
                <a:lnTo>
                  <a:pt x="0" y="224"/>
                </a:lnTo>
                <a:cubicBezTo>
                  <a:pt x="0" y="101"/>
                  <a:pt x="100" y="0"/>
                  <a:pt x="223" y="0"/>
                </a:cubicBezTo>
                <a:lnTo>
                  <a:pt x="223" y="0"/>
                </a:lnTo>
                <a:cubicBezTo>
                  <a:pt x="346" y="0"/>
                  <a:pt x="445" y="101"/>
                  <a:pt x="445" y="224"/>
                </a:cubicBezTo>
                <a:lnTo>
                  <a:pt x="445" y="224"/>
                </a:lnTo>
                <a:cubicBezTo>
                  <a:pt x="445" y="346"/>
                  <a:pt x="346" y="446"/>
                  <a:pt x="223" y="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356"/>
          <p:cNvSpPr>
            <a:spLocks noChangeArrowheads="1"/>
          </p:cNvSpPr>
          <p:nvPr/>
        </p:nvSpPr>
        <p:spPr bwMode="auto">
          <a:xfrm>
            <a:off x="1930768" y="1211490"/>
            <a:ext cx="1997782" cy="1997782"/>
          </a:xfrm>
          <a:custGeom>
            <a:avLst/>
            <a:gdLst>
              <a:gd name="T0" fmla="*/ 1585 w 1586"/>
              <a:gd name="T1" fmla="*/ 793 h 1587"/>
              <a:gd name="T2" fmla="*/ 1585 w 1586"/>
              <a:gd name="T3" fmla="*/ 793 h 1587"/>
              <a:gd name="T4" fmla="*/ 792 w 1586"/>
              <a:gd name="T5" fmla="*/ 1586 h 1587"/>
              <a:gd name="T6" fmla="*/ 792 w 1586"/>
              <a:gd name="T7" fmla="*/ 1586 h 1587"/>
              <a:gd name="T8" fmla="*/ 0 w 1586"/>
              <a:gd name="T9" fmla="*/ 793 h 1587"/>
              <a:gd name="T10" fmla="*/ 0 w 1586"/>
              <a:gd name="T11" fmla="*/ 793 h 1587"/>
              <a:gd name="T12" fmla="*/ 792 w 1586"/>
              <a:gd name="T13" fmla="*/ 0 h 1587"/>
              <a:gd name="T14" fmla="*/ 792 w 1586"/>
              <a:gd name="T15" fmla="*/ 0 h 1587"/>
              <a:gd name="T16" fmla="*/ 1585 w 1586"/>
              <a:gd name="T17" fmla="*/ 793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6" h="1587">
                <a:moveTo>
                  <a:pt x="1585" y="793"/>
                </a:moveTo>
                <a:lnTo>
                  <a:pt x="1585" y="793"/>
                </a:lnTo>
                <a:cubicBezTo>
                  <a:pt x="1585" y="1231"/>
                  <a:pt x="1230" y="1586"/>
                  <a:pt x="792" y="1586"/>
                </a:cubicBezTo>
                <a:lnTo>
                  <a:pt x="792" y="1586"/>
                </a:lnTo>
                <a:cubicBezTo>
                  <a:pt x="354" y="1586"/>
                  <a:pt x="0" y="1231"/>
                  <a:pt x="0" y="793"/>
                </a:cubicBezTo>
                <a:lnTo>
                  <a:pt x="0" y="793"/>
                </a:lnTo>
                <a:cubicBezTo>
                  <a:pt x="0" y="355"/>
                  <a:pt x="354" y="0"/>
                  <a:pt x="792" y="0"/>
                </a:cubicBezTo>
                <a:lnTo>
                  <a:pt x="792" y="0"/>
                </a:lnTo>
                <a:cubicBezTo>
                  <a:pt x="1230" y="0"/>
                  <a:pt x="1585" y="355"/>
                  <a:pt x="1585" y="793"/>
                </a:cubicBezTo>
              </a:path>
            </a:pathLst>
          </a:custGeom>
          <a:noFill/>
          <a:ln w="183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Freeform 357"/>
          <p:cNvSpPr>
            <a:spLocks noChangeArrowheads="1"/>
          </p:cNvSpPr>
          <p:nvPr/>
        </p:nvSpPr>
        <p:spPr bwMode="auto">
          <a:xfrm>
            <a:off x="5870839" y="1211490"/>
            <a:ext cx="1997782" cy="1997782"/>
          </a:xfrm>
          <a:custGeom>
            <a:avLst/>
            <a:gdLst>
              <a:gd name="T0" fmla="*/ 1585 w 1586"/>
              <a:gd name="T1" fmla="*/ 793 h 1587"/>
              <a:gd name="T2" fmla="*/ 1585 w 1586"/>
              <a:gd name="T3" fmla="*/ 793 h 1587"/>
              <a:gd name="T4" fmla="*/ 793 w 1586"/>
              <a:gd name="T5" fmla="*/ 1586 h 1587"/>
              <a:gd name="T6" fmla="*/ 793 w 1586"/>
              <a:gd name="T7" fmla="*/ 1586 h 1587"/>
              <a:gd name="T8" fmla="*/ 0 w 1586"/>
              <a:gd name="T9" fmla="*/ 793 h 1587"/>
              <a:gd name="T10" fmla="*/ 0 w 1586"/>
              <a:gd name="T11" fmla="*/ 793 h 1587"/>
              <a:gd name="T12" fmla="*/ 793 w 1586"/>
              <a:gd name="T13" fmla="*/ 0 h 1587"/>
              <a:gd name="T14" fmla="*/ 793 w 1586"/>
              <a:gd name="T15" fmla="*/ 0 h 1587"/>
              <a:gd name="T16" fmla="*/ 1585 w 1586"/>
              <a:gd name="T17" fmla="*/ 793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6" h="1587">
                <a:moveTo>
                  <a:pt x="1585" y="793"/>
                </a:moveTo>
                <a:lnTo>
                  <a:pt x="1585" y="793"/>
                </a:lnTo>
                <a:cubicBezTo>
                  <a:pt x="1585" y="1231"/>
                  <a:pt x="1230" y="1586"/>
                  <a:pt x="793" y="1586"/>
                </a:cubicBezTo>
                <a:lnTo>
                  <a:pt x="793" y="1586"/>
                </a:lnTo>
                <a:cubicBezTo>
                  <a:pt x="355" y="1586"/>
                  <a:pt x="0" y="1231"/>
                  <a:pt x="0" y="793"/>
                </a:cubicBezTo>
                <a:lnTo>
                  <a:pt x="0" y="793"/>
                </a:lnTo>
                <a:cubicBezTo>
                  <a:pt x="0" y="355"/>
                  <a:pt x="355" y="0"/>
                  <a:pt x="793" y="0"/>
                </a:cubicBezTo>
                <a:lnTo>
                  <a:pt x="793" y="0"/>
                </a:lnTo>
                <a:cubicBezTo>
                  <a:pt x="1230" y="0"/>
                  <a:pt x="1585" y="355"/>
                  <a:pt x="1585" y="793"/>
                </a:cubicBezTo>
              </a:path>
            </a:pathLst>
          </a:custGeom>
          <a:noFill/>
          <a:ln w="18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Freeform 358"/>
          <p:cNvSpPr>
            <a:spLocks noChangeArrowheads="1"/>
          </p:cNvSpPr>
          <p:nvPr/>
        </p:nvSpPr>
        <p:spPr bwMode="auto">
          <a:xfrm>
            <a:off x="9810909" y="1211490"/>
            <a:ext cx="1997782" cy="1997782"/>
          </a:xfrm>
          <a:custGeom>
            <a:avLst/>
            <a:gdLst>
              <a:gd name="T0" fmla="*/ 1585 w 1586"/>
              <a:gd name="T1" fmla="*/ 793 h 1587"/>
              <a:gd name="T2" fmla="*/ 1585 w 1586"/>
              <a:gd name="T3" fmla="*/ 793 h 1587"/>
              <a:gd name="T4" fmla="*/ 793 w 1586"/>
              <a:gd name="T5" fmla="*/ 1586 h 1587"/>
              <a:gd name="T6" fmla="*/ 793 w 1586"/>
              <a:gd name="T7" fmla="*/ 1586 h 1587"/>
              <a:gd name="T8" fmla="*/ 0 w 1586"/>
              <a:gd name="T9" fmla="*/ 793 h 1587"/>
              <a:gd name="T10" fmla="*/ 0 w 1586"/>
              <a:gd name="T11" fmla="*/ 793 h 1587"/>
              <a:gd name="T12" fmla="*/ 793 w 1586"/>
              <a:gd name="T13" fmla="*/ 0 h 1587"/>
              <a:gd name="T14" fmla="*/ 793 w 1586"/>
              <a:gd name="T15" fmla="*/ 0 h 1587"/>
              <a:gd name="T16" fmla="*/ 1585 w 1586"/>
              <a:gd name="T17" fmla="*/ 793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6" h="1587">
                <a:moveTo>
                  <a:pt x="1585" y="793"/>
                </a:moveTo>
                <a:lnTo>
                  <a:pt x="1585" y="793"/>
                </a:lnTo>
                <a:cubicBezTo>
                  <a:pt x="1585" y="1231"/>
                  <a:pt x="1230" y="1586"/>
                  <a:pt x="793" y="1586"/>
                </a:cubicBezTo>
                <a:lnTo>
                  <a:pt x="793" y="1586"/>
                </a:lnTo>
                <a:cubicBezTo>
                  <a:pt x="355" y="1586"/>
                  <a:pt x="0" y="1231"/>
                  <a:pt x="0" y="793"/>
                </a:cubicBezTo>
                <a:lnTo>
                  <a:pt x="0" y="793"/>
                </a:lnTo>
                <a:cubicBezTo>
                  <a:pt x="0" y="355"/>
                  <a:pt x="355" y="0"/>
                  <a:pt x="793" y="0"/>
                </a:cubicBezTo>
                <a:lnTo>
                  <a:pt x="793" y="0"/>
                </a:lnTo>
                <a:cubicBezTo>
                  <a:pt x="1230" y="0"/>
                  <a:pt x="1585" y="355"/>
                  <a:pt x="1585" y="793"/>
                </a:cubicBezTo>
              </a:path>
            </a:pathLst>
          </a:custGeom>
          <a:noFill/>
          <a:ln w="18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Freeform 359"/>
          <p:cNvSpPr>
            <a:spLocks noChangeArrowheads="1"/>
          </p:cNvSpPr>
          <p:nvPr/>
        </p:nvSpPr>
        <p:spPr bwMode="auto">
          <a:xfrm>
            <a:off x="13750979" y="1211490"/>
            <a:ext cx="1997782" cy="1997782"/>
          </a:xfrm>
          <a:custGeom>
            <a:avLst/>
            <a:gdLst>
              <a:gd name="T0" fmla="*/ 1585 w 1586"/>
              <a:gd name="T1" fmla="*/ 793 h 1587"/>
              <a:gd name="T2" fmla="*/ 1585 w 1586"/>
              <a:gd name="T3" fmla="*/ 793 h 1587"/>
              <a:gd name="T4" fmla="*/ 793 w 1586"/>
              <a:gd name="T5" fmla="*/ 1586 h 1587"/>
              <a:gd name="T6" fmla="*/ 793 w 1586"/>
              <a:gd name="T7" fmla="*/ 1586 h 1587"/>
              <a:gd name="T8" fmla="*/ 0 w 1586"/>
              <a:gd name="T9" fmla="*/ 793 h 1587"/>
              <a:gd name="T10" fmla="*/ 0 w 1586"/>
              <a:gd name="T11" fmla="*/ 793 h 1587"/>
              <a:gd name="T12" fmla="*/ 793 w 1586"/>
              <a:gd name="T13" fmla="*/ 0 h 1587"/>
              <a:gd name="T14" fmla="*/ 793 w 1586"/>
              <a:gd name="T15" fmla="*/ 0 h 1587"/>
              <a:gd name="T16" fmla="*/ 1585 w 1586"/>
              <a:gd name="T17" fmla="*/ 793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6" h="1587">
                <a:moveTo>
                  <a:pt x="1585" y="793"/>
                </a:moveTo>
                <a:lnTo>
                  <a:pt x="1585" y="793"/>
                </a:lnTo>
                <a:cubicBezTo>
                  <a:pt x="1585" y="1231"/>
                  <a:pt x="1230" y="1586"/>
                  <a:pt x="793" y="1586"/>
                </a:cubicBezTo>
                <a:lnTo>
                  <a:pt x="793" y="1586"/>
                </a:lnTo>
                <a:cubicBezTo>
                  <a:pt x="355" y="1586"/>
                  <a:pt x="0" y="1231"/>
                  <a:pt x="0" y="793"/>
                </a:cubicBezTo>
                <a:lnTo>
                  <a:pt x="0" y="793"/>
                </a:lnTo>
                <a:cubicBezTo>
                  <a:pt x="0" y="355"/>
                  <a:pt x="355" y="0"/>
                  <a:pt x="793" y="0"/>
                </a:cubicBezTo>
                <a:lnTo>
                  <a:pt x="793" y="0"/>
                </a:lnTo>
                <a:cubicBezTo>
                  <a:pt x="1230" y="0"/>
                  <a:pt x="1585" y="355"/>
                  <a:pt x="1585" y="793"/>
                </a:cubicBezTo>
              </a:path>
            </a:pathLst>
          </a:custGeom>
          <a:noFill/>
          <a:ln w="183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Line 360"/>
          <p:cNvSpPr>
            <a:spLocks noChangeShapeType="1"/>
          </p:cNvSpPr>
          <p:nvPr/>
        </p:nvSpPr>
        <p:spPr bwMode="auto">
          <a:xfrm flipV="1">
            <a:off x="2863066" y="3203725"/>
            <a:ext cx="5551" cy="2569368"/>
          </a:xfrm>
          <a:prstGeom prst="line">
            <a:avLst/>
          </a:prstGeom>
          <a:noFill/>
          <a:ln w="183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" name="Line 361"/>
          <p:cNvSpPr>
            <a:spLocks noChangeShapeType="1"/>
          </p:cNvSpPr>
          <p:nvPr/>
        </p:nvSpPr>
        <p:spPr bwMode="auto">
          <a:xfrm flipV="1">
            <a:off x="6803137" y="3203725"/>
            <a:ext cx="5551" cy="4905665"/>
          </a:xfrm>
          <a:prstGeom prst="line">
            <a:avLst/>
          </a:prstGeom>
          <a:noFill/>
          <a:ln w="18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4" name="Line 362"/>
          <p:cNvSpPr>
            <a:spLocks noChangeShapeType="1"/>
          </p:cNvSpPr>
          <p:nvPr/>
        </p:nvSpPr>
        <p:spPr bwMode="auto">
          <a:xfrm flipV="1">
            <a:off x="10743207" y="3198173"/>
            <a:ext cx="5551" cy="1687016"/>
          </a:xfrm>
          <a:prstGeom prst="line">
            <a:avLst/>
          </a:prstGeom>
          <a:noFill/>
          <a:ln w="18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" name="Line 363"/>
          <p:cNvSpPr>
            <a:spLocks noChangeShapeType="1"/>
          </p:cNvSpPr>
          <p:nvPr/>
        </p:nvSpPr>
        <p:spPr bwMode="auto">
          <a:xfrm flipV="1">
            <a:off x="14683278" y="3203725"/>
            <a:ext cx="5551" cy="3668148"/>
          </a:xfrm>
          <a:prstGeom prst="line">
            <a:avLst/>
          </a:prstGeom>
          <a:noFill/>
          <a:ln w="183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6" name="CuadroTexto 405"/>
          <p:cNvSpPr txBox="1"/>
          <p:nvPr/>
        </p:nvSpPr>
        <p:spPr>
          <a:xfrm>
            <a:off x="17772352" y="4907280"/>
            <a:ext cx="4809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  <a:endParaRPr lang="en-US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07" name="CuadroTexto 406"/>
          <p:cNvSpPr txBox="1"/>
          <p:nvPr/>
        </p:nvSpPr>
        <p:spPr>
          <a:xfrm>
            <a:off x="17793017" y="6306737"/>
            <a:ext cx="54053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08" name="CuadroTexto 407"/>
          <p:cNvSpPr txBox="1"/>
          <p:nvPr/>
        </p:nvSpPr>
        <p:spPr>
          <a:xfrm>
            <a:off x="1930768" y="1727153"/>
            <a:ext cx="2023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Lato" charset="0"/>
                <a:ea typeface="Lato" charset="0"/>
                <a:cs typeface="Lato" charset="0"/>
              </a:rPr>
              <a:t>80%</a:t>
            </a:r>
          </a:p>
        </p:txBody>
      </p:sp>
      <p:sp>
        <p:nvSpPr>
          <p:cNvPr id="409" name="CuadroTexto 408"/>
          <p:cNvSpPr txBox="1"/>
          <p:nvPr/>
        </p:nvSpPr>
        <p:spPr>
          <a:xfrm>
            <a:off x="5916755" y="1748716"/>
            <a:ext cx="2023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Lato" charset="0"/>
                <a:ea typeface="Lato" charset="0"/>
                <a:cs typeface="Lato" charset="0"/>
              </a:rPr>
              <a:t>20%</a:t>
            </a:r>
          </a:p>
        </p:txBody>
      </p:sp>
      <p:sp>
        <p:nvSpPr>
          <p:cNvPr id="410" name="CuadroTexto 409"/>
          <p:cNvSpPr txBox="1"/>
          <p:nvPr/>
        </p:nvSpPr>
        <p:spPr>
          <a:xfrm>
            <a:off x="9856826" y="1774333"/>
            <a:ext cx="2023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Lato" charset="0"/>
                <a:ea typeface="Lato" charset="0"/>
                <a:cs typeface="Lato" charset="0"/>
              </a:rPr>
              <a:t>90%</a:t>
            </a:r>
          </a:p>
        </p:txBody>
      </p:sp>
      <p:sp>
        <p:nvSpPr>
          <p:cNvPr id="411" name="CuadroTexto 410"/>
          <p:cNvSpPr txBox="1"/>
          <p:nvPr/>
        </p:nvSpPr>
        <p:spPr>
          <a:xfrm>
            <a:off x="13765492" y="1766813"/>
            <a:ext cx="2023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Lato" charset="0"/>
                <a:ea typeface="Lato" charset="0"/>
                <a:cs typeface="Lato" charset="0"/>
              </a:rPr>
              <a:t>60%</a:t>
            </a:r>
          </a:p>
        </p:txBody>
      </p:sp>
      <p:sp>
        <p:nvSpPr>
          <p:cNvPr id="412" name="CuadroTexto 411"/>
          <p:cNvSpPr txBox="1"/>
          <p:nvPr/>
        </p:nvSpPr>
        <p:spPr>
          <a:xfrm>
            <a:off x="1832860" y="11128163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13" name="Rectángulo 412"/>
          <p:cNvSpPr/>
          <p:nvPr/>
        </p:nvSpPr>
        <p:spPr>
          <a:xfrm>
            <a:off x="1280344" y="11671194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4" name="CuadroTexto 413"/>
          <p:cNvSpPr txBox="1"/>
          <p:nvPr/>
        </p:nvSpPr>
        <p:spPr>
          <a:xfrm>
            <a:off x="5800002" y="11145540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15" name="Rectángulo 414"/>
          <p:cNvSpPr/>
          <p:nvPr/>
        </p:nvSpPr>
        <p:spPr>
          <a:xfrm>
            <a:off x="5247486" y="11688571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6" name="CuadroTexto 415"/>
          <p:cNvSpPr txBox="1"/>
          <p:nvPr/>
        </p:nvSpPr>
        <p:spPr>
          <a:xfrm>
            <a:off x="9770077" y="11145540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17" name="Rectángulo 416"/>
          <p:cNvSpPr/>
          <p:nvPr/>
        </p:nvSpPr>
        <p:spPr>
          <a:xfrm>
            <a:off x="9217561" y="11688571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8" name="CuadroTexto 417"/>
          <p:cNvSpPr txBox="1"/>
          <p:nvPr/>
        </p:nvSpPr>
        <p:spPr>
          <a:xfrm>
            <a:off x="13697296" y="11141582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19" name="Rectángulo 418"/>
          <p:cNvSpPr/>
          <p:nvPr/>
        </p:nvSpPr>
        <p:spPr>
          <a:xfrm>
            <a:off x="13144780" y="11684613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621368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1"/>
          <p:cNvSpPr>
            <a:spLocks noChangeArrowheads="1"/>
          </p:cNvSpPr>
          <p:nvPr/>
        </p:nvSpPr>
        <p:spPr bwMode="auto">
          <a:xfrm>
            <a:off x="1774225" y="8087052"/>
            <a:ext cx="2593358" cy="799766"/>
          </a:xfrm>
          <a:custGeom>
            <a:avLst/>
            <a:gdLst>
              <a:gd name="T0" fmla="*/ 0 w 1943"/>
              <a:gd name="T1" fmla="*/ 0 h 600"/>
              <a:gd name="T2" fmla="*/ 0 w 1943"/>
              <a:gd name="T3" fmla="*/ 0 h 600"/>
              <a:gd name="T4" fmla="*/ 103 w 1943"/>
              <a:gd name="T5" fmla="*/ 599 h 600"/>
              <a:gd name="T6" fmla="*/ 1942 w 1943"/>
              <a:gd name="T7" fmla="*/ 0 h 600"/>
              <a:gd name="T8" fmla="*/ 0 w 1943"/>
              <a:gd name="T9" fmla="*/ 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3" h="600">
                <a:moveTo>
                  <a:pt x="0" y="0"/>
                </a:moveTo>
                <a:lnTo>
                  <a:pt x="0" y="0"/>
                </a:lnTo>
                <a:cubicBezTo>
                  <a:pt x="3" y="210"/>
                  <a:pt x="39" y="410"/>
                  <a:pt x="103" y="599"/>
                </a:cubicBezTo>
                <a:lnTo>
                  <a:pt x="1942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4"/>
          <p:cNvSpPr>
            <a:spLocks noChangeArrowheads="1"/>
          </p:cNvSpPr>
          <p:nvPr/>
        </p:nvSpPr>
        <p:spPr bwMode="auto">
          <a:xfrm>
            <a:off x="4367582" y="8087052"/>
            <a:ext cx="2452226" cy="1511321"/>
          </a:xfrm>
          <a:custGeom>
            <a:avLst/>
            <a:gdLst>
              <a:gd name="T0" fmla="*/ 0 w 1840"/>
              <a:gd name="T1" fmla="*/ 0 h 1134"/>
              <a:gd name="T2" fmla="*/ 1558 w 1840"/>
              <a:gd name="T3" fmla="*/ 1133 h 1134"/>
              <a:gd name="T4" fmla="*/ 1558 w 1840"/>
              <a:gd name="T5" fmla="*/ 1133 h 1134"/>
              <a:gd name="T6" fmla="*/ 1839 w 1840"/>
              <a:gd name="T7" fmla="*/ 599 h 1134"/>
              <a:gd name="T8" fmla="*/ 0 w 1840"/>
              <a:gd name="T9" fmla="*/ 0 h 1134"/>
              <a:gd name="T10" fmla="*/ 58 w 1840"/>
              <a:gd name="T11" fmla="*/ 30 h 1134"/>
              <a:gd name="T12" fmla="*/ 1826 w 1840"/>
              <a:gd name="T13" fmla="*/ 605 h 1134"/>
              <a:gd name="T14" fmla="*/ 1826 w 1840"/>
              <a:gd name="T15" fmla="*/ 605 h 1134"/>
              <a:gd name="T16" fmla="*/ 1556 w 1840"/>
              <a:gd name="T17" fmla="*/ 1119 h 1134"/>
              <a:gd name="T18" fmla="*/ 58 w 1840"/>
              <a:gd name="T19" fmla="*/ 30 h 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0" h="1134">
                <a:moveTo>
                  <a:pt x="0" y="0"/>
                </a:moveTo>
                <a:lnTo>
                  <a:pt x="1558" y="1133"/>
                </a:lnTo>
                <a:lnTo>
                  <a:pt x="1558" y="1133"/>
                </a:lnTo>
                <a:cubicBezTo>
                  <a:pt x="1678" y="972"/>
                  <a:pt x="1774" y="792"/>
                  <a:pt x="1839" y="599"/>
                </a:cubicBezTo>
                <a:lnTo>
                  <a:pt x="0" y="0"/>
                </a:lnTo>
                <a:close/>
                <a:moveTo>
                  <a:pt x="58" y="30"/>
                </a:moveTo>
                <a:lnTo>
                  <a:pt x="1826" y="605"/>
                </a:lnTo>
                <a:lnTo>
                  <a:pt x="1826" y="605"/>
                </a:lnTo>
                <a:cubicBezTo>
                  <a:pt x="1763" y="789"/>
                  <a:pt x="1672" y="961"/>
                  <a:pt x="1556" y="1119"/>
                </a:cubicBezTo>
                <a:lnTo>
                  <a:pt x="58" y="30"/>
                </a:lnTo>
                <a:close/>
              </a:path>
            </a:pathLst>
          </a:custGeom>
          <a:solidFill>
            <a:srgbClr val="47CBC1"/>
          </a:solidFill>
          <a:ln w="3175" cap="flat">
            <a:solidFill>
              <a:schemeClr val="accent3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6"/>
          <p:cNvSpPr>
            <a:spLocks noChangeArrowheads="1"/>
          </p:cNvSpPr>
          <p:nvPr/>
        </p:nvSpPr>
        <p:spPr bwMode="auto">
          <a:xfrm>
            <a:off x="4367582" y="8087052"/>
            <a:ext cx="2081744" cy="2075862"/>
          </a:xfrm>
          <a:custGeom>
            <a:avLst/>
            <a:gdLst>
              <a:gd name="T0" fmla="*/ 0 w 1559"/>
              <a:gd name="T1" fmla="*/ 0 h 1555"/>
              <a:gd name="T2" fmla="*/ 1129 w 1559"/>
              <a:gd name="T3" fmla="*/ 1554 h 1555"/>
              <a:gd name="T4" fmla="*/ 1129 w 1559"/>
              <a:gd name="T5" fmla="*/ 1554 h 1555"/>
              <a:gd name="T6" fmla="*/ 1558 w 1559"/>
              <a:gd name="T7" fmla="*/ 1133 h 1555"/>
              <a:gd name="T8" fmla="*/ 0 w 1559"/>
              <a:gd name="T9" fmla="*/ 0 h 1555"/>
              <a:gd name="T10" fmla="*/ 46 w 1559"/>
              <a:gd name="T11" fmla="*/ 47 h 1555"/>
              <a:gd name="T12" fmla="*/ 1544 w 1559"/>
              <a:gd name="T13" fmla="*/ 1135 h 1555"/>
              <a:gd name="T14" fmla="*/ 1544 w 1559"/>
              <a:gd name="T15" fmla="*/ 1135 h 1555"/>
              <a:gd name="T16" fmla="*/ 1131 w 1559"/>
              <a:gd name="T17" fmla="*/ 1540 h 1555"/>
              <a:gd name="T18" fmla="*/ 46 w 1559"/>
              <a:gd name="T19" fmla="*/ 47 h 1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9" h="1555">
                <a:moveTo>
                  <a:pt x="0" y="0"/>
                </a:moveTo>
                <a:lnTo>
                  <a:pt x="1129" y="1554"/>
                </a:lnTo>
                <a:lnTo>
                  <a:pt x="1129" y="1554"/>
                </a:lnTo>
                <a:cubicBezTo>
                  <a:pt x="1293" y="1437"/>
                  <a:pt x="1438" y="1295"/>
                  <a:pt x="1558" y="1133"/>
                </a:cubicBezTo>
                <a:lnTo>
                  <a:pt x="0" y="0"/>
                </a:lnTo>
                <a:close/>
                <a:moveTo>
                  <a:pt x="46" y="47"/>
                </a:moveTo>
                <a:lnTo>
                  <a:pt x="1544" y="1135"/>
                </a:lnTo>
                <a:lnTo>
                  <a:pt x="1544" y="1135"/>
                </a:lnTo>
                <a:cubicBezTo>
                  <a:pt x="1427" y="1290"/>
                  <a:pt x="1289" y="1427"/>
                  <a:pt x="1131" y="1540"/>
                </a:cubicBezTo>
                <a:lnTo>
                  <a:pt x="46" y="47"/>
                </a:lnTo>
                <a:close/>
              </a:path>
            </a:pathLst>
          </a:custGeom>
          <a:solidFill>
            <a:srgbClr val="47CBC1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8"/>
          <p:cNvSpPr>
            <a:spLocks noChangeArrowheads="1"/>
          </p:cNvSpPr>
          <p:nvPr/>
        </p:nvSpPr>
        <p:spPr bwMode="auto">
          <a:xfrm>
            <a:off x="4367582" y="8087052"/>
            <a:ext cx="2587479" cy="799766"/>
          </a:xfrm>
          <a:custGeom>
            <a:avLst/>
            <a:gdLst>
              <a:gd name="T0" fmla="*/ 1941 w 1942"/>
              <a:gd name="T1" fmla="*/ 0 h 600"/>
              <a:gd name="T2" fmla="*/ 0 w 1942"/>
              <a:gd name="T3" fmla="*/ 0 h 600"/>
              <a:gd name="T4" fmla="*/ 1839 w 1942"/>
              <a:gd name="T5" fmla="*/ 599 h 600"/>
              <a:gd name="T6" fmla="*/ 1839 w 1942"/>
              <a:gd name="T7" fmla="*/ 599 h 600"/>
              <a:gd name="T8" fmla="*/ 1941 w 1942"/>
              <a:gd name="T9" fmla="*/ 0 h 600"/>
              <a:gd name="T10" fmla="*/ 1941 w 1942"/>
              <a:gd name="T11" fmla="*/ 0 h 600"/>
              <a:gd name="T12" fmla="*/ 1941 w 1942"/>
              <a:gd name="T13" fmla="*/ 0 h 600"/>
              <a:gd name="T14" fmla="*/ 1931 w 1942"/>
              <a:gd name="T15" fmla="*/ 11 h 600"/>
              <a:gd name="T16" fmla="*/ 1931 w 1942"/>
              <a:gd name="T17" fmla="*/ 11 h 600"/>
              <a:gd name="T18" fmla="*/ 1833 w 1942"/>
              <a:gd name="T19" fmla="*/ 586 h 600"/>
              <a:gd name="T20" fmla="*/ 65 w 1942"/>
              <a:gd name="T21" fmla="*/ 11 h 600"/>
              <a:gd name="T22" fmla="*/ 1931 w 1942"/>
              <a:gd name="T23" fmla="*/ 11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42" h="600">
                <a:moveTo>
                  <a:pt x="1941" y="0"/>
                </a:moveTo>
                <a:lnTo>
                  <a:pt x="0" y="0"/>
                </a:lnTo>
                <a:lnTo>
                  <a:pt x="1839" y="599"/>
                </a:lnTo>
                <a:lnTo>
                  <a:pt x="1839" y="599"/>
                </a:lnTo>
                <a:cubicBezTo>
                  <a:pt x="1903" y="410"/>
                  <a:pt x="1939" y="210"/>
                  <a:pt x="1941" y="0"/>
                </a:cubicBezTo>
                <a:close/>
                <a:moveTo>
                  <a:pt x="1941" y="0"/>
                </a:moveTo>
                <a:lnTo>
                  <a:pt x="1941" y="0"/>
                </a:lnTo>
                <a:close/>
                <a:moveTo>
                  <a:pt x="1931" y="11"/>
                </a:moveTo>
                <a:lnTo>
                  <a:pt x="1931" y="11"/>
                </a:lnTo>
                <a:cubicBezTo>
                  <a:pt x="1927" y="208"/>
                  <a:pt x="1894" y="401"/>
                  <a:pt x="1833" y="586"/>
                </a:cubicBezTo>
                <a:lnTo>
                  <a:pt x="65" y="11"/>
                </a:lnTo>
                <a:lnTo>
                  <a:pt x="1931" y="11"/>
                </a:lnTo>
                <a:close/>
              </a:path>
            </a:pathLst>
          </a:custGeom>
          <a:solidFill>
            <a:srgbClr val="47CBC1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10"/>
          <p:cNvSpPr>
            <a:spLocks noChangeArrowheads="1"/>
          </p:cNvSpPr>
          <p:nvPr/>
        </p:nvSpPr>
        <p:spPr bwMode="auto">
          <a:xfrm>
            <a:off x="4367582" y="8087052"/>
            <a:ext cx="1505442" cy="2434582"/>
          </a:xfrm>
          <a:custGeom>
            <a:avLst/>
            <a:gdLst>
              <a:gd name="T0" fmla="*/ 0 w 1130"/>
              <a:gd name="T1" fmla="*/ 0 h 1825"/>
              <a:gd name="T2" fmla="*/ 592 w 1130"/>
              <a:gd name="T3" fmla="*/ 1824 h 1825"/>
              <a:gd name="T4" fmla="*/ 592 w 1130"/>
              <a:gd name="T5" fmla="*/ 1824 h 1825"/>
              <a:gd name="T6" fmla="*/ 1129 w 1130"/>
              <a:gd name="T7" fmla="*/ 1554 h 1825"/>
              <a:gd name="T8" fmla="*/ 0 w 1130"/>
              <a:gd name="T9" fmla="*/ 0 h 1825"/>
              <a:gd name="T10" fmla="*/ 30 w 1130"/>
              <a:gd name="T11" fmla="*/ 59 h 1825"/>
              <a:gd name="T12" fmla="*/ 1115 w 1130"/>
              <a:gd name="T13" fmla="*/ 1552 h 1825"/>
              <a:gd name="T14" fmla="*/ 1115 w 1130"/>
              <a:gd name="T15" fmla="*/ 1552 h 1825"/>
              <a:gd name="T16" fmla="*/ 599 w 1130"/>
              <a:gd name="T17" fmla="*/ 1811 h 1825"/>
              <a:gd name="T18" fmla="*/ 30 w 1130"/>
              <a:gd name="T19" fmla="*/ 59 h 1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0" h="1825">
                <a:moveTo>
                  <a:pt x="0" y="0"/>
                </a:moveTo>
                <a:lnTo>
                  <a:pt x="592" y="1824"/>
                </a:lnTo>
                <a:lnTo>
                  <a:pt x="592" y="1824"/>
                </a:lnTo>
                <a:cubicBezTo>
                  <a:pt x="786" y="1762"/>
                  <a:pt x="967" y="1670"/>
                  <a:pt x="1129" y="1554"/>
                </a:cubicBezTo>
                <a:lnTo>
                  <a:pt x="0" y="0"/>
                </a:lnTo>
                <a:close/>
                <a:moveTo>
                  <a:pt x="30" y="59"/>
                </a:moveTo>
                <a:lnTo>
                  <a:pt x="1115" y="1552"/>
                </a:lnTo>
                <a:lnTo>
                  <a:pt x="1115" y="1552"/>
                </a:lnTo>
                <a:cubicBezTo>
                  <a:pt x="956" y="1664"/>
                  <a:pt x="783" y="1751"/>
                  <a:pt x="599" y="1811"/>
                </a:cubicBezTo>
                <a:lnTo>
                  <a:pt x="30" y="59"/>
                </a:lnTo>
                <a:close/>
              </a:path>
            </a:pathLst>
          </a:custGeom>
          <a:solidFill>
            <a:srgbClr val="47CBC1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11"/>
          <p:cNvSpPr>
            <a:spLocks noChangeArrowheads="1"/>
          </p:cNvSpPr>
          <p:nvPr/>
        </p:nvSpPr>
        <p:spPr bwMode="auto">
          <a:xfrm>
            <a:off x="2862140" y="8087052"/>
            <a:ext cx="1505442" cy="2434582"/>
          </a:xfrm>
          <a:custGeom>
            <a:avLst/>
            <a:gdLst>
              <a:gd name="T0" fmla="*/ 0 w 1130"/>
              <a:gd name="T1" fmla="*/ 1554 h 1825"/>
              <a:gd name="T2" fmla="*/ 0 w 1130"/>
              <a:gd name="T3" fmla="*/ 1554 h 1825"/>
              <a:gd name="T4" fmla="*/ 536 w 1130"/>
              <a:gd name="T5" fmla="*/ 1824 h 1825"/>
              <a:gd name="T6" fmla="*/ 1129 w 1130"/>
              <a:gd name="T7" fmla="*/ 0 h 1825"/>
              <a:gd name="T8" fmla="*/ 0 w 1130"/>
              <a:gd name="T9" fmla="*/ 1554 h 1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0" h="1825">
                <a:moveTo>
                  <a:pt x="0" y="1554"/>
                </a:moveTo>
                <a:lnTo>
                  <a:pt x="0" y="1554"/>
                </a:lnTo>
                <a:cubicBezTo>
                  <a:pt x="162" y="1670"/>
                  <a:pt x="343" y="1762"/>
                  <a:pt x="536" y="1824"/>
                </a:cubicBezTo>
                <a:lnTo>
                  <a:pt x="1129" y="0"/>
                </a:lnTo>
                <a:lnTo>
                  <a:pt x="0" y="1554"/>
                </a:ln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4"/>
          <p:cNvSpPr>
            <a:spLocks noChangeArrowheads="1"/>
          </p:cNvSpPr>
          <p:nvPr/>
        </p:nvSpPr>
        <p:spPr bwMode="auto">
          <a:xfrm>
            <a:off x="4367582" y="8087052"/>
            <a:ext cx="788005" cy="2558074"/>
          </a:xfrm>
          <a:custGeom>
            <a:avLst/>
            <a:gdLst>
              <a:gd name="T0" fmla="*/ 0 w 593"/>
              <a:gd name="T1" fmla="*/ 0 h 1917"/>
              <a:gd name="T2" fmla="*/ 0 w 593"/>
              <a:gd name="T3" fmla="*/ 1916 h 1917"/>
              <a:gd name="T4" fmla="*/ 0 w 593"/>
              <a:gd name="T5" fmla="*/ 1916 h 1917"/>
              <a:gd name="T6" fmla="*/ 592 w 593"/>
              <a:gd name="T7" fmla="*/ 1824 h 1917"/>
              <a:gd name="T8" fmla="*/ 0 w 593"/>
              <a:gd name="T9" fmla="*/ 0 h 1917"/>
              <a:gd name="T10" fmla="*/ 10 w 593"/>
              <a:gd name="T11" fmla="*/ 65 h 1917"/>
              <a:gd name="T12" fmla="*/ 579 w 593"/>
              <a:gd name="T13" fmla="*/ 1817 h 1917"/>
              <a:gd name="T14" fmla="*/ 579 w 593"/>
              <a:gd name="T15" fmla="*/ 1817 h 1917"/>
              <a:gd name="T16" fmla="*/ 10 w 593"/>
              <a:gd name="T17" fmla="*/ 1906 h 1917"/>
              <a:gd name="T18" fmla="*/ 10 w 593"/>
              <a:gd name="T19" fmla="*/ 65 h 1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3" h="1917">
                <a:moveTo>
                  <a:pt x="0" y="0"/>
                </a:moveTo>
                <a:lnTo>
                  <a:pt x="0" y="1916"/>
                </a:lnTo>
                <a:lnTo>
                  <a:pt x="0" y="1916"/>
                </a:lnTo>
                <a:cubicBezTo>
                  <a:pt x="206" y="1916"/>
                  <a:pt x="406" y="1884"/>
                  <a:pt x="592" y="1824"/>
                </a:cubicBezTo>
                <a:lnTo>
                  <a:pt x="0" y="0"/>
                </a:lnTo>
                <a:close/>
                <a:moveTo>
                  <a:pt x="10" y="65"/>
                </a:moveTo>
                <a:lnTo>
                  <a:pt x="579" y="1817"/>
                </a:lnTo>
                <a:lnTo>
                  <a:pt x="579" y="1817"/>
                </a:lnTo>
                <a:cubicBezTo>
                  <a:pt x="396" y="1876"/>
                  <a:pt x="204" y="1905"/>
                  <a:pt x="10" y="1906"/>
                </a:cubicBezTo>
                <a:lnTo>
                  <a:pt x="10" y="65"/>
                </a:lnTo>
                <a:close/>
              </a:path>
            </a:pathLst>
          </a:custGeom>
          <a:solidFill>
            <a:srgbClr val="47CBC1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5"/>
          <p:cNvSpPr>
            <a:spLocks noChangeArrowheads="1"/>
          </p:cNvSpPr>
          <p:nvPr/>
        </p:nvSpPr>
        <p:spPr bwMode="auto">
          <a:xfrm>
            <a:off x="1915360" y="8087052"/>
            <a:ext cx="2452222" cy="1511321"/>
          </a:xfrm>
          <a:custGeom>
            <a:avLst/>
            <a:gdLst>
              <a:gd name="T0" fmla="*/ 0 w 1840"/>
              <a:gd name="T1" fmla="*/ 599 h 1134"/>
              <a:gd name="T2" fmla="*/ 0 w 1840"/>
              <a:gd name="T3" fmla="*/ 599 h 1134"/>
              <a:gd name="T4" fmla="*/ 280 w 1840"/>
              <a:gd name="T5" fmla="*/ 1133 h 1134"/>
              <a:gd name="T6" fmla="*/ 1839 w 1840"/>
              <a:gd name="T7" fmla="*/ 0 h 1134"/>
              <a:gd name="T8" fmla="*/ 0 w 1840"/>
              <a:gd name="T9" fmla="*/ 599 h 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0" h="1134">
                <a:moveTo>
                  <a:pt x="0" y="599"/>
                </a:moveTo>
                <a:lnTo>
                  <a:pt x="0" y="599"/>
                </a:lnTo>
                <a:cubicBezTo>
                  <a:pt x="65" y="792"/>
                  <a:pt x="160" y="972"/>
                  <a:pt x="280" y="1133"/>
                </a:cubicBezTo>
                <a:lnTo>
                  <a:pt x="1839" y="0"/>
                </a:lnTo>
                <a:lnTo>
                  <a:pt x="0" y="59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16"/>
          <p:cNvSpPr>
            <a:spLocks noChangeArrowheads="1"/>
          </p:cNvSpPr>
          <p:nvPr/>
        </p:nvSpPr>
        <p:spPr bwMode="auto">
          <a:xfrm>
            <a:off x="1915360" y="8087052"/>
            <a:ext cx="2452222" cy="1511321"/>
          </a:xfrm>
          <a:custGeom>
            <a:avLst/>
            <a:gdLst>
              <a:gd name="T0" fmla="*/ 0 w 1840"/>
              <a:gd name="T1" fmla="*/ 599 h 1134"/>
              <a:gd name="T2" fmla="*/ 0 w 1840"/>
              <a:gd name="T3" fmla="*/ 599 h 1134"/>
              <a:gd name="T4" fmla="*/ 280 w 1840"/>
              <a:gd name="T5" fmla="*/ 1133 h 1134"/>
              <a:gd name="T6" fmla="*/ 1839 w 1840"/>
              <a:gd name="T7" fmla="*/ 0 h 1134"/>
              <a:gd name="T8" fmla="*/ 0 w 1840"/>
              <a:gd name="T9" fmla="*/ 599 h 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0" h="1134">
                <a:moveTo>
                  <a:pt x="0" y="599"/>
                </a:moveTo>
                <a:lnTo>
                  <a:pt x="0" y="599"/>
                </a:lnTo>
                <a:cubicBezTo>
                  <a:pt x="65" y="792"/>
                  <a:pt x="160" y="972"/>
                  <a:pt x="280" y="1133"/>
                </a:cubicBezTo>
                <a:lnTo>
                  <a:pt x="1839" y="0"/>
                </a:lnTo>
                <a:lnTo>
                  <a:pt x="0" y="599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17"/>
          <p:cNvSpPr>
            <a:spLocks noChangeArrowheads="1"/>
          </p:cNvSpPr>
          <p:nvPr/>
        </p:nvSpPr>
        <p:spPr bwMode="auto">
          <a:xfrm>
            <a:off x="2285838" y="8087052"/>
            <a:ext cx="2081744" cy="2075862"/>
          </a:xfrm>
          <a:custGeom>
            <a:avLst/>
            <a:gdLst>
              <a:gd name="T0" fmla="*/ 0 w 1560"/>
              <a:gd name="T1" fmla="*/ 1133 h 1555"/>
              <a:gd name="T2" fmla="*/ 0 w 1560"/>
              <a:gd name="T3" fmla="*/ 1133 h 1555"/>
              <a:gd name="T4" fmla="*/ 430 w 1560"/>
              <a:gd name="T5" fmla="*/ 1554 h 1555"/>
              <a:gd name="T6" fmla="*/ 1559 w 1560"/>
              <a:gd name="T7" fmla="*/ 0 h 1555"/>
              <a:gd name="T8" fmla="*/ 0 w 1560"/>
              <a:gd name="T9" fmla="*/ 1133 h 1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0" h="1555">
                <a:moveTo>
                  <a:pt x="0" y="1133"/>
                </a:moveTo>
                <a:lnTo>
                  <a:pt x="0" y="1133"/>
                </a:lnTo>
                <a:cubicBezTo>
                  <a:pt x="121" y="1295"/>
                  <a:pt x="266" y="1437"/>
                  <a:pt x="430" y="1554"/>
                </a:cubicBezTo>
                <a:lnTo>
                  <a:pt x="1559" y="0"/>
                </a:lnTo>
                <a:lnTo>
                  <a:pt x="0" y="1133"/>
                </a:ln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20"/>
          <p:cNvSpPr>
            <a:spLocks noChangeArrowheads="1"/>
          </p:cNvSpPr>
          <p:nvPr/>
        </p:nvSpPr>
        <p:spPr bwMode="auto">
          <a:xfrm>
            <a:off x="3573699" y="8087052"/>
            <a:ext cx="793884" cy="2558074"/>
          </a:xfrm>
          <a:custGeom>
            <a:avLst/>
            <a:gdLst>
              <a:gd name="T0" fmla="*/ 593 w 594"/>
              <a:gd name="T1" fmla="*/ 0 h 1917"/>
              <a:gd name="T2" fmla="*/ 0 w 594"/>
              <a:gd name="T3" fmla="*/ 1824 h 1917"/>
              <a:gd name="T4" fmla="*/ 0 w 594"/>
              <a:gd name="T5" fmla="*/ 1824 h 1917"/>
              <a:gd name="T6" fmla="*/ 593 w 594"/>
              <a:gd name="T7" fmla="*/ 1916 h 1917"/>
              <a:gd name="T8" fmla="*/ 593 w 594"/>
              <a:gd name="T9" fmla="*/ 0 h 1917"/>
              <a:gd name="T10" fmla="*/ 583 w 594"/>
              <a:gd name="T11" fmla="*/ 65 h 1917"/>
              <a:gd name="T12" fmla="*/ 583 w 594"/>
              <a:gd name="T13" fmla="*/ 1906 h 1917"/>
              <a:gd name="T14" fmla="*/ 583 w 594"/>
              <a:gd name="T15" fmla="*/ 1906 h 1917"/>
              <a:gd name="T16" fmla="*/ 13 w 594"/>
              <a:gd name="T17" fmla="*/ 1817 h 1917"/>
              <a:gd name="T18" fmla="*/ 583 w 594"/>
              <a:gd name="T19" fmla="*/ 65 h 1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4" h="1917">
                <a:moveTo>
                  <a:pt x="593" y="0"/>
                </a:moveTo>
                <a:lnTo>
                  <a:pt x="0" y="1824"/>
                </a:lnTo>
                <a:lnTo>
                  <a:pt x="0" y="1824"/>
                </a:lnTo>
                <a:cubicBezTo>
                  <a:pt x="187" y="1884"/>
                  <a:pt x="387" y="1916"/>
                  <a:pt x="593" y="1916"/>
                </a:cubicBezTo>
                <a:lnTo>
                  <a:pt x="593" y="0"/>
                </a:lnTo>
                <a:close/>
                <a:moveTo>
                  <a:pt x="583" y="65"/>
                </a:moveTo>
                <a:lnTo>
                  <a:pt x="583" y="1906"/>
                </a:lnTo>
                <a:lnTo>
                  <a:pt x="583" y="1906"/>
                </a:lnTo>
                <a:cubicBezTo>
                  <a:pt x="389" y="1905"/>
                  <a:pt x="198" y="1876"/>
                  <a:pt x="13" y="1817"/>
                </a:cubicBezTo>
                <a:lnTo>
                  <a:pt x="583" y="65"/>
                </a:lnTo>
                <a:close/>
              </a:path>
            </a:pathLst>
          </a:custGeom>
          <a:solidFill>
            <a:srgbClr val="47CBC1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21"/>
          <p:cNvSpPr>
            <a:spLocks noChangeArrowheads="1"/>
          </p:cNvSpPr>
          <p:nvPr/>
        </p:nvSpPr>
        <p:spPr bwMode="auto">
          <a:xfrm>
            <a:off x="9536661" y="8087052"/>
            <a:ext cx="2587479" cy="799766"/>
          </a:xfrm>
          <a:custGeom>
            <a:avLst/>
            <a:gdLst>
              <a:gd name="T0" fmla="*/ 0 w 1941"/>
              <a:gd name="T1" fmla="*/ 0 h 600"/>
              <a:gd name="T2" fmla="*/ 0 w 1941"/>
              <a:gd name="T3" fmla="*/ 0 h 600"/>
              <a:gd name="T4" fmla="*/ 102 w 1941"/>
              <a:gd name="T5" fmla="*/ 599 h 600"/>
              <a:gd name="T6" fmla="*/ 1940 w 1941"/>
              <a:gd name="T7" fmla="*/ 0 h 600"/>
              <a:gd name="T8" fmla="*/ 0 w 1941"/>
              <a:gd name="T9" fmla="*/ 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1" h="600">
                <a:moveTo>
                  <a:pt x="0" y="0"/>
                </a:moveTo>
                <a:lnTo>
                  <a:pt x="0" y="0"/>
                </a:lnTo>
                <a:cubicBezTo>
                  <a:pt x="2" y="210"/>
                  <a:pt x="38" y="410"/>
                  <a:pt x="102" y="599"/>
                </a:cubicBezTo>
                <a:lnTo>
                  <a:pt x="1940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24"/>
          <p:cNvSpPr>
            <a:spLocks noChangeArrowheads="1"/>
          </p:cNvSpPr>
          <p:nvPr/>
        </p:nvSpPr>
        <p:spPr bwMode="auto">
          <a:xfrm>
            <a:off x="12124140" y="8087052"/>
            <a:ext cx="2452222" cy="1511321"/>
          </a:xfrm>
          <a:custGeom>
            <a:avLst/>
            <a:gdLst>
              <a:gd name="T0" fmla="*/ 0 w 1840"/>
              <a:gd name="T1" fmla="*/ 0 h 1134"/>
              <a:gd name="T2" fmla="*/ 1559 w 1840"/>
              <a:gd name="T3" fmla="*/ 1133 h 1134"/>
              <a:gd name="T4" fmla="*/ 1559 w 1840"/>
              <a:gd name="T5" fmla="*/ 1133 h 1134"/>
              <a:gd name="T6" fmla="*/ 1839 w 1840"/>
              <a:gd name="T7" fmla="*/ 599 h 1134"/>
              <a:gd name="T8" fmla="*/ 0 w 1840"/>
              <a:gd name="T9" fmla="*/ 0 h 1134"/>
              <a:gd name="T10" fmla="*/ 58 w 1840"/>
              <a:gd name="T11" fmla="*/ 30 h 1134"/>
              <a:gd name="T12" fmla="*/ 1826 w 1840"/>
              <a:gd name="T13" fmla="*/ 605 h 1134"/>
              <a:gd name="T14" fmla="*/ 1826 w 1840"/>
              <a:gd name="T15" fmla="*/ 605 h 1134"/>
              <a:gd name="T16" fmla="*/ 1556 w 1840"/>
              <a:gd name="T17" fmla="*/ 1119 h 1134"/>
              <a:gd name="T18" fmla="*/ 58 w 1840"/>
              <a:gd name="T19" fmla="*/ 30 h 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0" h="1134">
                <a:moveTo>
                  <a:pt x="0" y="0"/>
                </a:moveTo>
                <a:lnTo>
                  <a:pt x="1559" y="1133"/>
                </a:lnTo>
                <a:lnTo>
                  <a:pt x="1559" y="1133"/>
                </a:lnTo>
                <a:cubicBezTo>
                  <a:pt x="1678" y="972"/>
                  <a:pt x="1774" y="792"/>
                  <a:pt x="1839" y="599"/>
                </a:cubicBezTo>
                <a:lnTo>
                  <a:pt x="0" y="0"/>
                </a:lnTo>
                <a:close/>
                <a:moveTo>
                  <a:pt x="58" y="30"/>
                </a:moveTo>
                <a:lnTo>
                  <a:pt x="1826" y="605"/>
                </a:lnTo>
                <a:lnTo>
                  <a:pt x="1826" y="605"/>
                </a:lnTo>
                <a:cubicBezTo>
                  <a:pt x="1763" y="789"/>
                  <a:pt x="1672" y="961"/>
                  <a:pt x="1556" y="1119"/>
                </a:cubicBezTo>
                <a:lnTo>
                  <a:pt x="58" y="30"/>
                </a:lnTo>
                <a:close/>
              </a:path>
            </a:pathLst>
          </a:custGeom>
          <a:solidFill>
            <a:srgbClr val="6E98BB"/>
          </a:solidFill>
          <a:ln w="9525" cap="flat">
            <a:solidFill>
              <a:schemeClr val="accent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26"/>
          <p:cNvSpPr>
            <a:spLocks noChangeArrowheads="1"/>
          </p:cNvSpPr>
          <p:nvPr/>
        </p:nvSpPr>
        <p:spPr bwMode="auto">
          <a:xfrm>
            <a:off x="12124140" y="8087052"/>
            <a:ext cx="2081744" cy="2075862"/>
          </a:xfrm>
          <a:custGeom>
            <a:avLst/>
            <a:gdLst>
              <a:gd name="T0" fmla="*/ 0 w 1560"/>
              <a:gd name="T1" fmla="*/ 0 h 1555"/>
              <a:gd name="T2" fmla="*/ 1129 w 1560"/>
              <a:gd name="T3" fmla="*/ 1554 h 1555"/>
              <a:gd name="T4" fmla="*/ 1129 w 1560"/>
              <a:gd name="T5" fmla="*/ 1554 h 1555"/>
              <a:gd name="T6" fmla="*/ 1559 w 1560"/>
              <a:gd name="T7" fmla="*/ 1133 h 1555"/>
              <a:gd name="T8" fmla="*/ 0 w 1560"/>
              <a:gd name="T9" fmla="*/ 0 h 1555"/>
              <a:gd name="T10" fmla="*/ 46 w 1560"/>
              <a:gd name="T11" fmla="*/ 47 h 1555"/>
              <a:gd name="T12" fmla="*/ 1544 w 1560"/>
              <a:gd name="T13" fmla="*/ 1135 h 1555"/>
              <a:gd name="T14" fmla="*/ 1544 w 1560"/>
              <a:gd name="T15" fmla="*/ 1135 h 1555"/>
              <a:gd name="T16" fmla="*/ 1131 w 1560"/>
              <a:gd name="T17" fmla="*/ 1540 h 1555"/>
              <a:gd name="T18" fmla="*/ 46 w 1560"/>
              <a:gd name="T19" fmla="*/ 47 h 1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0" h="1555">
                <a:moveTo>
                  <a:pt x="0" y="0"/>
                </a:moveTo>
                <a:lnTo>
                  <a:pt x="1129" y="1554"/>
                </a:lnTo>
                <a:lnTo>
                  <a:pt x="1129" y="1554"/>
                </a:lnTo>
                <a:cubicBezTo>
                  <a:pt x="1293" y="1437"/>
                  <a:pt x="1438" y="1295"/>
                  <a:pt x="1559" y="1133"/>
                </a:cubicBezTo>
                <a:lnTo>
                  <a:pt x="0" y="0"/>
                </a:lnTo>
                <a:close/>
                <a:moveTo>
                  <a:pt x="46" y="47"/>
                </a:moveTo>
                <a:lnTo>
                  <a:pt x="1544" y="1135"/>
                </a:lnTo>
                <a:lnTo>
                  <a:pt x="1544" y="1135"/>
                </a:lnTo>
                <a:cubicBezTo>
                  <a:pt x="1428" y="1290"/>
                  <a:pt x="1289" y="1427"/>
                  <a:pt x="1131" y="1540"/>
                </a:cubicBezTo>
                <a:lnTo>
                  <a:pt x="46" y="47"/>
                </a:lnTo>
                <a:close/>
              </a:path>
            </a:pathLst>
          </a:custGeom>
          <a:solidFill>
            <a:srgbClr val="6E98BB"/>
          </a:solidFill>
          <a:ln w="9525" cap="flat">
            <a:solidFill>
              <a:schemeClr val="accent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28"/>
          <p:cNvSpPr>
            <a:spLocks noChangeArrowheads="1"/>
          </p:cNvSpPr>
          <p:nvPr/>
        </p:nvSpPr>
        <p:spPr bwMode="auto">
          <a:xfrm>
            <a:off x="12124140" y="8087052"/>
            <a:ext cx="2593358" cy="799766"/>
          </a:xfrm>
          <a:custGeom>
            <a:avLst/>
            <a:gdLst>
              <a:gd name="T0" fmla="*/ 1941 w 1943"/>
              <a:gd name="T1" fmla="*/ 0 h 600"/>
              <a:gd name="T2" fmla="*/ 0 w 1943"/>
              <a:gd name="T3" fmla="*/ 0 h 600"/>
              <a:gd name="T4" fmla="*/ 1839 w 1943"/>
              <a:gd name="T5" fmla="*/ 599 h 600"/>
              <a:gd name="T6" fmla="*/ 1839 w 1943"/>
              <a:gd name="T7" fmla="*/ 599 h 600"/>
              <a:gd name="T8" fmla="*/ 1941 w 1943"/>
              <a:gd name="T9" fmla="*/ 0 h 600"/>
              <a:gd name="T10" fmla="*/ 1941 w 1943"/>
              <a:gd name="T11" fmla="*/ 0 h 600"/>
              <a:gd name="T12" fmla="*/ 1942 w 1943"/>
              <a:gd name="T13" fmla="*/ 0 h 600"/>
              <a:gd name="T14" fmla="*/ 1941 w 1943"/>
              <a:gd name="T15" fmla="*/ 0 h 600"/>
              <a:gd name="T16" fmla="*/ 1932 w 1943"/>
              <a:gd name="T17" fmla="*/ 11 h 600"/>
              <a:gd name="T18" fmla="*/ 1932 w 1943"/>
              <a:gd name="T19" fmla="*/ 11 h 600"/>
              <a:gd name="T20" fmla="*/ 1833 w 1943"/>
              <a:gd name="T21" fmla="*/ 586 h 600"/>
              <a:gd name="T22" fmla="*/ 64 w 1943"/>
              <a:gd name="T23" fmla="*/ 11 h 600"/>
              <a:gd name="T24" fmla="*/ 1932 w 1943"/>
              <a:gd name="T25" fmla="*/ 11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43" h="600">
                <a:moveTo>
                  <a:pt x="1941" y="0"/>
                </a:moveTo>
                <a:lnTo>
                  <a:pt x="0" y="0"/>
                </a:lnTo>
                <a:lnTo>
                  <a:pt x="1839" y="599"/>
                </a:lnTo>
                <a:lnTo>
                  <a:pt x="1839" y="599"/>
                </a:lnTo>
                <a:cubicBezTo>
                  <a:pt x="1904" y="410"/>
                  <a:pt x="1939" y="210"/>
                  <a:pt x="1941" y="0"/>
                </a:cubicBezTo>
                <a:close/>
                <a:moveTo>
                  <a:pt x="1941" y="0"/>
                </a:moveTo>
                <a:lnTo>
                  <a:pt x="1942" y="0"/>
                </a:lnTo>
                <a:lnTo>
                  <a:pt x="1941" y="0"/>
                </a:lnTo>
                <a:close/>
                <a:moveTo>
                  <a:pt x="1932" y="11"/>
                </a:moveTo>
                <a:lnTo>
                  <a:pt x="1932" y="11"/>
                </a:lnTo>
                <a:cubicBezTo>
                  <a:pt x="1928" y="208"/>
                  <a:pt x="1895" y="401"/>
                  <a:pt x="1833" y="586"/>
                </a:cubicBezTo>
                <a:lnTo>
                  <a:pt x="64" y="11"/>
                </a:lnTo>
                <a:lnTo>
                  <a:pt x="1932" y="11"/>
                </a:lnTo>
                <a:close/>
              </a:path>
            </a:pathLst>
          </a:custGeom>
          <a:solidFill>
            <a:srgbClr val="6E98BB"/>
          </a:solidFill>
          <a:ln w="9525" cap="flat">
            <a:solidFill>
              <a:schemeClr val="accent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29"/>
          <p:cNvSpPr>
            <a:spLocks noChangeArrowheads="1"/>
          </p:cNvSpPr>
          <p:nvPr/>
        </p:nvSpPr>
        <p:spPr bwMode="auto">
          <a:xfrm>
            <a:off x="12124140" y="8087052"/>
            <a:ext cx="1505442" cy="2434582"/>
          </a:xfrm>
          <a:custGeom>
            <a:avLst/>
            <a:gdLst>
              <a:gd name="T0" fmla="*/ 592 w 1130"/>
              <a:gd name="T1" fmla="*/ 1824 h 1825"/>
              <a:gd name="T2" fmla="*/ 592 w 1130"/>
              <a:gd name="T3" fmla="*/ 1824 h 1825"/>
              <a:gd name="T4" fmla="*/ 1129 w 1130"/>
              <a:gd name="T5" fmla="*/ 1554 h 1825"/>
              <a:gd name="T6" fmla="*/ 0 w 1130"/>
              <a:gd name="T7" fmla="*/ 0 h 1825"/>
              <a:gd name="T8" fmla="*/ 592 w 1130"/>
              <a:gd name="T9" fmla="*/ 1824 h 1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0" h="1825">
                <a:moveTo>
                  <a:pt x="592" y="1824"/>
                </a:moveTo>
                <a:lnTo>
                  <a:pt x="592" y="1824"/>
                </a:lnTo>
                <a:cubicBezTo>
                  <a:pt x="786" y="1762"/>
                  <a:pt x="967" y="1670"/>
                  <a:pt x="1129" y="1554"/>
                </a:cubicBezTo>
                <a:lnTo>
                  <a:pt x="0" y="0"/>
                </a:lnTo>
                <a:lnTo>
                  <a:pt x="592" y="1824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31"/>
          <p:cNvSpPr>
            <a:spLocks noChangeArrowheads="1"/>
          </p:cNvSpPr>
          <p:nvPr/>
        </p:nvSpPr>
        <p:spPr bwMode="auto">
          <a:xfrm>
            <a:off x="10618698" y="8087052"/>
            <a:ext cx="1505442" cy="2434582"/>
          </a:xfrm>
          <a:custGeom>
            <a:avLst/>
            <a:gdLst>
              <a:gd name="T0" fmla="*/ 0 w 1129"/>
              <a:gd name="T1" fmla="*/ 1554 h 1825"/>
              <a:gd name="T2" fmla="*/ 0 w 1129"/>
              <a:gd name="T3" fmla="*/ 1554 h 1825"/>
              <a:gd name="T4" fmla="*/ 537 w 1129"/>
              <a:gd name="T5" fmla="*/ 1824 h 1825"/>
              <a:gd name="T6" fmla="*/ 1128 w 1129"/>
              <a:gd name="T7" fmla="*/ 0 h 1825"/>
              <a:gd name="T8" fmla="*/ 0 w 1129"/>
              <a:gd name="T9" fmla="*/ 1554 h 1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9" h="1825">
                <a:moveTo>
                  <a:pt x="0" y="1554"/>
                </a:moveTo>
                <a:lnTo>
                  <a:pt x="0" y="1554"/>
                </a:lnTo>
                <a:cubicBezTo>
                  <a:pt x="162" y="1670"/>
                  <a:pt x="343" y="1762"/>
                  <a:pt x="537" y="1824"/>
                </a:cubicBezTo>
                <a:lnTo>
                  <a:pt x="1128" y="0"/>
                </a:lnTo>
                <a:lnTo>
                  <a:pt x="0" y="1554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33"/>
          <p:cNvSpPr>
            <a:spLocks noChangeArrowheads="1"/>
          </p:cNvSpPr>
          <p:nvPr/>
        </p:nvSpPr>
        <p:spPr bwMode="auto">
          <a:xfrm>
            <a:off x="12124140" y="8087052"/>
            <a:ext cx="788005" cy="2558074"/>
          </a:xfrm>
          <a:custGeom>
            <a:avLst/>
            <a:gdLst>
              <a:gd name="T0" fmla="*/ 0 w 593"/>
              <a:gd name="T1" fmla="*/ 1916 h 1917"/>
              <a:gd name="T2" fmla="*/ 0 w 593"/>
              <a:gd name="T3" fmla="*/ 1916 h 1917"/>
              <a:gd name="T4" fmla="*/ 592 w 593"/>
              <a:gd name="T5" fmla="*/ 1824 h 1917"/>
              <a:gd name="T6" fmla="*/ 0 w 593"/>
              <a:gd name="T7" fmla="*/ 0 h 1917"/>
              <a:gd name="T8" fmla="*/ 0 w 593"/>
              <a:gd name="T9" fmla="*/ 1916 h 1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3" h="1917">
                <a:moveTo>
                  <a:pt x="0" y="1916"/>
                </a:moveTo>
                <a:lnTo>
                  <a:pt x="0" y="1916"/>
                </a:lnTo>
                <a:cubicBezTo>
                  <a:pt x="207" y="1916"/>
                  <a:pt x="406" y="1884"/>
                  <a:pt x="592" y="1824"/>
                </a:cubicBezTo>
                <a:lnTo>
                  <a:pt x="0" y="0"/>
                </a:lnTo>
                <a:lnTo>
                  <a:pt x="0" y="1916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35"/>
          <p:cNvSpPr>
            <a:spLocks noChangeArrowheads="1"/>
          </p:cNvSpPr>
          <p:nvPr/>
        </p:nvSpPr>
        <p:spPr bwMode="auto">
          <a:xfrm>
            <a:off x="9671914" y="8087052"/>
            <a:ext cx="2452226" cy="1511321"/>
          </a:xfrm>
          <a:custGeom>
            <a:avLst/>
            <a:gdLst>
              <a:gd name="T0" fmla="*/ 0 w 1839"/>
              <a:gd name="T1" fmla="*/ 599 h 1134"/>
              <a:gd name="T2" fmla="*/ 0 w 1839"/>
              <a:gd name="T3" fmla="*/ 599 h 1134"/>
              <a:gd name="T4" fmla="*/ 280 w 1839"/>
              <a:gd name="T5" fmla="*/ 1133 h 1134"/>
              <a:gd name="T6" fmla="*/ 1838 w 1839"/>
              <a:gd name="T7" fmla="*/ 0 h 1134"/>
              <a:gd name="T8" fmla="*/ 0 w 1839"/>
              <a:gd name="T9" fmla="*/ 599 h 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9" h="1134">
                <a:moveTo>
                  <a:pt x="0" y="599"/>
                </a:moveTo>
                <a:lnTo>
                  <a:pt x="0" y="599"/>
                </a:lnTo>
                <a:cubicBezTo>
                  <a:pt x="65" y="792"/>
                  <a:pt x="161" y="972"/>
                  <a:pt x="280" y="1133"/>
                </a:cubicBezTo>
                <a:lnTo>
                  <a:pt x="1838" y="0"/>
                </a:lnTo>
                <a:lnTo>
                  <a:pt x="0" y="599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Freeform 37"/>
          <p:cNvSpPr>
            <a:spLocks noChangeArrowheads="1"/>
          </p:cNvSpPr>
          <p:nvPr/>
        </p:nvSpPr>
        <p:spPr bwMode="auto">
          <a:xfrm>
            <a:off x="10048274" y="8087052"/>
            <a:ext cx="2081744" cy="2075862"/>
          </a:xfrm>
          <a:custGeom>
            <a:avLst/>
            <a:gdLst>
              <a:gd name="T0" fmla="*/ 0 w 1559"/>
              <a:gd name="T1" fmla="*/ 1133 h 1555"/>
              <a:gd name="T2" fmla="*/ 0 w 1559"/>
              <a:gd name="T3" fmla="*/ 1133 h 1555"/>
              <a:gd name="T4" fmla="*/ 430 w 1559"/>
              <a:gd name="T5" fmla="*/ 1554 h 1555"/>
              <a:gd name="T6" fmla="*/ 1558 w 1559"/>
              <a:gd name="T7" fmla="*/ 0 h 1555"/>
              <a:gd name="T8" fmla="*/ 0 w 1559"/>
              <a:gd name="T9" fmla="*/ 1133 h 1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9" h="1555">
                <a:moveTo>
                  <a:pt x="0" y="1133"/>
                </a:moveTo>
                <a:lnTo>
                  <a:pt x="0" y="1133"/>
                </a:lnTo>
                <a:cubicBezTo>
                  <a:pt x="121" y="1295"/>
                  <a:pt x="266" y="1437"/>
                  <a:pt x="430" y="1554"/>
                </a:cubicBezTo>
                <a:lnTo>
                  <a:pt x="1558" y="0"/>
                </a:lnTo>
                <a:lnTo>
                  <a:pt x="0" y="1133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39"/>
          <p:cNvSpPr>
            <a:spLocks noChangeArrowheads="1"/>
          </p:cNvSpPr>
          <p:nvPr/>
        </p:nvSpPr>
        <p:spPr bwMode="auto">
          <a:xfrm>
            <a:off x="11336135" y="8087052"/>
            <a:ext cx="788005" cy="2558074"/>
          </a:xfrm>
          <a:custGeom>
            <a:avLst/>
            <a:gdLst>
              <a:gd name="T0" fmla="*/ 0 w 592"/>
              <a:gd name="T1" fmla="*/ 1824 h 1917"/>
              <a:gd name="T2" fmla="*/ 0 w 592"/>
              <a:gd name="T3" fmla="*/ 1824 h 1917"/>
              <a:gd name="T4" fmla="*/ 591 w 592"/>
              <a:gd name="T5" fmla="*/ 1916 h 1917"/>
              <a:gd name="T6" fmla="*/ 591 w 592"/>
              <a:gd name="T7" fmla="*/ 0 h 1917"/>
              <a:gd name="T8" fmla="*/ 0 w 592"/>
              <a:gd name="T9" fmla="*/ 1824 h 1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2" h="1917">
                <a:moveTo>
                  <a:pt x="0" y="1824"/>
                </a:moveTo>
                <a:lnTo>
                  <a:pt x="0" y="1824"/>
                </a:lnTo>
                <a:cubicBezTo>
                  <a:pt x="186" y="1884"/>
                  <a:pt x="384" y="1916"/>
                  <a:pt x="591" y="1916"/>
                </a:cubicBezTo>
                <a:lnTo>
                  <a:pt x="591" y="0"/>
                </a:lnTo>
                <a:lnTo>
                  <a:pt x="0" y="1824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41"/>
          <p:cNvSpPr>
            <a:spLocks noChangeArrowheads="1"/>
          </p:cNvSpPr>
          <p:nvPr/>
        </p:nvSpPr>
        <p:spPr bwMode="auto">
          <a:xfrm>
            <a:off x="17575485" y="8087052"/>
            <a:ext cx="2587479" cy="799766"/>
          </a:xfrm>
          <a:custGeom>
            <a:avLst/>
            <a:gdLst>
              <a:gd name="T0" fmla="*/ 0 w 1942"/>
              <a:gd name="T1" fmla="*/ 0 h 600"/>
              <a:gd name="T2" fmla="*/ 0 w 1942"/>
              <a:gd name="T3" fmla="*/ 0 h 600"/>
              <a:gd name="T4" fmla="*/ 102 w 1942"/>
              <a:gd name="T5" fmla="*/ 599 h 600"/>
              <a:gd name="T6" fmla="*/ 1941 w 1942"/>
              <a:gd name="T7" fmla="*/ 0 h 600"/>
              <a:gd name="T8" fmla="*/ 0 w 1942"/>
              <a:gd name="T9" fmla="*/ 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2" h="600">
                <a:moveTo>
                  <a:pt x="0" y="0"/>
                </a:moveTo>
                <a:lnTo>
                  <a:pt x="0" y="0"/>
                </a:lnTo>
                <a:cubicBezTo>
                  <a:pt x="3" y="210"/>
                  <a:pt x="38" y="410"/>
                  <a:pt x="102" y="599"/>
                </a:cubicBezTo>
                <a:lnTo>
                  <a:pt x="1941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Freeform 44"/>
          <p:cNvSpPr>
            <a:spLocks noChangeArrowheads="1"/>
          </p:cNvSpPr>
          <p:nvPr/>
        </p:nvSpPr>
        <p:spPr bwMode="auto">
          <a:xfrm>
            <a:off x="20162964" y="8087052"/>
            <a:ext cx="2452226" cy="1511321"/>
          </a:xfrm>
          <a:custGeom>
            <a:avLst/>
            <a:gdLst>
              <a:gd name="T0" fmla="*/ 0 w 1841"/>
              <a:gd name="T1" fmla="*/ 0 h 1134"/>
              <a:gd name="T2" fmla="*/ 1559 w 1841"/>
              <a:gd name="T3" fmla="*/ 1133 h 1134"/>
              <a:gd name="T4" fmla="*/ 1559 w 1841"/>
              <a:gd name="T5" fmla="*/ 1133 h 1134"/>
              <a:gd name="T6" fmla="*/ 1840 w 1841"/>
              <a:gd name="T7" fmla="*/ 599 h 1134"/>
              <a:gd name="T8" fmla="*/ 0 w 1841"/>
              <a:gd name="T9" fmla="*/ 0 h 1134"/>
              <a:gd name="T10" fmla="*/ 59 w 1841"/>
              <a:gd name="T11" fmla="*/ 30 h 1134"/>
              <a:gd name="T12" fmla="*/ 1827 w 1841"/>
              <a:gd name="T13" fmla="*/ 605 h 1134"/>
              <a:gd name="T14" fmla="*/ 1827 w 1841"/>
              <a:gd name="T15" fmla="*/ 605 h 1134"/>
              <a:gd name="T16" fmla="*/ 1557 w 1841"/>
              <a:gd name="T17" fmla="*/ 1119 h 1134"/>
              <a:gd name="T18" fmla="*/ 59 w 1841"/>
              <a:gd name="T19" fmla="*/ 30 h 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1" h="1134">
                <a:moveTo>
                  <a:pt x="0" y="0"/>
                </a:moveTo>
                <a:lnTo>
                  <a:pt x="1559" y="1133"/>
                </a:lnTo>
                <a:lnTo>
                  <a:pt x="1559" y="1133"/>
                </a:lnTo>
                <a:cubicBezTo>
                  <a:pt x="1679" y="972"/>
                  <a:pt x="1774" y="792"/>
                  <a:pt x="1840" y="599"/>
                </a:cubicBezTo>
                <a:lnTo>
                  <a:pt x="0" y="0"/>
                </a:lnTo>
                <a:close/>
                <a:moveTo>
                  <a:pt x="59" y="30"/>
                </a:moveTo>
                <a:lnTo>
                  <a:pt x="1827" y="605"/>
                </a:lnTo>
                <a:lnTo>
                  <a:pt x="1827" y="605"/>
                </a:lnTo>
                <a:cubicBezTo>
                  <a:pt x="1764" y="789"/>
                  <a:pt x="1673" y="961"/>
                  <a:pt x="1557" y="1119"/>
                </a:cubicBezTo>
                <a:lnTo>
                  <a:pt x="59" y="30"/>
                </a:lnTo>
                <a:close/>
              </a:path>
            </a:pathLst>
          </a:custGeom>
          <a:solidFill>
            <a:srgbClr val="3183B2"/>
          </a:solidFill>
          <a:ln w="9525" cap="flat">
            <a:solidFill>
              <a:schemeClr val="accent4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46"/>
          <p:cNvSpPr>
            <a:spLocks noChangeArrowheads="1"/>
          </p:cNvSpPr>
          <p:nvPr/>
        </p:nvSpPr>
        <p:spPr bwMode="auto">
          <a:xfrm>
            <a:off x="20162964" y="8087052"/>
            <a:ext cx="2081744" cy="2075862"/>
          </a:xfrm>
          <a:custGeom>
            <a:avLst/>
            <a:gdLst>
              <a:gd name="T0" fmla="*/ 0 w 1560"/>
              <a:gd name="T1" fmla="*/ 0 h 1555"/>
              <a:gd name="T2" fmla="*/ 1130 w 1560"/>
              <a:gd name="T3" fmla="*/ 1554 h 1555"/>
              <a:gd name="T4" fmla="*/ 1130 w 1560"/>
              <a:gd name="T5" fmla="*/ 1554 h 1555"/>
              <a:gd name="T6" fmla="*/ 1559 w 1560"/>
              <a:gd name="T7" fmla="*/ 1133 h 1555"/>
              <a:gd name="T8" fmla="*/ 0 w 1560"/>
              <a:gd name="T9" fmla="*/ 0 h 1555"/>
              <a:gd name="T10" fmla="*/ 46 w 1560"/>
              <a:gd name="T11" fmla="*/ 47 h 1555"/>
              <a:gd name="T12" fmla="*/ 1545 w 1560"/>
              <a:gd name="T13" fmla="*/ 1135 h 1555"/>
              <a:gd name="T14" fmla="*/ 1545 w 1560"/>
              <a:gd name="T15" fmla="*/ 1135 h 1555"/>
              <a:gd name="T16" fmla="*/ 1132 w 1560"/>
              <a:gd name="T17" fmla="*/ 1540 h 1555"/>
              <a:gd name="T18" fmla="*/ 46 w 1560"/>
              <a:gd name="T19" fmla="*/ 47 h 1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0" h="1555">
                <a:moveTo>
                  <a:pt x="0" y="0"/>
                </a:moveTo>
                <a:lnTo>
                  <a:pt x="1130" y="1554"/>
                </a:lnTo>
                <a:lnTo>
                  <a:pt x="1130" y="1554"/>
                </a:lnTo>
                <a:cubicBezTo>
                  <a:pt x="1293" y="1437"/>
                  <a:pt x="1438" y="1295"/>
                  <a:pt x="1559" y="1133"/>
                </a:cubicBezTo>
                <a:lnTo>
                  <a:pt x="0" y="0"/>
                </a:lnTo>
                <a:close/>
                <a:moveTo>
                  <a:pt x="46" y="47"/>
                </a:moveTo>
                <a:lnTo>
                  <a:pt x="1545" y="1135"/>
                </a:lnTo>
                <a:lnTo>
                  <a:pt x="1545" y="1135"/>
                </a:lnTo>
                <a:cubicBezTo>
                  <a:pt x="1428" y="1290"/>
                  <a:pt x="1289" y="1427"/>
                  <a:pt x="1132" y="1540"/>
                </a:cubicBezTo>
                <a:lnTo>
                  <a:pt x="46" y="47"/>
                </a:lnTo>
                <a:close/>
              </a:path>
            </a:pathLst>
          </a:custGeom>
          <a:solidFill>
            <a:srgbClr val="3183B2"/>
          </a:solidFill>
          <a:ln w="9525" cap="flat">
            <a:solidFill>
              <a:schemeClr val="accent4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Freeform 48"/>
          <p:cNvSpPr>
            <a:spLocks noChangeArrowheads="1"/>
          </p:cNvSpPr>
          <p:nvPr/>
        </p:nvSpPr>
        <p:spPr bwMode="auto">
          <a:xfrm>
            <a:off x="20162964" y="8087052"/>
            <a:ext cx="2593361" cy="799766"/>
          </a:xfrm>
          <a:custGeom>
            <a:avLst/>
            <a:gdLst>
              <a:gd name="T0" fmla="*/ 1942 w 1943"/>
              <a:gd name="T1" fmla="*/ 0 h 600"/>
              <a:gd name="T2" fmla="*/ 0 w 1943"/>
              <a:gd name="T3" fmla="*/ 0 h 600"/>
              <a:gd name="T4" fmla="*/ 1840 w 1943"/>
              <a:gd name="T5" fmla="*/ 599 h 600"/>
              <a:gd name="T6" fmla="*/ 1840 w 1943"/>
              <a:gd name="T7" fmla="*/ 599 h 600"/>
              <a:gd name="T8" fmla="*/ 1942 w 1943"/>
              <a:gd name="T9" fmla="*/ 0 h 600"/>
              <a:gd name="T10" fmla="*/ 1942 w 1943"/>
              <a:gd name="T11" fmla="*/ 0 h 600"/>
              <a:gd name="T12" fmla="*/ 1942 w 1943"/>
              <a:gd name="T13" fmla="*/ 0 h 600"/>
              <a:gd name="T14" fmla="*/ 1932 w 1943"/>
              <a:gd name="T15" fmla="*/ 11 h 600"/>
              <a:gd name="T16" fmla="*/ 1932 w 1943"/>
              <a:gd name="T17" fmla="*/ 11 h 600"/>
              <a:gd name="T18" fmla="*/ 1833 w 1943"/>
              <a:gd name="T19" fmla="*/ 586 h 600"/>
              <a:gd name="T20" fmla="*/ 65 w 1943"/>
              <a:gd name="T21" fmla="*/ 11 h 600"/>
              <a:gd name="T22" fmla="*/ 1932 w 1943"/>
              <a:gd name="T23" fmla="*/ 11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43" h="600">
                <a:moveTo>
                  <a:pt x="1942" y="0"/>
                </a:moveTo>
                <a:lnTo>
                  <a:pt x="0" y="0"/>
                </a:lnTo>
                <a:lnTo>
                  <a:pt x="1840" y="599"/>
                </a:lnTo>
                <a:lnTo>
                  <a:pt x="1840" y="599"/>
                </a:lnTo>
                <a:cubicBezTo>
                  <a:pt x="1904" y="410"/>
                  <a:pt x="1939" y="210"/>
                  <a:pt x="1942" y="0"/>
                </a:cubicBezTo>
                <a:close/>
                <a:moveTo>
                  <a:pt x="1942" y="0"/>
                </a:moveTo>
                <a:lnTo>
                  <a:pt x="1942" y="0"/>
                </a:lnTo>
                <a:close/>
                <a:moveTo>
                  <a:pt x="1932" y="11"/>
                </a:moveTo>
                <a:lnTo>
                  <a:pt x="1932" y="11"/>
                </a:lnTo>
                <a:cubicBezTo>
                  <a:pt x="1928" y="208"/>
                  <a:pt x="1895" y="401"/>
                  <a:pt x="1833" y="586"/>
                </a:cubicBezTo>
                <a:lnTo>
                  <a:pt x="65" y="11"/>
                </a:lnTo>
                <a:lnTo>
                  <a:pt x="1932" y="11"/>
                </a:lnTo>
                <a:close/>
              </a:path>
            </a:pathLst>
          </a:custGeom>
          <a:solidFill>
            <a:srgbClr val="3183B2"/>
          </a:solidFill>
          <a:ln w="9525" cap="flat">
            <a:solidFill>
              <a:schemeClr val="accent4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50"/>
          <p:cNvSpPr>
            <a:spLocks noChangeArrowheads="1"/>
          </p:cNvSpPr>
          <p:nvPr/>
        </p:nvSpPr>
        <p:spPr bwMode="auto">
          <a:xfrm>
            <a:off x="20162964" y="8087052"/>
            <a:ext cx="1505442" cy="2434582"/>
          </a:xfrm>
          <a:custGeom>
            <a:avLst/>
            <a:gdLst>
              <a:gd name="T0" fmla="*/ 0 w 1131"/>
              <a:gd name="T1" fmla="*/ 0 h 1825"/>
              <a:gd name="T2" fmla="*/ 593 w 1131"/>
              <a:gd name="T3" fmla="*/ 1824 h 1825"/>
              <a:gd name="T4" fmla="*/ 593 w 1131"/>
              <a:gd name="T5" fmla="*/ 1824 h 1825"/>
              <a:gd name="T6" fmla="*/ 1130 w 1131"/>
              <a:gd name="T7" fmla="*/ 1554 h 1825"/>
              <a:gd name="T8" fmla="*/ 0 w 1131"/>
              <a:gd name="T9" fmla="*/ 0 h 1825"/>
              <a:gd name="T10" fmla="*/ 30 w 1131"/>
              <a:gd name="T11" fmla="*/ 59 h 1825"/>
              <a:gd name="T12" fmla="*/ 1115 w 1131"/>
              <a:gd name="T13" fmla="*/ 1552 h 1825"/>
              <a:gd name="T14" fmla="*/ 1115 w 1131"/>
              <a:gd name="T15" fmla="*/ 1552 h 1825"/>
              <a:gd name="T16" fmla="*/ 599 w 1131"/>
              <a:gd name="T17" fmla="*/ 1811 h 1825"/>
              <a:gd name="T18" fmla="*/ 30 w 1131"/>
              <a:gd name="T19" fmla="*/ 59 h 1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1" h="1825">
                <a:moveTo>
                  <a:pt x="0" y="0"/>
                </a:moveTo>
                <a:lnTo>
                  <a:pt x="593" y="1824"/>
                </a:lnTo>
                <a:lnTo>
                  <a:pt x="593" y="1824"/>
                </a:lnTo>
                <a:cubicBezTo>
                  <a:pt x="787" y="1762"/>
                  <a:pt x="968" y="1670"/>
                  <a:pt x="1130" y="1554"/>
                </a:cubicBezTo>
                <a:lnTo>
                  <a:pt x="0" y="0"/>
                </a:lnTo>
                <a:close/>
                <a:moveTo>
                  <a:pt x="30" y="59"/>
                </a:moveTo>
                <a:lnTo>
                  <a:pt x="1115" y="1552"/>
                </a:lnTo>
                <a:lnTo>
                  <a:pt x="1115" y="1552"/>
                </a:lnTo>
                <a:cubicBezTo>
                  <a:pt x="957" y="1664"/>
                  <a:pt x="783" y="1751"/>
                  <a:pt x="599" y="1811"/>
                </a:cubicBezTo>
                <a:lnTo>
                  <a:pt x="30" y="59"/>
                </a:lnTo>
                <a:close/>
              </a:path>
            </a:pathLst>
          </a:custGeom>
          <a:solidFill>
            <a:srgbClr val="3183B2"/>
          </a:solidFill>
          <a:ln w="9525" cap="flat">
            <a:solidFill>
              <a:schemeClr val="accent4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51"/>
          <p:cNvSpPr>
            <a:spLocks noChangeArrowheads="1"/>
          </p:cNvSpPr>
          <p:nvPr/>
        </p:nvSpPr>
        <p:spPr bwMode="auto">
          <a:xfrm>
            <a:off x="18657522" y="8087052"/>
            <a:ext cx="1505442" cy="2434582"/>
          </a:xfrm>
          <a:custGeom>
            <a:avLst/>
            <a:gdLst>
              <a:gd name="T0" fmla="*/ 0 w 1129"/>
              <a:gd name="T1" fmla="*/ 1554 h 1825"/>
              <a:gd name="T2" fmla="*/ 0 w 1129"/>
              <a:gd name="T3" fmla="*/ 1554 h 1825"/>
              <a:gd name="T4" fmla="*/ 536 w 1129"/>
              <a:gd name="T5" fmla="*/ 1824 h 1825"/>
              <a:gd name="T6" fmla="*/ 1128 w 1129"/>
              <a:gd name="T7" fmla="*/ 0 h 1825"/>
              <a:gd name="T8" fmla="*/ 0 w 1129"/>
              <a:gd name="T9" fmla="*/ 1554 h 1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9" h="1825">
                <a:moveTo>
                  <a:pt x="0" y="1554"/>
                </a:moveTo>
                <a:lnTo>
                  <a:pt x="0" y="1554"/>
                </a:lnTo>
                <a:cubicBezTo>
                  <a:pt x="162" y="1670"/>
                  <a:pt x="342" y="1762"/>
                  <a:pt x="536" y="1824"/>
                </a:cubicBezTo>
                <a:lnTo>
                  <a:pt x="1128" y="0"/>
                </a:lnTo>
                <a:lnTo>
                  <a:pt x="0" y="1554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54"/>
          <p:cNvSpPr>
            <a:spLocks noChangeArrowheads="1"/>
          </p:cNvSpPr>
          <p:nvPr/>
        </p:nvSpPr>
        <p:spPr bwMode="auto">
          <a:xfrm>
            <a:off x="20162964" y="8087052"/>
            <a:ext cx="793887" cy="2558074"/>
          </a:xfrm>
          <a:custGeom>
            <a:avLst/>
            <a:gdLst>
              <a:gd name="T0" fmla="*/ 0 w 594"/>
              <a:gd name="T1" fmla="*/ 0 h 1917"/>
              <a:gd name="T2" fmla="*/ 0 w 594"/>
              <a:gd name="T3" fmla="*/ 1916 h 1917"/>
              <a:gd name="T4" fmla="*/ 0 w 594"/>
              <a:gd name="T5" fmla="*/ 1916 h 1917"/>
              <a:gd name="T6" fmla="*/ 593 w 594"/>
              <a:gd name="T7" fmla="*/ 1824 h 1917"/>
              <a:gd name="T8" fmla="*/ 0 w 594"/>
              <a:gd name="T9" fmla="*/ 0 h 1917"/>
              <a:gd name="T10" fmla="*/ 11 w 594"/>
              <a:gd name="T11" fmla="*/ 65 h 1917"/>
              <a:gd name="T12" fmla="*/ 580 w 594"/>
              <a:gd name="T13" fmla="*/ 1817 h 1917"/>
              <a:gd name="T14" fmla="*/ 580 w 594"/>
              <a:gd name="T15" fmla="*/ 1817 h 1917"/>
              <a:gd name="T16" fmla="*/ 11 w 594"/>
              <a:gd name="T17" fmla="*/ 1906 h 1917"/>
              <a:gd name="T18" fmla="*/ 11 w 594"/>
              <a:gd name="T19" fmla="*/ 65 h 1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4" h="1917">
                <a:moveTo>
                  <a:pt x="0" y="0"/>
                </a:moveTo>
                <a:lnTo>
                  <a:pt x="0" y="1916"/>
                </a:lnTo>
                <a:lnTo>
                  <a:pt x="0" y="1916"/>
                </a:lnTo>
                <a:cubicBezTo>
                  <a:pt x="207" y="1916"/>
                  <a:pt x="406" y="1884"/>
                  <a:pt x="593" y="1824"/>
                </a:cubicBezTo>
                <a:lnTo>
                  <a:pt x="0" y="0"/>
                </a:lnTo>
                <a:close/>
                <a:moveTo>
                  <a:pt x="11" y="65"/>
                </a:moveTo>
                <a:lnTo>
                  <a:pt x="580" y="1817"/>
                </a:lnTo>
                <a:lnTo>
                  <a:pt x="580" y="1817"/>
                </a:lnTo>
                <a:cubicBezTo>
                  <a:pt x="396" y="1876"/>
                  <a:pt x="205" y="1905"/>
                  <a:pt x="11" y="1906"/>
                </a:cubicBezTo>
                <a:lnTo>
                  <a:pt x="11" y="65"/>
                </a:lnTo>
                <a:close/>
              </a:path>
            </a:pathLst>
          </a:custGeom>
          <a:solidFill>
            <a:srgbClr val="3183B2"/>
          </a:solidFill>
          <a:ln w="9525" cap="flat">
            <a:solidFill>
              <a:schemeClr val="accent4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55"/>
          <p:cNvSpPr>
            <a:spLocks noChangeArrowheads="1"/>
          </p:cNvSpPr>
          <p:nvPr/>
        </p:nvSpPr>
        <p:spPr bwMode="auto">
          <a:xfrm>
            <a:off x="17710742" y="8087052"/>
            <a:ext cx="2452222" cy="1511321"/>
          </a:xfrm>
          <a:custGeom>
            <a:avLst/>
            <a:gdLst>
              <a:gd name="T0" fmla="*/ 0 w 1840"/>
              <a:gd name="T1" fmla="*/ 599 h 1134"/>
              <a:gd name="T2" fmla="*/ 0 w 1840"/>
              <a:gd name="T3" fmla="*/ 599 h 1134"/>
              <a:gd name="T4" fmla="*/ 281 w 1840"/>
              <a:gd name="T5" fmla="*/ 1133 h 1134"/>
              <a:gd name="T6" fmla="*/ 1839 w 1840"/>
              <a:gd name="T7" fmla="*/ 0 h 1134"/>
              <a:gd name="T8" fmla="*/ 0 w 1840"/>
              <a:gd name="T9" fmla="*/ 599 h 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0" h="1134">
                <a:moveTo>
                  <a:pt x="0" y="599"/>
                </a:moveTo>
                <a:lnTo>
                  <a:pt x="0" y="599"/>
                </a:lnTo>
                <a:cubicBezTo>
                  <a:pt x="66" y="792"/>
                  <a:pt x="161" y="972"/>
                  <a:pt x="281" y="1133"/>
                </a:cubicBezTo>
                <a:lnTo>
                  <a:pt x="1839" y="0"/>
                </a:lnTo>
                <a:lnTo>
                  <a:pt x="0" y="599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57"/>
          <p:cNvSpPr>
            <a:spLocks noChangeArrowheads="1"/>
          </p:cNvSpPr>
          <p:nvPr/>
        </p:nvSpPr>
        <p:spPr bwMode="auto">
          <a:xfrm>
            <a:off x="18087102" y="8087052"/>
            <a:ext cx="2081744" cy="2075862"/>
          </a:xfrm>
          <a:custGeom>
            <a:avLst/>
            <a:gdLst>
              <a:gd name="T0" fmla="*/ 0 w 1559"/>
              <a:gd name="T1" fmla="*/ 1133 h 1555"/>
              <a:gd name="T2" fmla="*/ 0 w 1559"/>
              <a:gd name="T3" fmla="*/ 1133 h 1555"/>
              <a:gd name="T4" fmla="*/ 430 w 1559"/>
              <a:gd name="T5" fmla="*/ 1554 h 1555"/>
              <a:gd name="T6" fmla="*/ 1558 w 1559"/>
              <a:gd name="T7" fmla="*/ 0 h 1555"/>
              <a:gd name="T8" fmla="*/ 0 w 1559"/>
              <a:gd name="T9" fmla="*/ 1133 h 1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9" h="1555">
                <a:moveTo>
                  <a:pt x="0" y="1133"/>
                </a:moveTo>
                <a:lnTo>
                  <a:pt x="0" y="1133"/>
                </a:lnTo>
                <a:cubicBezTo>
                  <a:pt x="120" y="1295"/>
                  <a:pt x="266" y="1437"/>
                  <a:pt x="430" y="1554"/>
                </a:cubicBezTo>
                <a:lnTo>
                  <a:pt x="1558" y="0"/>
                </a:lnTo>
                <a:lnTo>
                  <a:pt x="0" y="1133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59"/>
          <p:cNvSpPr>
            <a:spLocks noChangeArrowheads="1"/>
          </p:cNvSpPr>
          <p:nvPr/>
        </p:nvSpPr>
        <p:spPr bwMode="auto">
          <a:xfrm>
            <a:off x="19374959" y="8087052"/>
            <a:ext cx="788005" cy="2558074"/>
          </a:xfrm>
          <a:custGeom>
            <a:avLst/>
            <a:gdLst>
              <a:gd name="T0" fmla="*/ 0 w 593"/>
              <a:gd name="T1" fmla="*/ 1824 h 1917"/>
              <a:gd name="T2" fmla="*/ 0 w 593"/>
              <a:gd name="T3" fmla="*/ 1824 h 1917"/>
              <a:gd name="T4" fmla="*/ 592 w 593"/>
              <a:gd name="T5" fmla="*/ 1916 h 1917"/>
              <a:gd name="T6" fmla="*/ 592 w 593"/>
              <a:gd name="T7" fmla="*/ 0 h 1917"/>
              <a:gd name="T8" fmla="*/ 0 w 593"/>
              <a:gd name="T9" fmla="*/ 1824 h 1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3" h="1917">
                <a:moveTo>
                  <a:pt x="0" y="1824"/>
                </a:moveTo>
                <a:lnTo>
                  <a:pt x="0" y="1824"/>
                </a:lnTo>
                <a:cubicBezTo>
                  <a:pt x="187" y="1884"/>
                  <a:pt x="386" y="1916"/>
                  <a:pt x="592" y="1916"/>
                </a:cubicBezTo>
                <a:lnTo>
                  <a:pt x="592" y="0"/>
                </a:lnTo>
                <a:lnTo>
                  <a:pt x="0" y="1824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57"/>
          <p:cNvSpPr>
            <a:spLocks noChangeArrowheads="1"/>
          </p:cNvSpPr>
          <p:nvPr/>
        </p:nvSpPr>
        <p:spPr bwMode="auto">
          <a:xfrm>
            <a:off x="2421094" y="4370492"/>
            <a:ext cx="3904741" cy="3710678"/>
          </a:xfrm>
          <a:custGeom>
            <a:avLst/>
            <a:gdLst>
              <a:gd name="T0" fmla="*/ 2470 w 2928"/>
              <a:gd name="T1" fmla="*/ 906 h 2784"/>
              <a:gd name="T2" fmla="*/ 2134 w 2928"/>
              <a:gd name="T3" fmla="*/ 1127 h 2784"/>
              <a:gd name="T4" fmla="*/ 2134 w 2928"/>
              <a:gd name="T5" fmla="*/ 448 h 2784"/>
              <a:gd name="T6" fmla="*/ 1456 w 2928"/>
              <a:gd name="T7" fmla="*/ 0 h 2784"/>
              <a:gd name="T8" fmla="*/ 778 w 2928"/>
              <a:gd name="T9" fmla="*/ 448 h 2784"/>
              <a:gd name="T10" fmla="*/ 778 w 2928"/>
              <a:gd name="T11" fmla="*/ 1117 h 2784"/>
              <a:gd name="T12" fmla="*/ 458 w 2928"/>
              <a:gd name="T13" fmla="*/ 906 h 2784"/>
              <a:gd name="T14" fmla="*/ 0 w 2928"/>
              <a:gd name="T15" fmla="*/ 1207 h 2784"/>
              <a:gd name="T16" fmla="*/ 0 w 2928"/>
              <a:gd name="T17" fmla="*/ 2779 h 2784"/>
              <a:gd name="T18" fmla="*/ 778 w 2928"/>
              <a:gd name="T19" fmla="*/ 2779 h 2784"/>
              <a:gd name="T20" fmla="*/ 914 w 2928"/>
              <a:gd name="T21" fmla="*/ 2779 h 2784"/>
              <a:gd name="T22" fmla="*/ 1234 w 2928"/>
              <a:gd name="T23" fmla="*/ 2779 h 2784"/>
              <a:gd name="T24" fmla="*/ 1234 w 2928"/>
              <a:gd name="T25" fmla="*/ 2783 h 2784"/>
              <a:gd name="T26" fmla="*/ 1678 w 2928"/>
              <a:gd name="T27" fmla="*/ 2783 h 2784"/>
              <a:gd name="T28" fmla="*/ 1678 w 2928"/>
              <a:gd name="T29" fmla="*/ 2779 h 2784"/>
              <a:gd name="T30" fmla="*/ 2012 w 2928"/>
              <a:gd name="T31" fmla="*/ 2779 h 2784"/>
              <a:gd name="T32" fmla="*/ 2134 w 2928"/>
              <a:gd name="T33" fmla="*/ 2779 h 2784"/>
              <a:gd name="T34" fmla="*/ 2927 w 2928"/>
              <a:gd name="T35" fmla="*/ 2779 h 2784"/>
              <a:gd name="T36" fmla="*/ 2927 w 2928"/>
              <a:gd name="T37" fmla="*/ 1207 h 2784"/>
              <a:gd name="T38" fmla="*/ 2470 w 2928"/>
              <a:gd name="T39" fmla="*/ 906 h 2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28" h="2784">
                <a:moveTo>
                  <a:pt x="2470" y="906"/>
                </a:moveTo>
                <a:lnTo>
                  <a:pt x="2134" y="1127"/>
                </a:lnTo>
                <a:lnTo>
                  <a:pt x="2134" y="448"/>
                </a:lnTo>
                <a:lnTo>
                  <a:pt x="1456" y="0"/>
                </a:lnTo>
                <a:lnTo>
                  <a:pt x="778" y="448"/>
                </a:lnTo>
                <a:lnTo>
                  <a:pt x="778" y="1117"/>
                </a:lnTo>
                <a:lnTo>
                  <a:pt x="458" y="906"/>
                </a:lnTo>
                <a:lnTo>
                  <a:pt x="0" y="1207"/>
                </a:lnTo>
                <a:lnTo>
                  <a:pt x="0" y="2779"/>
                </a:lnTo>
                <a:lnTo>
                  <a:pt x="778" y="2779"/>
                </a:lnTo>
                <a:lnTo>
                  <a:pt x="914" y="2779"/>
                </a:lnTo>
                <a:lnTo>
                  <a:pt x="1234" y="2779"/>
                </a:lnTo>
                <a:lnTo>
                  <a:pt x="1234" y="2783"/>
                </a:lnTo>
                <a:lnTo>
                  <a:pt x="1678" y="2783"/>
                </a:lnTo>
                <a:lnTo>
                  <a:pt x="1678" y="2779"/>
                </a:lnTo>
                <a:lnTo>
                  <a:pt x="2012" y="2779"/>
                </a:lnTo>
                <a:lnTo>
                  <a:pt x="2134" y="2779"/>
                </a:lnTo>
                <a:lnTo>
                  <a:pt x="2927" y="2779"/>
                </a:lnTo>
                <a:lnTo>
                  <a:pt x="2927" y="1207"/>
                </a:lnTo>
                <a:lnTo>
                  <a:pt x="2470" y="90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59"/>
          <p:cNvSpPr>
            <a:spLocks noChangeArrowheads="1"/>
          </p:cNvSpPr>
          <p:nvPr/>
        </p:nvSpPr>
        <p:spPr bwMode="auto">
          <a:xfrm>
            <a:off x="18222355" y="4370492"/>
            <a:ext cx="3904741" cy="3710678"/>
          </a:xfrm>
          <a:custGeom>
            <a:avLst/>
            <a:gdLst>
              <a:gd name="T0" fmla="*/ 2469 w 2927"/>
              <a:gd name="T1" fmla="*/ 906 h 2784"/>
              <a:gd name="T2" fmla="*/ 2133 w 2927"/>
              <a:gd name="T3" fmla="*/ 1127 h 2784"/>
              <a:gd name="T4" fmla="*/ 2133 w 2927"/>
              <a:gd name="T5" fmla="*/ 448 h 2784"/>
              <a:gd name="T6" fmla="*/ 1455 w 2927"/>
              <a:gd name="T7" fmla="*/ 0 h 2784"/>
              <a:gd name="T8" fmla="*/ 778 w 2927"/>
              <a:gd name="T9" fmla="*/ 448 h 2784"/>
              <a:gd name="T10" fmla="*/ 778 w 2927"/>
              <a:gd name="T11" fmla="*/ 1117 h 2784"/>
              <a:gd name="T12" fmla="*/ 457 w 2927"/>
              <a:gd name="T13" fmla="*/ 906 h 2784"/>
              <a:gd name="T14" fmla="*/ 0 w 2927"/>
              <a:gd name="T15" fmla="*/ 1207 h 2784"/>
              <a:gd name="T16" fmla="*/ 0 w 2927"/>
              <a:gd name="T17" fmla="*/ 2779 h 2784"/>
              <a:gd name="T18" fmla="*/ 778 w 2927"/>
              <a:gd name="T19" fmla="*/ 2779 h 2784"/>
              <a:gd name="T20" fmla="*/ 914 w 2927"/>
              <a:gd name="T21" fmla="*/ 2779 h 2784"/>
              <a:gd name="T22" fmla="*/ 1234 w 2927"/>
              <a:gd name="T23" fmla="*/ 2779 h 2784"/>
              <a:gd name="T24" fmla="*/ 1234 w 2927"/>
              <a:gd name="T25" fmla="*/ 2783 h 2784"/>
              <a:gd name="T26" fmla="*/ 1677 w 2927"/>
              <a:gd name="T27" fmla="*/ 2783 h 2784"/>
              <a:gd name="T28" fmla="*/ 1677 w 2927"/>
              <a:gd name="T29" fmla="*/ 2779 h 2784"/>
              <a:gd name="T30" fmla="*/ 2011 w 2927"/>
              <a:gd name="T31" fmla="*/ 2779 h 2784"/>
              <a:gd name="T32" fmla="*/ 2133 w 2927"/>
              <a:gd name="T33" fmla="*/ 2779 h 2784"/>
              <a:gd name="T34" fmla="*/ 2926 w 2927"/>
              <a:gd name="T35" fmla="*/ 2779 h 2784"/>
              <a:gd name="T36" fmla="*/ 2926 w 2927"/>
              <a:gd name="T37" fmla="*/ 1207 h 2784"/>
              <a:gd name="T38" fmla="*/ 2469 w 2927"/>
              <a:gd name="T39" fmla="*/ 906 h 2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27" h="2784">
                <a:moveTo>
                  <a:pt x="2469" y="906"/>
                </a:moveTo>
                <a:lnTo>
                  <a:pt x="2133" y="1127"/>
                </a:lnTo>
                <a:lnTo>
                  <a:pt x="2133" y="448"/>
                </a:lnTo>
                <a:lnTo>
                  <a:pt x="1455" y="0"/>
                </a:lnTo>
                <a:lnTo>
                  <a:pt x="778" y="448"/>
                </a:lnTo>
                <a:lnTo>
                  <a:pt x="778" y="1117"/>
                </a:lnTo>
                <a:lnTo>
                  <a:pt x="457" y="906"/>
                </a:lnTo>
                <a:lnTo>
                  <a:pt x="0" y="1207"/>
                </a:lnTo>
                <a:lnTo>
                  <a:pt x="0" y="2779"/>
                </a:lnTo>
                <a:lnTo>
                  <a:pt x="778" y="2779"/>
                </a:lnTo>
                <a:lnTo>
                  <a:pt x="914" y="2779"/>
                </a:lnTo>
                <a:lnTo>
                  <a:pt x="1234" y="2779"/>
                </a:lnTo>
                <a:lnTo>
                  <a:pt x="1234" y="2783"/>
                </a:lnTo>
                <a:lnTo>
                  <a:pt x="1677" y="2783"/>
                </a:lnTo>
                <a:lnTo>
                  <a:pt x="1677" y="2779"/>
                </a:lnTo>
                <a:lnTo>
                  <a:pt x="2011" y="2779"/>
                </a:lnTo>
                <a:lnTo>
                  <a:pt x="2133" y="2779"/>
                </a:lnTo>
                <a:lnTo>
                  <a:pt x="2926" y="2779"/>
                </a:lnTo>
                <a:lnTo>
                  <a:pt x="2926" y="1207"/>
                </a:lnTo>
                <a:lnTo>
                  <a:pt x="2469" y="90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61"/>
          <p:cNvSpPr>
            <a:spLocks noChangeArrowheads="1"/>
          </p:cNvSpPr>
          <p:nvPr/>
        </p:nvSpPr>
        <p:spPr bwMode="auto">
          <a:xfrm>
            <a:off x="10183531" y="4370492"/>
            <a:ext cx="3904741" cy="3710678"/>
          </a:xfrm>
          <a:custGeom>
            <a:avLst/>
            <a:gdLst>
              <a:gd name="T0" fmla="*/ 2133 w 2926"/>
              <a:gd name="T1" fmla="*/ 1127 h 2784"/>
              <a:gd name="T2" fmla="*/ 2133 w 2926"/>
              <a:gd name="T3" fmla="*/ 448 h 2784"/>
              <a:gd name="T4" fmla="*/ 1455 w 2926"/>
              <a:gd name="T5" fmla="*/ 0 h 2784"/>
              <a:gd name="T6" fmla="*/ 778 w 2926"/>
              <a:gd name="T7" fmla="*/ 448 h 2784"/>
              <a:gd name="T8" fmla="*/ 778 w 2926"/>
              <a:gd name="T9" fmla="*/ 1117 h 2784"/>
              <a:gd name="T10" fmla="*/ 457 w 2926"/>
              <a:gd name="T11" fmla="*/ 906 h 2784"/>
              <a:gd name="T12" fmla="*/ 0 w 2926"/>
              <a:gd name="T13" fmla="*/ 1207 h 2784"/>
              <a:gd name="T14" fmla="*/ 0 w 2926"/>
              <a:gd name="T15" fmla="*/ 2779 h 2784"/>
              <a:gd name="T16" fmla="*/ 778 w 2926"/>
              <a:gd name="T17" fmla="*/ 2779 h 2784"/>
              <a:gd name="T18" fmla="*/ 915 w 2926"/>
              <a:gd name="T19" fmla="*/ 2779 h 2784"/>
              <a:gd name="T20" fmla="*/ 1233 w 2926"/>
              <a:gd name="T21" fmla="*/ 2779 h 2784"/>
              <a:gd name="T22" fmla="*/ 1233 w 2926"/>
              <a:gd name="T23" fmla="*/ 2783 h 2784"/>
              <a:gd name="T24" fmla="*/ 1677 w 2926"/>
              <a:gd name="T25" fmla="*/ 2783 h 2784"/>
              <a:gd name="T26" fmla="*/ 1677 w 2926"/>
              <a:gd name="T27" fmla="*/ 2779 h 2784"/>
              <a:gd name="T28" fmla="*/ 2011 w 2926"/>
              <a:gd name="T29" fmla="*/ 2779 h 2784"/>
              <a:gd name="T30" fmla="*/ 2133 w 2926"/>
              <a:gd name="T31" fmla="*/ 2779 h 2784"/>
              <a:gd name="T32" fmla="*/ 2925 w 2926"/>
              <a:gd name="T33" fmla="*/ 2779 h 2784"/>
              <a:gd name="T34" fmla="*/ 2925 w 2926"/>
              <a:gd name="T35" fmla="*/ 1207 h 2784"/>
              <a:gd name="T36" fmla="*/ 2469 w 2926"/>
              <a:gd name="T37" fmla="*/ 906 h 2784"/>
              <a:gd name="T38" fmla="*/ 2133 w 2926"/>
              <a:gd name="T39" fmla="*/ 1127 h 2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26" h="2784">
                <a:moveTo>
                  <a:pt x="2133" y="1127"/>
                </a:moveTo>
                <a:lnTo>
                  <a:pt x="2133" y="448"/>
                </a:lnTo>
                <a:lnTo>
                  <a:pt x="1455" y="0"/>
                </a:lnTo>
                <a:lnTo>
                  <a:pt x="778" y="448"/>
                </a:lnTo>
                <a:lnTo>
                  <a:pt x="778" y="1117"/>
                </a:lnTo>
                <a:lnTo>
                  <a:pt x="457" y="906"/>
                </a:lnTo>
                <a:lnTo>
                  <a:pt x="0" y="1207"/>
                </a:lnTo>
                <a:lnTo>
                  <a:pt x="0" y="2779"/>
                </a:lnTo>
                <a:lnTo>
                  <a:pt x="778" y="2779"/>
                </a:lnTo>
                <a:lnTo>
                  <a:pt x="915" y="2779"/>
                </a:lnTo>
                <a:lnTo>
                  <a:pt x="1233" y="2779"/>
                </a:lnTo>
                <a:lnTo>
                  <a:pt x="1233" y="2783"/>
                </a:lnTo>
                <a:lnTo>
                  <a:pt x="1677" y="2783"/>
                </a:lnTo>
                <a:lnTo>
                  <a:pt x="1677" y="2779"/>
                </a:lnTo>
                <a:lnTo>
                  <a:pt x="2011" y="2779"/>
                </a:lnTo>
                <a:lnTo>
                  <a:pt x="2133" y="2779"/>
                </a:lnTo>
                <a:lnTo>
                  <a:pt x="2925" y="2779"/>
                </a:lnTo>
                <a:lnTo>
                  <a:pt x="2925" y="1207"/>
                </a:lnTo>
                <a:lnTo>
                  <a:pt x="2469" y="906"/>
                </a:lnTo>
                <a:lnTo>
                  <a:pt x="2133" y="112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63"/>
          <p:cNvSpPr>
            <a:spLocks noChangeArrowheads="1"/>
          </p:cNvSpPr>
          <p:nvPr/>
        </p:nvSpPr>
        <p:spPr bwMode="auto">
          <a:xfrm>
            <a:off x="3650145" y="6181727"/>
            <a:ext cx="1452518" cy="1452515"/>
          </a:xfrm>
          <a:custGeom>
            <a:avLst/>
            <a:gdLst>
              <a:gd name="T0" fmla="*/ 913 w 1090"/>
              <a:gd name="T1" fmla="*/ 840 h 1090"/>
              <a:gd name="T2" fmla="*/ 913 w 1090"/>
              <a:gd name="T3" fmla="*/ 840 h 1090"/>
              <a:gd name="T4" fmla="*/ 903 w 1090"/>
              <a:gd name="T5" fmla="*/ 830 h 1090"/>
              <a:gd name="T6" fmla="*/ 903 w 1090"/>
              <a:gd name="T7" fmla="*/ 830 h 1090"/>
              <a:gd name="T8" fmla="*/ 745 w 1090"/>
              <a:gd name="T9" fmla="*/ 740 h 1090"/>
              <a:gd name="T10" fmla="*/ 745 w 1090"/>
              <a:gd name="T11" fmla="*/ 740 h 1090"/>
              <a:gd name="T12" fmla="*/ 540 w 1090"/>
              <a:gd name="T13" fmla="*/ 707 h 1090"/>
              <a:gd name="T14" fmla="*/ 540 w 1090"/>
              <a:gd name="T15" fmla="*/ 707 h 1090"/>
              <a:gd name="T16" fmla="*/ 182 w 1090"/>
              <a:gd name="T17" fmla="*/ 824 h 1090"/>
              <a:gd name="T18" fmla="*/ 182 w 1090"/>
              <a:gd name="T19" fmla="*/ 824 h 1090"/>
              <a:gd name="T20" fmla="*/ 172 w 1090"/>
              <a:gd name="T21" fmla="*/ 835 h 1090"/>
              <a:gd name="T22" fmla="*/ 172 w 1090"/>
              <a:gd name="T23" fmla="*/ 835 h 1090"/>
              <a:gd name="T24" fmla="*/ 72 w 1090"/>
              <a:gd name="T25" fmla="*/ 545 h 1090"/>
              <a:gd name="T26" fmla="*/ 72 w 1090"/>
              <a:gd name="T27" fmla="*/ 545 h 1090"/>
              <a:gd name="T28" fmla="*/ 210 w 1090"/>
              <a:gd name="T29" fmla="*/ 211 h 1090"/>
              <a:gd name="T30" fmla="*/ 210 w 1090"/>
              <a:gd name="T31" fmla="*/ 211 h 1090"/>
              <a:gd name="T32" fmla="*/ 545 w 1090"/>
              <a:gd name="T33" fmla="*/ 73 h 1090"/>
              <a:gd name="T34" fmla="*/ 545 w 1090"/>
              <a:gd name="T35" fmla="*/ 73 h 1090"/>
              <a:gd name="T36" fmla="*/ 878 w 1090"/>
              <a:gd name="T37" fmla="*/ 211 h 1090"/>
              <a:gd name="T38" fmla="*/ 878 w 1090"/>
              <a:gd name="T39" fmla="*/ 211 h 1090"/>
              <a:gd name="T40" fmla="*/ 1017 w 1090"/>
              <a:gd name="T41" fmla="*/ 545 h 1090"/>
              <a:gd name="T42" fmla="*/ 1017 w 1090"/>
              <a:gd name="T43" fmla="*/ 545 h 1090"/>
              <a:gd name="T44" fmla="*/ 913 w 1090"/>
              <a:gd name="T45" fmla="*/ 840 h 1090"/>
              <a:gd name="T46" fmla="*/ 229 w 1090"/>
              <a:gd name="T47" fmla="*/ 884 h 1090"/>
              <a:gd name="T48" fmla="*/ 229 w 1090"/>
              <a:gd name="T49" fmla="*/ 884 h 1090"/>
              <a:gd name="T50" fmla="*/ 228 w 1090"/>
              <a:gd name="T51" fmla="*/ 881 h 1090"/>
              <a:gd name="T52" fmla="*/ 228 w 1090"/>
              <a:gd name="T53" fmla="*/ 881 h 1090"/>
              <a:gd name="T54" fmla="*/ 229 w 1090"/>
              <a:gd name="T55" fmla="*/ 879 h 1090"/>
              <a:gd name="T56" fmla="*/ 229 w 1090"/>
              <a:gd name="T57" fmla="*/ 879 h 1090"/>
              <a:gd name="T58" fmla="*/ 540 w 1090"/>
              <a:gd name="T59" fmla="*/ 779 h 1090"/>
              <a:gd name="T60" fmla="*/ 540 w 1090"/>
              <a:gd name="T61" fmla="*/ 779 h 1090"/>
              <a:gd name="T62" fmla="*/ 855 w 1090"/>
              <a:gd name="T63" fmla="*/ 883 h 1090"/>
              <a:gd name="T64" fmla="*/ 855 w 1090"/>
              <a:gd name="T65" fmla="*/ 883 h 1090"/>
              <a:gd name="T66" fmla="*/ 856 w 1090"/>
              <a:gd name="T67" fmla="*/ 885 h 1090"/>
              <a:gd name="T68" fmla="*/ 856 w 1090"/>
              <a:gd name="T69" fmla="*/ 885 h 1090"/>
              <a:gd name="T70" fmla="*/ 855 w 1090"/>
              <a:gd name="T71" fmla="*/ 889 h 1090"/>
              <a:gd name="T72" fmla="*/ 855 w 1090"/>
              <a:gd name="T73" fmla="*/ 889 h 1090"/>
              <a:gd name="T74" fmla="*/ 544 w 1090"/>
              <a:gd name="T75" fmla="*/ 1017 h 1090"/>
              <a:gd name="T76" fmla="*/ 544 w 1090"/>
              <a:gd name="T77" fmla="*/ 1017 h 1090"/>
              <a:gd name="T78" fmla="*/ 533 w 1090"/>
              <a:gd name="T79" fmla="*/ 1017 h 1090"/>
              <a:gd name="T80" fmla="*/ 533 w 1090"/>
              <a:gd name="T81" fmla="*/ 1017 h 1090"/>
              <a:gd name="T82" fmla="*/ 229 w 1090"/>
              <a:gd name="T83" fmla="*/ 884 h 1090"/>
              <a:gd name="T84" fmla="*/ 929 w 1090"/>
              <a:gd name="T85" fmla="*/ 160 h 1090"/>
              <a:gd name="T86" fmla="*/ 929 w 1090"/>
              <a:gd name="T87" fmla="*/ 160 h 1090"/>
              <a:gd name="T88" fmla="*/ 545 w 1090"/>
              <a:gd name="T89" fmla="*/ 0 h 1090"/>
              <a:gd name="T90" fmla="*/ 545 w 1090"/>
              <a:gd name="T91" fmla="*/ 0 h 1090"/>
              <a:gd name="T92" fmla="*/ 159 w 1090"/>
              <a:gd name="T93" fmla="*/ 160 h 1090"/>
              <a:gd name="T94" fmla="*/ 159 w 1090"/>
              <a:gd name="T95" fmla="*/ 160 h 1090"/>
              <a:gd name="T96" fmla="*/ 0 w 1090"/>
              <a:gd name="T97" fmla="*/ 545 h 1090"/>
              <a:gd name="T98" fmla="*/ 0 w 1090"/>
              <a:gd name="T99" fmla="*/ 545 h 1090"/>
              <a:gd name="T100" fmla="*/ 159 w 1090"/>
              <a:gd name="T101" fmla="*/ 930 h 1090"/>
              <a:gd name="T102" fmla="*/ 159 w 1090"/>
              <a:gd name="T103" fmla="*/ 930 h 1090"/>
              <a:gd name="T104" fmla="*/ 538 w 1090"/>
              <a:gd name="T105" fmla="*/ 1089 h 1090"/>
              <a:gd name="T106" fmla="*/ 538 w 1090"/>
              <a:gd name="T107" fmla="*/ 1089 h 1090"/>
              <a:gd name="T108" fmla="*/ 544 w 1090"/>
              <a:gd name="T109" fmla="*/ 1089 h 1090"/>
              <a:gd name="T110" fmla="*/ 544 w 1090"/>
              <a:gd name="T111" fmla="*/ 1089 h 1090"/>
              <a:gd name="T112" fmla="*/ 545 w 1090"/>
              <a:gd name="T113" fmla="*/ 1089 h 1090"/>
              <a:gd name="T114" fmla="*/ 545 w 1090"/>
              <a:gd name="T115" fmla="*/ 1089 h 1090"/>
              <a:gd name="T116" fmla="*/ 929 w 1090"/>
              <a:gd name="T117" fmla="*/ 930 h 1090"/>
              <a:gd name="T118" fmla="*/ 929 w 1090"/>
              <a:gd name="T119" fmla="*/ 930 h 1090"/>
              <a:gd name="T120" fmla="*/ 1089 w 1090"/>
              <a:gd name="T121" fmla="*/ 545 h 1090"/>
              <a:gd name="T122" fmla="*/ 1089 w 1090"/>
              <a:gd name="T123" fmla="*/ 545 h 1090"/>
              <a:gd name="T124" fmla="*/ 929 w 1090"/>
              <a:gd name="T125" fmla="*/ 160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90" h="1090">
                <a:moveTo>
                  <a:pt x="913" y="840"/>
                </a:moveTo>
                <a:lnTo>
                  <a:pt x="913" y="840"/>
                </a:lnTo>
                <a:cubicBezTo>
                  <a:pt x="910" y="837"/>
                  <a:pt x="907" y="833"/>
                  <a:pt x="903" y="830"/>
                </a:cubicBezTo>
                <a:lnTo>
                  <a:pt x="903" y="830"/>
                </a:lnTo>
                <a:cubicBezTo>
                  <a:pt x="862" y="792"/>
                  <a:pt x="807" y="761"/>
                  <a:pt x="745" y="740"/>
                </a:cubicBezTo>
                <a:lnTo>
                  <a:pt x="745" y="740"/>
                </a:lnTo>
                <a:cubicBezTo>
                  <a:pt x="681" y="718"/>
                  <a:pt x="612" y="707"/>
                  <a:pt x="540" y="707"/>
                </a:cubicBezTo>
                <a:lnTo>
                  <a:pt x="540" y="707"/>
                </a:lnTo>
                <a:cubicBezTo>
                  <a:pt x="399" y="707"/>
                  <a:pt x="268" y="750"/>
                  <a:pt x="182" y="824"/>
                </a:cubicBezTo>
                <a:lnTo>
                  <a:pt x="182" y="824"/>
                </a:lnTo>
                <a:cubicBezTo>
                  <a:pt x="178" y="827"/>
                  <a:pt x="174" y="831"/>
                  <a:pt x="172" y="835"/>
                </a:cubicBezTo>
                <a:lnTo>
                  <a:pt x="172" y="835"/>
                </a:lnTo>
                <a:cubicBezTo>
                  <a:pt x="107" y="752"/>
                  <a:pt x="72" y="652"/>
                  <a:pt x="72" y="545"/>
                </a:cubicBezTo>
                <a:lnTo>
                  <a:pt x="72" y="545"/>
                </a:lnTo>
                <a:cubicBezTo>
                  <a:pt x="72" y="419"/>
                  <a:pt x="121" y="300"/>
                  <a:pt x="210" y="211"/>
                </a:cubicBezTo>
                <a:lnTo>
                  <a:pt x="210" y="211"/>
                </a:lnTo>
                <a:cubicBezTo>
                  <a:pt x="299" y="121"/>
                  <a:pt x="418" y="73"/>
                  <a:pt x="545" y="73"/>
                </a:cubicBezTo>
                <a:lnTo>
                  <a:pt x="545" y="73"/>
                </a:lnTo>
                <a:cubicBezTo>
                  <a:pt x="671" y="73"/>
                  <a:pt x="789" y="121"/>
                  <a:pt x="878" y="211"/>
                </a:cubicBezTo>
                <a:lnTo>
                  <a:pt x="878" y="211"/>
                </a:lnTo>
                <a:cubicBezTo>
                  <a:pt x="968" y="300"/>
                  <a:pt x="1017" y="419"/>
                  <a:pt x="1017" y="545"/>
                </a:cubicBezTo>
                <a:lnTo>
                  <a:pt x="1017" y="545"/>
                </a:lnTo>
                <a:cubicBezTo>
                  <a:pt x="1017" y="654"/>
                  <a:pt x="981" y="757"/>
                  <a:pt x="913" y="840"/>
                </a:cubicBezTo>
                <a:close/>
                <a:moveTo>
                  <a:pt x="229" y="884"/>
                </a:moveTo>
                <a:lnTo>
                  <a:pt x="229" y="884"/>
                </a:lnTo>
                <a:cubicBezTo>
                  <a:pt x="228" y="883"/>
                  <a:pt x="228" y="883"/>
                  <a:pt x="228" y="881"/>
                </a:cubicBezTo>
                <a:lnTo>
                  <a:pt x="228" y="881"/>
                </a:lnTo>
                <a:cubicBezTo>
                  <a:pt x="228" y="880"/>
                  <a:pt x="228" y="879"/>
                  <a:pt x="229" y="879"/>
                </a:cubicBezTo>
                <a:lnTo>
                  <a:pt x="229" y="879"/>
                </a:lnTo>
                <a:cubicBezTo>
                  <a:pt x="301" y="816"/>
                  <a:pt x="417" y="779"/>
                  <a:pt x="540" y="779"/>
                </a:cubicBezTo>
                <a:lnTo>
                  <a:pt x="540" y="779"/>
                </a:lnTo>
                <a:cubicBezTo>
                  <a:pt x="665" y="779"/>
                  <a:pt x="782" y="818"/>
                  <a:pt x="855" y="883"/>
                </a:cubicBezTo>
                <a:lnTo>
                  <a:pt x="855" y="883"/>
                </a:lnTo>
                <a:cubicBezTo>
                  <a:pt x="855" y="884"/>
                  <a:pt x="856" y="884"/>
                  <a:pt x="856" y="885"/>
                </a:cubicBezTo>
                <a:lnTo>
                  <a:pt x="856" y="885"/>
                </a:lnTo>
                <a:cubicBezTo>
                  <a:pt x="856" y="887"/>
                  <a:pt x="856" y="887"/>
                  <a:pt x="855" y="889"/>
                </a:cubicBezTo>
                <a:lnTo>
                  <a:pt x="855" y="889"/>
                </a:lnTo>
                <a:cubicBezTo>
                  <a:pt x="772" y="971"/>
                  <a:pt x="661" y="1017"/>
                  <a:pt x="544" y="1017"/>
                </a:cubicBezTo>
                <a:lnTo>
                  <a:pt x="544" y="1017"/>
                </a:lnTo>
                <a:cubicBezTo>
                  <a:pt x="540" y="1017"/>
                  <a:pt x="537" y="1017"/>
                  <a:pt x="533" y="1017"/>
                </a:cubicBezTo>
                <a:lnTo>
                  <a:pt x="533" y="1017"/>
                </a:lnTo>
                <a:cubicBezTo>
                  <a:pt x="417" y="1014"/>
                  <a:pt x="310" y="967"/>
                  <a:pt x="229" y="884"/>
                </a:cubicBezTo>
                <a:close/>
                <a:moveTo>
                  <a:pt x="929" y="160"/>
                </a:moveTo>
                <a:lnTo>
                  <a:pt x="929" y="160"/>
                </a:lnTo>
                <a:cubicBezTo>
                  <a:pt x="826" y="57"/>
                  <a:pt x="690" y="0"/>
                  <a:pt x="545" y="0"/>
                </a:cubicBezTo>
                <a:lnTo>
                  <a:pt x="545" y="0"/>
                </a:lnTo>
                <a:cubicBezTo>
                  <a:pt x="399" y="0"/>
                  <a:pt x="262" y="57"/>
                  <a:pt x="159" y="160"/>
                </a:cubicBezTo>
                <a:lnTo>
                  <a:pt x="159" y="160"/>
                </a:lnTo>
                <a:cubicBezTo>
                  <a:pt x="57" y="263"/>
                  <a:pt x="0" y="400"/>
                  <a:pt x="0" y="545"/>
                </a:cubicBezTo>
                <a:lnTo>
                  <a:pt x="0" y="545"/>
                </a:lnTo>
                <a:cubicBezTo>
                  <a:pt x="0" y="691"/>
                  <a:pt x="57" y="826"/>
                  <a:pt x="159" y="930"/>
                </a:cubicBezTo>
                <a:lnTo>
                  <a:pt x="159" y="930"/>
                </a:lnTo>
                <a:cubicBezTo>
                  <a:pt x="261" y="1030"/>
                  <a:pt x="395" y="1087"/>
                  <a:pt x="538" y="1089"/>
                </a:cubicBezTo>
                <a:lnTo>
                  <a:pt x="538" y="1089"/>
                </a:lnTo>
                <a:cubicBezTo>
                  <a:pt x="540" y="1089"/>
                  <a:pt x="542" y="1089"/>
                  <a:pt x="544" y="1089"/>
                </a:cubicBezTo>
                <a:lnTo>
                  <a:pt x="544" y="1089"/>
                </a:lnTo>
                <a:lnTo>
                  <a:pt x="545" y="1089"/>
                </a:lnTo>
                <a:lnTo>
                  <a:pt x="545" y="1089"/>
                </a:lnTo>
                <a:cubicBezTo>
                  <a:pt x="690" y="1089"/>
                  <a:pt x="826" y="1032"/>
                  <a:pt x="929" y="930"/>
                </a:cubicBezTo>
                <a:lnTo>
                  <a:pt x="929" y="930"/>
                </a:lnTo>
                <a:cubicBezTo>
                  <a:pt x="1033" y="826"/>
                  <a:pt x="1089" y="691"/>
                  <a:pt x="1089" y="545"/>
                </a:cubicBezTo>
                <a:lnTo>
                  <a:pt x="1089" y="545"/>
                </a:lnTo>
                <a:cubicBezTo>
                  <a:pt x="1089" y="400"/>
                  <a:pt x="1033" y="263"/>
                  <a:pt x="929" y="1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364"/>
          <p:cNvSpPr>
            <a:spLocks noChangeArrowheads="1"/>
          </p:cNvSpPr>
          <p:nvPr/>
        </p:nvSpPr>
        <p:spPr bwMode="auto">
          <a:xfrm>
            <a:off x="3991222" y="6334624"/>
            <a:ext cx="752721" cy="752721"/>
          </a:xfrm>
          <a:custGeom>
            <a:avLst/>
            <a:gdLst>
              <a:gd name="T0" fmla="*/ 281 w 564"/>
              <a:gd name="T1" fmla="*/ 491 h 564"/>
              <a:gd name="T2" fmla="*/ 281 w 564"/>
              <a:gd name="T3" fmla="*/ 491 h 564"/>
              <a:gd name="T4" fmla="*/ 72 w 564"/>
              <a:gd name="T5" fmla="*/ 281 h 564"/>
              <a:gd name="T6" fmla="*/ 72 w 564"/>
              <a:gd name="T7" fmla="*/ 281 h 564"/>
              <a:gd name="T8" fmla="*/ 281 w 564"/>
              <a:gd name="T9" fmla="*/ 72 h 564"/>
              <a:gd name="T10" fmla="*/ 281 w 564"/>
              <a:gd name="T11" fmla="*/ 72 h 564"/>
              <a:gd name="T12" fmla="*/ 491 w 564"/>
              <a:gd name="T13" fmla="*/ 281 h 564"/>
              <a:gd name="T14" fmla="*/ 491 w 564"/>
              <a:gd name="T15" fmla="*/ 281 h 564"/>
              <a:gd name="T16" fmla="*/ 281 w 564"/>
              <a:gd name="T17" fmla="*/ 491 h 564"/>
              <a:gd name="T18" fmla="*/ 281 w 564"/>
              <a:gd name="T19" fmla="*/ 0 h 564"/>
              <a:gd name="T20" fmla="*/ 281 w 564"/>
              <a:gd name="T21" fmla="*/ 0 h 564"/>
              <a:gd name="T22" fmla="*/ 0 w 564"/>
              <a:gd name="T23" fmla="*/ 281 h 564"/>
              <a:gd name="T24" fmla="*/ 0 w 564"/>
              <a:gd name="T25" fmla="*/ 281 h 564"/>
              <a:gd name="T26" fmla="*/ 281 w 564"/>
              <a:gd name="T27" fmla="*/ 563 h 564"/>
              <a:gd name="T28" fmla="*/ 281 w 564"/>
              <a:gd name="T29" fmla="*/ 563 h 564"/>
              <a:gd name="T30" fmla="*/ 563 w 564"/>
              <a:gd name="T31" fmla="*/ 281 h 564"/>
              <a:gd name="T32" fmla="*/ 563 w 564"/>
              <a:gd name="T33" fmla="*/ 281 h 564"/>
              <a:gd name="T34" fmla="*/ 281 w 564"/>
              <a:gd name="T35" fmla="*/ 0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4">
                <a:moveTo>
                  <a:pt x="281" y="491"/>
                </a:moveTo>
                <a:lnTo>
                  <a:pt x="281" y="491"/>
                </a:lnTo>
                <a:cubicBezTo>
                  <a:pt x="166" y="491"/>
                  <a:pt x="72" y="397"/>
                  <a:pt x="72" y="281"/>
                </a:cubicBezTo>
                <a:lnTo>
                  <a:pt x="72" y="281"/>
                </a:lnTo>
                <a:cubicBezTo>
                  <a:pt x="72" y="166"/>
                  <a:pt x="166" y="72"/>
                  <a:pt x="281" y="72"/>
                </a:cubicBezTo>
                <a:lnTo>
                  <a:pt x="281" y="72"/>
                </a:lnTo>
                <a:cubicBezTo>
                  <a:pt x="397" y="72"/>
                  <a:pt x="491" y="166"/>
                  <a:pt x="491" y="281"/>
                </a:cubicBezTo>
                <a:lnTo>
                  <a:pt x="491" y="281"/>
                </a:lnTo>
                <a:cubicBezTo>
                  <a:pt x="491" y="397"/>
                  <a:pt x="397" y="491"/>
                  <a:pt x="281" y="491"/>
                </a:cubicBezTo>
                <a:close/>
                <a:moveTo>
                  <a:pt x="281" y="0"/>
                </a:moveTo>
                <a:lnTo>
                  <a:pt x="281" y="0"/>
                </a:lnTo>
                <a:cubicBezTo>
                  <a:pt x="126" y="0"/>
                  <a:pt x="0" y="127"/>
                  <a:pt x="0" y="281"/>
                </a:cubicBezTo>
                <a:lnTo>
                  <a:pt x="0" y="281"/>
                </a:lnTo>
                <a:cubicBezTo>
                  <a:pt x="0" y="437"/>
                  <a:pt x="126" y="563"/>
                  <a:pt x="281" y="563"/>
                </a:cubicBezTo>
                <a:lnTo>
                  <a:pt x="281" y="563"/>
                </a:lnTo>
                <a:cubicBezTo>
                  <a:pt x="436" y="563"/>
                  <a:pt x="563" y="437"/>
                  <a:pt x="563" y="281"/>
                </a:cubicBezTo>
                <a:lnTo>
                  <a:pt x="563" y="281"/>
                </a:lnTo>
                <a:cubicBezTo>
                  <a:pt x="563" y="127"/>
                  <a:pt x="436" y="0"/>
                  <a:pt x="2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Freeform 365"/>
          <p:cNvSpPr>
            <a:spLocks noChangeArrowheads="1"/>
          </p:cNvSpPr>
          <p:nvPr/>
        </p:nvSpPr>
        <p:spPr bwMode="auto">
          <a:xfrm>
            <a:off x="19433766" y="6169966"/>
            <a:ext cx="1481920" cy="1481920"/>
          </a:xfrm>
          <a:custGeom>
            <a:avLst/>
            <a:gdLst>
              <a:gd name="T0" fmla="*/ 555 w 1110"/>
              <a:gd name="T1" fmla="*/ 73 h 1110"/>
              <a:gd name="T2" fmla="*/ 555 w 1110"/>
              <a:gd name="T3" fmla="*/ 73 h 1110"/>
              <a:gd name="T4" fmla="*/ 214 w 1110"/>
              <a:gd name="T5" fmla="*/ 214 h 1110"/>
              <a:gd name="T6" fmla="*/ 214 w 1110"/>
              <a:gd name="T7" fmla="*/ 214 h 1110"/>
              <a:gd name="T8" fmla="*/ 72 w 1110"/>
              <a:gd name="T9" fmla="*/ 555 h 1110"/>
              <a:gd name="T10" fmla="*/ 72 w 1110"/>
              <a:gd name="T11" fmla="*/ 555 h 1110"/>
              <a:gd name="T12" fmla="*/ 214 w 1110"/>
              <a:gd name="T13" fmla="*/ 895 h 1110"/>
              <a:gd name="T14" fmla="*/ 214 w 1110"/>
              <a:gd name="T15" fmla="*/ 895 h 1110"/>
              <a:gd name="T16" fmla="*/ 555 w 1110"/>
              <a:gd name="T17" fmla="*/ 1037 h 1110"/>
              <a:gd name="T18" fmla="*/ 555 w 1110"/>
              <a:gd name="T19" fmla="*/ 1037 h 1110"/>
              <a:gd name="T20" fmla="*/ 896 w 1110"/>
              <a:gd name="T21" fmla="*/ 895 h 1110"/>
              <a:gd name="T22" fmla="*/ 896 w 1110"/>
              <a:gd name="T23" fmla="*/ 895 h 1110"/>
              <a:gd name="T24" fmla="*/ 1037 w 1110"/>
              <a:gd name="T25" fmla="*/ 555 h 1110"/>
              <a:gd name="T26" fmla="*/ 1037 w 1110"/>
              <a:gd name="T27" fmla="*/ 555 h 1110"/>
              <a:gd name="T28" fmla="*/ 896 w 1110"/>
              <a:gd name="T29" fmla="*/ 214 h 1110"/>
              <a:gd name="T30" fmla="*/ 896 w 1110"/>
              <a:gd name="T31" fmla="*/ 214 h 1110"/>
              <a:gd name="T32" fmla="*/ 555 w 1110"/>
              <a:gd name="T33" fmla="*/ 73 h 1110"/>
              <a:gd name="T34" fmla="*/ 555 w 1110"/>
              <a:gd name="T35" fmla="*/ 1109 h 1110"/>
              <a:gd name="T36" fmla="*/ 555 w 1110"/>
              <a:gd name="T37" fmla="*/ 1109 h 1110"/>
              <a:gd name="T38" fmla="*/ 162 w 1110"/>
              <a:gd name="T39" fmla="*/ 946 h 1110"/>
              <a:gd name="T40" fmla="*/ 162 w 1110"/>
              <a:gd name="T41" fmla="*/ 946 h 1110"/>
              <a:gd name="T42" fmla="*/ 0 w 1110"/>
              <a:gd name="T43" fmla="*/ 555 h 1110"/>
              <a:gd name="T44" fmla="*/ 0 w 1110"/>
              <a:gd name="T45" fmla="*/ 555 h 1110"/>
              <a:gd name="T46" fmla="*/ 162 w 1110"/>
              <a:gd name="T47" fmla="*/ 163 h 1110"/>
              <a:gd name="T48" fmla="*/ 162 w 1110"/>
              <a:gd name="T49" fmla="*/ 163 h 1110"/>
              <a:gd name="T50" fmla="*/ 555 w 1110"/>
              <a:gd name="T51" fmla="*/ 0 h 1110"/>
              <a:gd name="T52" fmla="*/ 555 w 1110"/>
              <a:gd name="T53" fmla="*/ 0 h 1110"/>
              <a:gd name="T54" fmla="*/ 947 w 1110"/>
              <a:gd name="T55" fmla="*/ 163 h 1110"/>
              <a:gd name="T56" fmla="*/ 947 w 1110"/>
              <a:gd name="T57" fmla="*/ 163 h 1110"/>
              <a:gd name="T58" fmla="*/ 1109 w 1110"/>
              <a:gd name="T59" fmla="*/ 555 h 1110"/>
              <a:gd name="T60" fmla="*/ 1109 w 1110"/>
              <a:gd name="T61" fmla="*/ 555 h 1110"/>
              <a:gd name="T62" fmla="*/ 947 w 1110"/>
              <a:gd name="T63" fmla="*/ 946 h 1110"/>
              <a:gd name="T64" fmla="*/ 947 w 1110"/>
              <a:gd name="T65" fmla="*/ 946 h 1110"/>
              <a:gd name="T66" fmla="*/ 555 w 1110"/>
              <a:gd name="T67" fmla="*/ 1109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10" h="1110">
                <a:moveTo>
                  <a:pt x="555" y="73"/>
                </a:moveTo>
                <a:lnTo>
                  <a:pt x="555" y="73"/>
                </a:lnTo>
                <a:cubicBezTo>
                  <a:pt x="426" y="73"/>
                  <a:pt x="305" y="123"/>
                  <a:pt x="214" y="214"/>
                </a:cubicBezTo>
                <a:lnTo>
                  <a:pt x="214" y="214"/>
                </a:lnTo>
                <a:cubicBezTo>
                  <a:pt x="122" y="305"/>
                  <a:pt x="72" y="426"/>
                  <a:pt x="72" y="555"/>
                </a:cubicBezTo>
                <a:lnTo>
                  <a:pt x="72" y="555"/>
                </a:lnTo>
                <a:cubicBezTo>
                  <a:pt x="72" y="684"/>
                  <a:pt x="122" y="804"/>
                  <a:pt x="214" y="895"/>
                </a:cubicBezTo>
                <a:lnTo>
                  <a:pt x="214" y="895"/>
                </a:lnTo>
                <a:cubicBezTo>
                  <a:pt x="305" y="987"/>
                  <a:pt x="426" y="1037"/>
                  <a:pt x="555" y="1037"/>
                </a:cubicBezTo>
                <a:lnTo>
                  <a:pt x="555" y="1037"/>
                </a:lnTo>
                <a:cubicBezTo>
                  <a:pt x="684" y="1037"/>
                  <a:pt x="805" y="987"/>
                  <a:pt x="896" y="895"/>
                </a:cubicBezTo>
                <a:lnTo>
                  <a:pt x="896" y="895"/>
                </a:lnTo>
                <a:cubicBezTo>
                  <a:pt x="987" y="804"/>
                  <a:pt x="1037" y="684"/>
                  <a:pt x="1037" y="555"/>
                </a:cubicBezTo>
                <a:lnTo>
                  <a:pt x="1037" y="555"/>
                </a:lnTo>
                <a:cubicBezTo>
                  <a:pt x="1037" y="426"/>
                  <a:pt x="987" y="305"/>
                  <a:pt x="896" y="214"/>
                </a:cubicBezTo>
                <a:lnTo>
                  <a:pt x="896" y="214"/>
                </a:lnTo>
                <a:cubicBezTo>
                  <a:pt x="805" y="123"/>
                  <a:pt x="684" y="73"/>
                  <a:pt x="555" y="73"/>
                </a:cubicBezTo>
                <a:close/>
                <a:moveTo>
                  <a:pt x="555" y="1109"/>
                </a:moveTo>
                <a:lnTo>
                  <a:pt x="555" y="1109"/>
                </a:lnTo>
                <a:cubicBezTo>
                  <a:pt x="407" y="1109"/>
                  <a:pt x="267" y="1051"/>
                  <a:pt x="162" y="946"/>
                </a:cubicBezTo>
                <a:lnTo>
                  <a:pt x="162" y="946"/>
                </a:lnTo>
                <a:cubicBezTo>
                  <a:pt x="58" y="842"/>
                  <a:pt x="0" y="703"/>
                  <a:pt x="0" y="555"/>
                </a:cubicBezTo>
                <a:lnTo>
                  <a:pt x="0" y="555"/>
                </a:lnTo>
                <a:cubicBezTo>
                  <a:pt x="0" y="407"/>
                  <a:pt x="58" y="268"/>
                  <a:pt x="162" y="163"/>
                </a:cubicBezTo>
                <a:lnTo>
                  <a:pt x="162" y="163"/>
                </a:lnTo>
                <a:cubicBezTo>
                  <a:pt x="267" y="58"/>
                  <a:pt x="407" y="0"/>
                  <a:pt x="555" y="0"/>
                </a:cubicBezTo>
                <a:lnTo>
                  <a:pt x="555" y="0"/>
                </a:lnTo>
                <a:cubicBezTo>
                  <a:pt x="703" y="0"/>
                  <a:pt x="842" y="58"/>
                  <a:pt x="947" y="163"/>
                </a:cubicBezTo>
                <a:lnTo>
                  <a:pt x="947" y="163"/>
                </a:lnTo>
                <a:cubicBezTo>
                  <a:pt x="1052" y="268"/>
                  <a:pt x="1109" y="407"/>
                  <a:pt x="1109" y="555"/>
                </a:cubicBezTo>
                <a:lnTo>
                  <a:pt x="1109" y="555"/>
                </a:lnTo>
                <a:cubicBezTo>
                  <a:pt x="1109" y="703"/>
                  <a:pt x="1052" y="842"/>
                  <a:pt x="947" y="946"/>
                </a:cubicBezTo>
                <a:lnTo>
                  <a:pt x="947" y="946"/>
                </a:lnTo>
                <a:cubicBezTo>
                  <a:pt x="842" y="1051"/>
                  <a:pt x="703" y="1109"/>
                  <a:pt x="555" y="11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366"/>
          <p:cNvSpPr>
            <a:spLocks noChangeArrowheads="1"/>
          </p:cNvSpPr>
          <p:nvPr/>
        </p:nvSpPr>
        <p:spPr bwMode="auto">
          <a:xfrm>
            <a:off x="19839531" y="6475759"/>
            <a:ext cx="758600" cy="476329"/>
          </a:xfrm>
          <a:custGeom>
            <a:avLst/>
            <a:gdLst>
              <a:gd name="T0" fmla="*/ 553 w 569"/>
              <a:gd name="T1" fmla="*/ 65 h 359"/>
              <a:gd name="T2" fmla="*/ 275 w 569"/>
              <a:gd name="T3" fmla="*/ 342 h 359"/>
              <a:gd name="T4" fmla="*/ 275 w 569"/>
              <a:gd name="T5" fmla="*/ 342 h 359"/>
              <a:gd name="T6" fmla="*/ 245 w 569"/>
              <a:gd name="T7" fmla="*/ 358 h 359"/>
              <a:gd name="T8" fmla="*/ 36 w 569"/>
              <a:gd name="T9" fmla="*/ 358 h 359"/>
              <a:gd name="T10" fmla="*/ 36 w 569"/>
              <a:gd name="T11" fmla="*/ 358 h 359"/>
              <a:gd name="T12" fmla="*/ 0 w 569"/>
              <a:gd name="T13" fmla="*/ 322 h 359"/>
              <a:gd name="T14" fmla="*/ 0 w 569"/>
              <a:gd name="T15" fmla="*/ 322 h 359"/>
              <a:gd name="T16" fmla="*/ 36 w 569"/>
              <a:gd name="T17" fmla="*/ 286 h 359"/>
              <a:gd name="T18" fmla="*/ 229 w 569"/>
              <a:gd name="T19" fmla="*/ 286 h 359"/>
              <a:gd name="T20" fmla="*/ 502 w 569"/>
              <a:gd name="T21" fmla="*/ 14 h 359"/>
              <a:gd name="T22" fmla="*/ 502 w 569"/>
              <a:gd name="T23" fmla="*/ 14 h 359"/>
              <a:gd name="T24" fmla="*/ 554 w 569"/>
              <a:gd name="T25" fmla="*/ 15 h 359"/>
              <a:gd name="T26" fmla="*/ 554 w 569"/>
              <a:gd name="T27" fmla="*/ 15 h 359"/>
              <a:gd name="T28" fmla="*/ 553 w 569"/>
              <a:gd name="T29" fmla="*/ 65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69" h="359">
                <a:moveTo>
                  <a:pt x="553" y="65"/>
                </a:moveTo>
                <a:lnTo>
                  <a:pt x="275" y="342"/>
                </a:lnTo>
                <a:lnTo>
                  <a:pt x="275" y="342"/>
                </a:lnTo>
                <a:cubicBezTo>
                  <a:pt x="269" y="351"/>
                  <a:pt x="257" y="358"/>
                  <a:pt x="245" y="358"/>
                </a:cubicBezTo>
                <a:lnTo>
                  <a:pt x="36" y="358"/>
                </a:lnTo>
                <a:lnTo>
                  <a:pt x="36" y="358"/>
                </a:lnTo>
                <a:cubicBezTo>
                  <a:pt x="16" y="358"/>
                  <a:pt x="0" y="342"/>
                  <a:pt x="0" y="322"/>
                </a:cubicBezTo>
                <a:lnTo>
                  <a:pt x="0" y="322"/>
                </a:lnTo>
                <a:cubicBezTo>
                  <a:pt x="0" y="302"/>
                  <a:pt x="16" y="286"/>
                  <a:pt x="36" y="286"/>
                </a:cubicBezTo>
                <a:lnTo>
                  <a:pt x="229" y="286"/>
                </a:lnTo>
                <a:lnTo>
                  <a:pt x="502" y="14"/>
                </a:lnTo>
                <a:lnTo>
                  <a:pt x="502" y="14"/>
                </a:lnTo>
                <a:cubicBezTo>
                  <a:pt x="517" y="0"/>
                  <a:pt x="540" y="0"/>
                  <a:pt x="554" y="15"/>
                </a:cubicBezTo>
                <a:lnTo>
                  <a:pt x="554" y="15"/>
                </a:lnTo>
                <a:cubicBezTo>
                  <a:pt x="568" y="29"/>
                  <a:pt x="567" y="51"/>
                  <a:pt x="553" y="6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Freeform 367"/>
          <p:cNvSpPr>
            <a:spLocks noChangeArrowheads="1"/>
          </p:cNvSpPr>
          <p:nvPr/>
        </p:nvSpPr>
        <p:spPr bwMode="auto">
          <a:xfrm>
            <a:off x="11394941" y="6164083"/>
            <a:ext cx="1476037" cy="1476041"/>
          </a:xfrm>
          <a:custGeom>
            <a:avLst/>
            <a:gdLst>
              <a:gd name="T0" fmla="*/ 554 w 1109"/>
              <a:gd name="T1" fmla="*/ 72 h 1109"/>
              <a:gd name="T2" fmla="*/ 554 w 1109"/>
              <a:gd name="T3" fmla="*/ 72 h 1109"/>
              <a:gd name="T4" fmla="*/ 213 w 1109"/>
              <a:gd name="T5" fmla="*/ 214 h 1109"/>
              <a:gd name="T6" fmla="*/ 213 w 1109"/>
              <a:gd name="T7" fmla="*/ 214 h 1109"/>
              <a:gd name="T8" fmla="*/ 71 w 1109"/>
              <a:gd name="T9" fmla="*/ 555 h 1109"/>
              <a:gd name="T10" fmla="*/ 71 w 1109"/>
              <a:gd name="T11" fmla="*/ 555 h 1109"/>
              <a:gd name="T12" fmla="*/ 213 w 1109"/>
              <a:gd name="T13" fmla="*/ 895 h 1109"/>
              <a:gd name="T14" fmla="*/ 213 w 1109"/>
              <a:gd name="T15" fmla="*/ 895 h 1109"/>
              <a:gd name="T16" fmla="*/ 554 w 1109"/>
              <a:gd name="T17" fmla="*/ 1037 h 1109"/>
              <a:gd name="T18" fmla="*/ 554 w 1109"/>
              <a:gd name="T19" fmla="*/ 1037 h 1109"/>
              <a:gd name="T20" fmla="*/ 895 w 1109"/>
              <a:gd name="T21" fmla="*/ 895 h 1109"/>
              <a:gd name="T22" fmla="*/ 895 w 1109"/>
              <a:gd name="T23" fmla="*/ 895 h 1109"/>
              <a:gd name="T24" fmla="*/ 1036 w 1109"/>
              <a:gd name="T25" fmla="*/ 555 h 1109"/>
              <a:gd name="T26" fmla="*/ 1036 w 1109"/>
              <a:gd name="T27" fmla="*/ 555 h 1109"/>
              <a:gd name="T28" fmla="*/ 895 w 1109"/>
              <a:gd name="T29" fmla="*/ 214 h 1109"/>
              <a:gd name="T30" fmla="*/ 895 w 1109"/>
              <a:gd name="T31" fmla="*/ 214 h 1109"/>
              <a:gd name="T32" fmla="*/ 554 w 1109"/>
              <a:gd name="T33" fmla="*/ 72 h 1109"/>
              <a:gd name="T34" fmla="*/ 554 w 1109"/>
              <a:gd name="T35" fmla="*/ 1108 h 1109"/>
              <a:gd name="T36" fmla="*/ 554 w 1109"/>
              <a:gd name="T37" fmla="*/ 1108 h 1109"/>
              <a:gd name="T38" fmla="*/ 162 w 1109"/>
              <a:gd name="T39" fmla="*/ 946 h 1109"/>
              <a:gd name="T40" fmla="*/ 162 w 1109"/>
              <a:gd name="T41" fmla="*/ 946 h 1109"/>
              <a:gd name="T42" fmla="*/ 0 w 1109"/>
              <a:gd name="T43" fmla="*/ 555 h 1109"/>
              <a:gd name="T44" fmla="*/ 0 w 1109"/>
              <a:gd name="T45" fmla="*/ 555 h 1109"/>
              <a:gd name="T46" fmla="*/ 162 w 1109"/>
              <a:gd name="T47" fmla="*/ 163 h 1109"/>
              <a:gd name="T48" fmla="*/ 162 w 1109"/>
              <a:gd name="T49" fmla="*/ 163 h 1109"/>
              <a:gd name="T50" fmla="*/ 554 w 1109"/>
              <a:gd name="T51" fmla="*/ 0 h 1109"/>
              <a:gd name="T52" fmla="*/ 554 w 1109"/>
              <a:gd name="T53" fmla="*/ 0 h 1109"/>
              <a:gd name="T54" fmla="*/ 946 w 1109"/>
              <a:gd name="T55" fmla="*/ 163 h 1109"/>
              <a:gd name="T56" fmla="*/ 946 w 1109"/>
              <a:gd name="T57" fmla="*/ 163 h 1109"/>
              <a:gd name="T58" fmla="*/ 1108 w 1109"/>
              <a:gd name="T59" fmla="*/ 555 h 1109"/>
              <a:gd name="T60" fmla="*/ 1108 w 1109"/>
              <a:gd name="T61" fmla="*/ 555 h 1109"/>
              <a:gd name="T62" fmla="*/ 946 w 1109"/>
              <a:gd name="T63" fmla="*/ 946 h 1109"/>
              <a:gd name="T64" fmla="*/ 946 w 1109"/>
              <a:gd name="T65" fmla="*/ 946 h 1109"/>
              <a:gd name="T66" fmla="*/ 554 w 1109"/>
              <a:gd name="T67" fmla="*/ 1108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09" h="1109">
                <a:moveTo>
                  <a:pt x="554" y="72"/>
                </a:moveTo>
                <a:lnTo>
                  <a:pt x="554" y="72"/>
                </a:lnTo>
                <a:cubicBezTo>
                  <a:pt x="425" y="72"/>
                  <a:pt x="304" y="122"/>
                  <a:pt x="213" y="214"/>
                </a:cubicBezTo>
                <a:lnTo>
                  <a:pt x="213" y="214"/>
                </a:lnTo>
                <a:cubicBezTo>
                  <a:pt x="122" y="305"/>
                  <a:pt x="71" y="426"/>
                  <a:pt x="71" y="555"/>
                </a:cubicBezTo>
                <a:lnTo>
                  <a:pt x="71" y="555"/>
                </a:lnTo>
                <a:cubicBezTo>
                  <a:pt x="71" y="684"/>
                  <a:pt x="122" y="804"/>
                  <a:pt x="213" y="895"/>
                </a:cubicBezTo>
                <a:lnTo>
                  <a:pt x="213" y="895"/>
                </a:lnTo>
                <a:cubicBezTo>
                  <a:pt x="304" y="987"/>
                  <a:pt x="425" y="1037"/>
                  <a:pt x="554" y="1037"/>
                </a:cubicBezTo>
                <a:lnTo>
                  <a:pt x="554" y="1037"/>
                </a:lnTo>
                <a:cubicBezTo>
                  <a:pt x="683" y="1037"/>
                  <a:pt x="804" y="987"/>
                  <a:pt x="895" y="895"/>
                </a:cubicBezTo>
                <a:lnTo>
                  <a:pt x="895" y="895"/>
                </a:lnTo>
                <a:cubicBezTo>
                  <a:pt x="986" y="804"/>
                  <a:pt x="1036" y="684"/>
                  <a:pt x="1036" y="555"/>
                </a:cubicBezTo>
                <a:lnTo>
                  <a:pt x="1036" y="555"/>
                </a:lnTo>
                <a:cubicBezTo>
                  <a:pt x="1036" y="426"/>
                  <a:pt x="986" y="305"/>
                  <a:pt x="895" y="214"/>
                </a:cubicBezTo>
                <a:lnTo>
                  <a:pt x="895" y="214"/>
                </a:lnTo>
                <a:cubicBezTo>
                  <a:pt x="804" y="122"/>
                  <a:pt x="683" y="72"/>
                  <a:pt x="554" y="72"/>
                </a:cubicBezTo>
                <a:close/>
                <a:moveTo>
                  <a:pt x="554" y="1108"/>
                </a:moveTo>
                <a:lnTo>
                  <a:pt x="554" y="1108"/>
                </a:lnTo>
                <a:cubicBezTo>
                  <a:pt x="405" y="1108"/>
                  <a:pt x="266" y="1051"/>
                  <a:pt x="162" y="946"/>
                </a:cubicBezTo>
                <a:lnTo>
                  <a:pt x="162" y="946"/>
                </a:lnTo>
                <a:cubicBezTo>
                  <a:pt x="57" y="841"/>
                  <a:pt x="0" y="703"/>
                  <a:pt x="0" y="555"/>
                </a:cubicBezTo>
                <a:lnTo>
                  <a:pt x="0" y="555"/>
                </a:lnTo>
                <a:cubicBezTo>
                  <a:pt x="0" y="407"/>
                  <a:pt x="57" y="267"/>
                  <a:pt x="162" y="163"/>
                </a:cubicBezTo>
                <a:lnTo>
                  <a:pt x="162" y="163"/>
                </a:lnTo>
                <a:cubicBezTo>
                  <a:pt x="266" y="57"/>
                  <a:pt x="405" y="0"/>
                  <a:pt x="554" y="0"/>
                </a:cubicBezTo>
                <a:lnTo>
                  <a:pt x="554" y="0"/>
                </a:lnTo>
                <a:cubicBezTo>
                  <a:pt x="701" y="0"/>
                  <a:pt x="841" y="57"/>
                  <a:pt x="946" y="163"/>
                </a:cubicBezTo>
                <a:lnTo>
                  <a:pt x="946" y="163"/>
                </a:lnTo>
                <a:cubicBezTo>
                  <a:pt x="1051" y="267"/>
                  <a:pt x="1108" y="407"/>
                  <a:pt x="1108" y="555"/>
                </a:cubicBezTo>
                <a:lnTo>
                  <a:pt x="1108" y="555"/>
                </a:lnTo>
                <a:cubicBezTo>
                  <a:pt x="1108" y="703"/>
                  <a:pt x="1051" y="841"/>
                  <a:pt x="946" y="946"/>
                </a:cubicBezTo>
                <a:lnTo>
                  <a:pt x="946" y="946"/>
                </a:lnTo>
                <a:cubicBezTo>
                  <a:pt x="841" y="1051"/>
                  <a:pt x="701" y="1108"/>
                  <a:pt x="554" y="11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Freeform 368"/>
          <p:cNvSpPr>
            <a:spLocks noChangeArrowheads="1"/>
          </p:cNvSpPr>
          <p:nvPr/>
        </p:nvSpPr>
        <p:spPr bwMode="auto">
          <a:xfrm>
            <a:off x="11671329" y="6440475"/>
            <a:ext cx="917379" cy="776244"/>
          </a:xfrm>
          <a:custGeom>
            <a:avLst/>
            <a:gdLst>
              <a:gd name="T0" fmla="*/ 259 w 686"/>
              <a:gd name="T1" fmla="*/ 568 h 581"/>
              <a:gd name="T2" fmla="*/ 256 w 686"/>
              <a:gd name="T3" fmla="*/ 572 h 581"/>
              <a:gd name="T4" fmla="*/ 254 w 686"/>
              <a:gd name="T5" fmla="*/ 573 h 581"/>
              <a:gd name="T6" fmla="*/ 254 w 686"/>
              <a:gd name="T7" fmla="*/ 574 h 581"/>
              <a:gd name="T8" fmla="*/ 252 w 686"/>
              <a:gd name="T9" fmla="*/ 574 h 581"/>
              <a:gd name="T10" fmla="*/ 251 w 686"/>
              <a:gd name="T11" fmla="*/ 575 h 581"/>
              <a:gd name="T12" fmla="*/ 248 w 686"/>
              <a:gd name="T13" fmla="*/ 577 h 581"/>
              <a:gd name="T14" fmla="*/ 245 w 686"/>
              <a:gd name="T15" fmla="*/ 578 h 581"/>
              <a:gd name="T16" fmla="*/ 243 w 686"/>
              <a:gd name="T17" fmla="*/ 579 h 581"/>
              <a:gd name="T18" fmla="*/ 241 w 686"/>
              <a:gd name="T19" fmla="*/ 579 h 581"/>
              <a:gd name="T20" fmla="*/ 240 w 686"/>
              <a:gd name="T21" fmla="*/ 579 h 581"/>
              <a:gd name="T22" fmla="*/ 240 w 686"/>
              <a:gd name="T23" fmla="*/ 579 h 581"/>
              <a:gd name="T24" fmla="*/ 239 w 686"/>
              <a:gd name="T25" fmla="*/ 579 h 581"/>
              <a:gd name="T26" fmla="*/ 238 w 686"/>
              <a:gd name="T27" fmla="*/ 580 h 581"/>
              <a:gd name="T28" fmla="*/ 236 w 686"/>
              <a:gd name="T29" fmla="*/ 580 h 581"/>
              <a:gd name="T30" fmla="*/ 235 w 686"/>
              <a:gd name="T31" fmla="*/ 580 h 581"/>
              <a:gd name="T32" fmla="*/ 235 w 686"/>
              <a:gd name="T33" fmla="*/ 580 h 581"/>
              <a:gd name="T34" fmla="*/ 234 w 686"/>
              <a:gd name="T35" fmla="*/ 580 h 581"/>
              <a:gd name="T36" fmla="*/ 233 w 686"/>
              <a:gd name="T37" fmla="*/ 580 h 581"/>
              <a:gd name="T38" fmla="*/ 230 w 686"/>
              <a:gd name="T39" fmla="*/ 579 h 581"/>
              <a:gd name="T40" fmla="*/ 229 w 686"/>
              <a:gd name="T41" fmla="*/ 579 h 581"/>
              <a:gd name="T42" fmla="*/ 223 w 686"/>
              <a:gd name="T43" fmla="*/ 578 h 581"/>
              <a:gd name="T44" fmla="*/ 223 w 686"/>
              <a:gd name="T45" fmla="*/ 578 h 581"/>
              <a:gd name="T46" fmla="*/ 221 w 686"/>
              <a:gd name="T47" fmla="*/ 577 h 581"/>
              <a:gd name="T48" fmla="*/ 220 w 686"/>
              <a:gd name="T49" fmla="*/ 576 h 581"/>
              <a:gd name="T50" fmla="*/ 219 w 686"/>
              <a:gd name="T51" fmla="*/ 576 h 581"/>
              <a:gd name="T52" fmla="*/ 215 w 686"/>
              <a:gd name="T53" fmla="*/ 573 h 581"/>
              <a:gd name="T54" fmla="*/ 213 w 686"/>
              <a:gd name="T55" fmla="*/ 572 h 581"/>
              <a:gd name="T56" fmla="*/ 12 w 686"/>
              <a:gd name="T57" fmla="*/ 366 h 581"/>
              <a:gd name="T58" fmla="*/ 12 w 686"/>
              <a:gd name="T59" fmla="*/ 321 h 581"/>
              <a:gd name="T60" fmla="*/ 56 w 686"/>
              <a:gd name="T61" fmla="*/ 322 h 581"/>
              <a:gd name="T62" fmla="*/ 625 w 686"/>
              <a:gd name="T63" fmla="*/ 16 h 581"/>
              <a:gd name="T64" fmla="*/ 670 w 686"/>
              <a:gd name="T65" fmla="*/ 11 h 581"/>
              <a:gd name="T66" fmla="*/ 674 w 686"/>
              <a:gd name="T67" fmla="*/ 56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6" h="581">
                <a:moveTo>
                  <a:pt x="674" y="56"/>
                </a:moveTo>
                <a:lnTo>
                  <a:pt x="259" y="568"/>
                </a:lnTo>
                <a:lnTo>
                  <a:pt x="259" y="568"/>
                </a:lnTo>
                <a:cubicBezTo>
                  <a:pt x="258" y="570"/>
                  <a:pt x="257" y="571"/>
                  <a:pt x="256" y="572"/>
                </a:cubicBezTo>
                <a:lnTo>
                  <a:pt x="256" y="572"/>
                </a:lnTo>
                <a:cubicBezTo>
                  <a:pt x="256" y="572"/>
                  <a:pt x="255" y="573"/>
                  <a:pt x="254" y="573"/>
                </a:cubicBezTo>
                <a:lnTo>
                  <a:pt x="254" y="573"/>
                </a:lnTo>
                <a:cubicBezTo>
                  <a:pt x="254" y="573"/>
                  <a:pt x="254" y="573"/>
                  <a:pt x="254" y="574"/>
                </a:cubicBezTo>
                <a:lnTo>
                  <a:pt x="254" y="574"/>
                </a:lnTo>
                <a:cubicBezTo>
                  <a:pt x="253" y="574"/>
                  <a:pt x="253" y="574"/>
                  <a:pt x="252" y="574"/>
                </a:cubicBezTo>
                <a:lnTo>
                  <a:pt x="252" y="574"/>
                </a:lnTo>
                <a:cubicBezTo>
                  <a:pt x="252" y="574"/>
                  <a:pt x="252" y="575"/>
                  <a:pt x="251" y="575"/>
                </a:cubicBezTo>
                <a:lnTo>
                  <a:pt x="251" y="575"/>
                </a:lnTo>
                <a:cubicBezTo>
                  <a:pt x="251" y="576"/>
                  <a:pt x="249" y="576"/>
                  <a:pt x="248" y="577"/>
                </a:cubicBezTo>
                <a:lnTo>
                  <a:pt x="248" y="577"/>
                </a:lnTo>
                <a:cubicBezTo>
                  <a:pt x="247" y="578"/>
                  <a:pt x="246" y="578"/>
                  <a:pt x="245" y="578"/>
                </a:cubicBezTo>
                <a:lnTo>
                  <a:pt x="245" y="578"/>
                </a:lnTo>
                <a:cubicBezTo>
                  <a:pt x="245" y="578"/>
                  <a:pt x="244" y="579"/>
                  <a:pt x="243" y="579"/>
                </a:cubicBezTo>
                <a:lnTo>
                  <a:pt x="243" y="579"/>
                </a:lnTo>
                <a:cubicBezTo>
                  <a:pt x="243" y="579"/>
                  <a:pt x="242" y="579"/>
                  <a:pt x="241" y="579"/>
                </a:cubicBezTo>
                <a:lnTo>
                  <a:pt x="241" y="579"/>
                </a:lnTo>
                <a:cubicBezTo>
                  <a:pt x="241" y="579"/>
                  <a:pt x="241" y="579"/>
                  <a:pt x="240" y="579"/>
                </a:cubicBezTo>
                <a:lnTo>
                  <a:pt x="240" y="579"/>
                </a:lnTo>
                <a:lnTo>
                  <a:pt x="240" y="579"/>
                </a:lnTo>
                <a:lnTo>
                  <a:pt x="240" y="579"/>
                </a:lnTo>
                <a:cubicBezTo>
                  <a:pt x="239" y="579"/>
                  <a:pt x="239" y="579"/>
                  <a:pt x="239" y="579"/>
                </a:cubicBezTo>
                <a:lnTo>
                  <a:pt x="239" y="579"/>
                </a:lnTo>
                <a:cubicBezTo>
                  <a:pt x="239" y="579"/>
                  <a:pt x="238" y="579"/>
                  <a:pt x="238" y="580"/>
                </a:cubicBezTo>
                <a:lnTo>
                  <a:pt x="238" y="580"/>
                </a:lnTo>
                <a:cubicBezTo>
                  <a:pt x="237" y="580"/>
                  <a:pt x="237" y="580"/>
                  <a:pt x="236" y="580"/>
                </a:cubicBezTo>
                <a:lnTo>
                  <a:pt x="236" y="580"/>
                </a:lnTo>
                <a:lnTo>
                  <a:pt x="235" y="580"/>
                </a:lnTo>
                <a:lnTo>
                  <a:pt x="235" y="580"/>
                </a:lnTo>
                <a:lnTo>
                  <a:pt x="235" y="580"/>
                </a:lnTo>
                <a:cubicBezTo>
                  <a:pt x="234" y="580"/>
                  <a:pt x="234" y="580"/>
                  <a:pt x="234" y="580"/>
                </a:cubicBezTo>
                <a:lnTo>
                  <a:pt x="234" y="580"/>
                </a:lnTo>
                <a:cubicBezTo>
                  <a:pt x="233" y="580"/>
                  <a:pt x="233" y="580"/>
                  <a:pt x="233" y="580"/>
                </a:cubicBezTo>
                <a:lnTo>
                  <a:pt x="233" y="580"/>
                </a:lnTo>
                <a:cubicBezTo>
                  <a:pt x="232" y="580"/>
                  <a:pt x="231" y="579"/>
                  <a:pt x="230" y="579"/>
                </a:cubicBezTo>
                <a:lnTo>
                  <a:pt x="230" y="579"/>
                </a:lnTo>
                <a:lnTo>
                  <a:pt x="229" y="579"/>
                </a:lnTo>
                <a:lnTo>
                  <a:pt x="229" y="579"/>
                </a:lnTo>
                <a:cubicBezTo>
                  <a:pt x="227" y="579"/>
                  <a:pt x="225" y="578"/>
                  <a:pt x="223" y="578"/>
                </a:cubicBezTo>
                <a:lnTo>
                  <a:pt x="223" y="578"/>
                </a:lnTo>
                <a:lnTo>
                  <a:pt x="223" y="578"/>
                </a:lnTo>
                <a:lnTo>
                  <a:pt x="223" y="578"/>
                </a:lnTo>
                <a:cubicBezTo>
                  <a:pt x="222" y="577"/>
                  <a:pt x="222" y="577"/>
                  <a:pt x="221" y="577"/>
                </a:cubicBezTo>
                <a:lnTo>
                  <a:pt x="221" y="577"/>
                </a:lnTo>
                <a:cubicBezTo>
                  <a:pt x="221" y="577"/>
                  <a:pt x="221" y="576"/>
                  <a:pt x="220" y="576"/>
                </a:cubicBezTo>
                <a:lnTo>
                  <a:pt x="220" y="576"/>
                </a:lnTo>
                <a:cubicBezTo>
                  <a:pt x="219" y="576"/>
                  <a:pt x="219" y="576"/>
                  <a:pt x="219" y="576"/>
                </a:cubicBezTo>
                <a:lnTo>
                  <a:pt x="219" y="576"/>
                </a:lnTo>
                <a:cubicBezTo>
                  <a:pt x="218" y="575"/>
                  <a:pt x="216" y="574"/>
                  <a:pt x="215" y="573"/>
                </a:cubicBezTo>
                <a:lnTo>
                  <a:pt x="215" y="573"/>
                </a:lnTo>
                <a:cubicBezTo>
                  <a:pt x="214" y="573"/>
                  <a:pt x="214" y="572"/>
                  <a:pt x="213" y="572"/>
                </a:cubicBezTo>
                <a:lnTo>
                  <a:pt x="213" y="572"/>
                </a:lnTo>
                <a:cubicBezTo>
                  <a:pt x="213" y="572"/>
                  <a:pt x="213" y="571"/>
                  <a:pt x="212" y="570"/>
                </a:cubicBezTo>
                <a:lnTo>
                  <a:pt x="12" y="366"/>
                </a:lnTo>
                <a:lnTo>
                  <a:pt x="12" y="366"/>
                </a:lnTo>
                <a:cubicBezTo>
                  <a:pt x="0" y="354"/>
                  <a:pt x="0" y="333"/>
                  <a:pt x="12" y="321"/>
                </a:cubicBezTo>
                <a:lnTo>
                  <a:pt x="12" y="321"/>
                </a:lnTo>
                <a:cubicBezTo>
                  <a:pt x="25" y="309"/>
                  <a:pt x="44" y="310"/>
                  <a:pt x="56" y="322"/>
                </a:cubicBezTo>
                <a:lnTo>
                  <a:pt x="232" y="502"/>
                </a:lnTo>
                <a:lnTo>
                  <a:pt x="625" y="16"/>
                </a:lnTo>
                <a:lnTo>
                  <a:pt x="625" y="16"/>
                </a:lnTo>
                <a:cubicBezTo>
                  <a:pt x="636" y="2"/>
                  <a:pt x="656" y="0"/>
                  <a:pt x="670" y="11"/>
                </a:cubicBezTo>
                <a:lnTo>
                  <a:pt x="670" y="11"/>
                </a:lnTo>
                <a:cubicBezTo>
                  <a:pt x="683" y="22"/>
                  <a:pt x="685" y="42"/>
                  <a:pt x="674" y="5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CuadroTexto 435"/>
          <p:cNvSpPr txBox="1"/>
          <p:nvPr/>
        </p:nvSpPr>
        <p:spPr>
          <a:xfrm>
            <a:off x="9526077" y="929495"/>
            <a:ext cx="5325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37" name="CuadroTexto 436"/>
          <p:cNvSpPr txBox="1"/>
          <p:nvPr/>
        </p:nvSpPr>
        <p:spPr>
          <a:xfrm>
            <a:off x="2451398" y="2444920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38" name="CuadroTexto 437"/>
          <p:cNvSpPr txBox="1"/>
          <p:nvPr/>
        </p:nvSpPr>
        <p:spPr>
          <a:xfrm>
            <a:off x="3221321" y="11148945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9" name="Rectángulo 438"/>
          <p:cNvSpPr/>
          <p:nvPr/>
        </p:nvSpPr>
        <p:spPr>
          <a:xfrm>
            <a:off x="2668805" y="11691976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0" name="CuadroTexto 439"/>
          <p:cNvSpPr txBox="1"/>
          <p:nvPr/>
        </p:nvSpPr>
        <p:spPr>
          <a:xfrm>
            <a:off x="11102634" y="11138351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41" name="Rectángulo 440"/>
          <p:cNvSpPr/>
          <p:nvPr/>
        </p:nvSpPr>
        <p:spPr>
          <a:xfrm>
            <a:off x="10550118" y="11681382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2" name="CuadroTexto 441"/>
          <p:cNvSpPr txBox="1"/>
          <p:nvPr/>
        </p:nvSpPr>
        <p:spPr>
          <a:xfrm>
            <a:off x="19164318" y="11148945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43" name="Rectángulo 442"/>
          <p:cNvSpPr/>
          <p:nvPr/>
        </p:nvSpPr>
        <p:spPr>
          <a:xfrm>
            <a:off x="18611802" y="11691976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6992773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Freeform 162"/>
          <p:cNvSpPr>
            <a:spLocks noChangeArrowheads="1"/>
          </p:cNvSpPr>
          <p:nvPr/>
        </p:nvSpPr>
        <p:spPr bwMode="auto">
          <a:xfrm>
            <a:off x="1579569" y="4988526"/>
            <a:ext cx="190973" cy="7984683"/>
          </a:xfrm>
          <a:custGeom>
            <a:avLst/>
            <a:gdLst>
              <a:gd name="T0" fmla="*/ 82 w 165"/>
              <a:gd name="T1" fmla="*/ 6820 h 6821"/>
              <a:gd name="T2" fmla="*/ 82 w 165"/>
              <a:gd name="T3" fmla="*/ 6820 h 6821"/>
              <a:gd name="T4" fmla="*/ 82 w 165"/>
              <a:gd name="T5" fmla="*/ 6820 h 6821"/>
              <a:gd name="T6" fmla="*/ 0 w 165"/>
              <a:gd name="T7" fmla="*/ 6738 h 6821"/>
              <a:gd name="T8" fmla="*/ 0 w 165"/>
              <a:gd name="T9" fmla="*/ 82 h 6821"/>
              <a:gd name="T10" fmla="*/ 0 w 165"/>
              <a:gd name="T11" fmla="*/ 82 h 6821"/>
              <a:gd name="T12" fmla="*/ 82 w 165"/>
              <a:gd name="T13" fmla="*/ 0 h 6821"/>
              <a:gd name="T14" fmla="*/ 82 w 165"/>
              <a:gd name="T15" fmla="*/ 0 h 6821"/>
              <a:gd name="T16" fmla="*/ 164 w 165"/>
              <a:gd name="T17" fmla="*/ 82 h 6821"/>
              <a:gd name="T18" fmla="*/ 164 w 165"/>
              <a:gd name="T19" fmla="*/ 6738 h 6821"/>
              <a:gd name="T20" fmla="*/ 164 w 165"/>
              <a:gd name="T21" fmla="*/ 6738 h 6821"/>
              <a:gd name="T22" fmla="*/ 82 w 165"/>
              <a:gd name="T23" fmla="*/ 6820 h 6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5" h="6821">
                <a:moveTo>
                  <a:pt x="82" y="6820"/>
                </a:moveTo>
                <a:lnTo>
                  <a:pt x="82" y="6820"/>
                </a:lnTo>
                <a:lnTo>
                  <a:pt x="82" y="6820"/>
                </a:lnTo>
                <a:cubicBezTo>
                  <a:pt x="36" y="6820"/>
                  <a:pt x="0" y="6784"/>
                  <a:pt x="0" y="6738"/>
                </a:cubicBezTo>
                <a:lnTo>
                  <a:pt x="0" y="82"/>
                </a:lnTo>
                <a:lnTo>
                  <a:pt x="0" y="82"/>
                </a:lnTo>
                <a:cubicBezTo>
                  <a:pt x="0" y="37"/>
                  <a:pt x="36" y="0"/>
                  <a:pt x="82" y="0"/>
                </a:cubicBezTo>
                <a:lnTo>
                  <a:pt x="82" y="0"/>
                </a:lnTo>
                <a:cubicBezTo>
                  <a:pt x="127" y="0"/>
                  <a:pt x="164" y="37"/>
                  <a:pt x="164" y="82"/>
                </a:cubicBezTo>
                <a:lnTo>
                  <a:pt x="164" y="6738"/>
                </a:lnTo>
                <a:lnTo>
                  <a:pt x="164" y="6738"/>
                </a:lnTo>
                <a:cubicBezTo>
                  <a:pt x="164" y="6784"/>
                  <a:pt x="127" y="6820"/>
                  <a:pt x="82" y="682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163"/>
          <p:cNvSpPr>
            <a:spLocks noChangeArrowheads="1"/>
          </p:cNvSpPr>
          <p:nvPr/>
        </p:nvSpPr>
        <p:spPr bwMode="auto">
          <a:xfrm>
            <a:off x="1352467" y="5308533"/>
            <a:ext cx="5120108" cy="190970"/>
          </a:xfrm>
          <a:custGeom>
            <a:avLst/>
            <a:gdLst>
              <a:gd name="T0" fmla="*/ 4375 w 4376"/>
              <a:gd name="T1" fmla="*/ 82 h 165"/>
              <a:gd name="T2" fmla="*/ 4375 w 4376"/>
              <a:gd name="T3" fmla="*/ 82 h 165"/>
              <a:gd name="T4" fmla="*/ 4375 w 4376"/>
              <a:gd name="T5" fmla="*/ 82 h 165"/>
              <a:gd name="T6" fmla="*/ 4293 w 4376"/>
              <a:gd name="T7" fmla="*/ 164 h 165"/>
              <a:gd name="T8" fmla="*/ 81 w 4376"/>
              <a:gd name="T9" fmla="*/ 164 h 165"/>
              <a:gd name="T10" fmla="*/ 81 w 4376"/>
              <a:gd name="T11" fmla="*/ 164 h 165"/>
              <a:gd name="T12" fmla="*/ 0 w 4376"/>
              <a:gd name="T13" fmla="*/ 82 h 165"/>
              <a:gd name="T14" fmla="*/ 0 w 4376"/>
              <a:gd name="T15" fmla="*/ 82 h 165"/>
              <a:gd name="T16" fmla="*/ 81 w 4376"/>
              <a:gd name="T17" fmla="*/ 0 h 165"/>
              <a:gd name="T18" fmla="*/ 4293 w 4376"/>
              <a:gd name="T19" fmla="*/ 0 h 165"/>
              <a:gd name="T20" fmla="*/ 4293 w 4376"/>
              <a:gd name="T21" fmla="*/ 0 h 165"/>
              <a:gd name="T22" fmla="*/ 4375 w 4376"/>
              <a:gd name="T23" fmla="*/ 8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76" h="165">
                <a:moveTo>
                  <a:pt x="4375" y="82"/>
                </a:moveTo>
                <a:lnTo>
                  <a:pt x="4375" y="82"/>
                </a:lnTo>
                <a:lnTo>
                  <a:pt x="4375" y="82"/>
                </a:lnTo>
                <a:cubicBezTo>
                  <a:pt x="4375" y="127"/>
                  <a:pt x="4338" y="164"/>
                  <a:pt x="4293" y="164"/>
                </a:cubicBezTo>
                <a:lnTo>
                  <a:pt x="81" y="164"/>
                </a:lnTo>
                <a:lnTo>
                  <a:pt x="81" y="164"/>
                </a:lnTo>
                <a:cubicBezTo>
                  <a:pt x="36" y="164"/>
                  <a:pt x="0" y="127"/>
                  <a:pt x="0" y="82"/>
                </a:cubicBezTo>
                <a:lnTo>
                  <a:pt x="0" y="82"/>
                </a:lnTo>
                <a:cubicBezTo>
                  <a:pt x="0" y="36"/>
                  <a:pt x="36" y="0"/>
                  <a:pt x="81" y="0"/>
                </a:cubicBezTo>
                <a:lnTo>
                  <a:pt x="4293" y="0"/>
                </a:lnTo>
                <a:lnTo>
                  <a:pt x="4293" y="0"/>
                </a:lnTo>
                <a:cubicBezTo>
                  <a:pt x="4338" y="0"/>
                  <a:pt x="4375" y="36"/>
                  <a:pt x="4375" y="8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Freeform 164"/>
          <p:cNvSpPr>
            <a:spLocks noChangeArrowheads="1"/>
          </p:cNvSpPr>
          <p:nvPr/>
        </p:nvSpPr>
        <p:spPr bwMode="auto">
          <a:xfrm>
            <a:off x="2028612" y="5628539"/>
            <a:ext cx="3767821" cy="1992300"/>
          </a:xfrm>
          <a:custGeom>
            <a:avLst/>
            <a:gdLst>
              <a:gd name="T0" fmla="*/ 3166 w 3218"/>
              <a:gd name="T1" fmla="*/ 1700 h 1701"/>
              <a:gd name="T2" fmla="*/ 52 w 3218"/>
              <a:gd name="T3" fmla="*/ 1700 h 1701"/>
              <a:gd name="T4" fmla="*/ 52 w 3218"/>
              <a:gd name="T5" fmla="*/ 1700 h 1701"/>
              <a:gd name="T6" fmla="*/ 0 w 3218"/>
              <a:gd name="T7" fmla="*/ 1648 h 1701"/>
              <a:gd name="T8" fmla="*/ 0 w 3218"/>
              <a:gd name="T9" fmla="*/ 52 h 1701"/>
              <a:gd name="T10" fmla="*/ 0 w 3218"/>
              <a:gd name="T11" fmla="*/ 52 h 1701"/>
              <a:gd name="T12" fmla="*/ 52 w 3218"/>
              <a:gd name="T13" fmla="*/ 0 h 1701"/>
              <a:gd name="T14" fmla="*/ 3166 w 3218"/>
              <a:gd name="T15" fmla="*/ 0 h 1701"/>
              <a:gd name="T16" fmla="*/ 3166 w 3218"/>
              <a:gd name="T17" fmla="*/ 0 h 1701"/>
              <a:gd name="T18" fmla="*/ 3217 w 3218"/>
              <a:gd name="T19" fmla="*/ 52 h 1701"/>
              <a:gd name="T20" fmla="*/ 3217 w 3218"/>
              <a:gd name="T21" fmla="*/ 1648 h 1701"/>
              <a:gd name="T22" fmla="*/ 3217 w 3218"/>
              <a:gd name="T23" fmla="*/ 1648 h 1701"/>
              <a:gd name="T24" fmla="*/ 3166 w 3218"/>
              <a:gd name="T25" fmla="*/ 1700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18" h="1701">
                <a:moveTo>
                  <a:pt x="3166" y="1700"/>
                </a:moveTo>
                <a:lnTo>
                  <a:pt x="52" y="1700"/>
                </a:lnTo>
                <a:lnTo>
                  <a:pt x="52" y="1700"/>
                </a:lnTo>
                <a:cubicBezTo>
                  <a:pt x="23" y="1700"/>
                  <a:pt x="0" y="1676"/>
                  <a:pt x="0" y="1648"/>
                </a:cubicBezTo>
                <a:lnTo>
                  <a:pt x="0" y="52"/>
                </a:lnTo>
                <a:lnTo>
                  <a:pt x="0" y="52"/>
                </a:lnTo>
                <a:cubicBezTo>
                  <a:pt x="0" y="23"/>
                  <a:pt x="23" y="0"/>
                  <a:pt x="52" y="0"/>
                </a:cubicBezTo>
                <a:lnTo>
                  <a:pt x="3166" y="0"/>
                </a:lnTo>
                <a:lnTo>
                  <a:pt x="3166" y="0"/>
                </a:lnTo>
                <a:cubicBezTo>
                  <a:pt x="3195" y="0"/>
                  <a:pt x="3217" y="23"/>
                  <a:pt x="3217" y="52"/>
                </a:cubicBezTo>
                <a:lnTo>
                  <a:pt x="3217" y="1648"/>
                </a:lnTo>
                <a:lnTo>
                  <a:pt x="3217" y="1648"/>
                </a:lnTo>
                <a:cubicBezTo>
                  <a:pt x="3217" y="1676"/>
                  <a:pt x="3195" y="1700"/>
                  <a:pt x="3166" y="170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Freeform 165"/>
          <p:cNvSpPr>
            <a:spLocks noChangeArrowheads="1"/>
          </p:cNvSpPr>
          <p:nvPr/>
        </p:nvSpPr>
        <p:spPr bwMode="auto">
          <a:xfrm>
            <a:off x="2235068" y="5262078"/>
            <a:ext cx="129033" cy="588400"/>
          </a:xfrm>
          <a:custGeom>
            <a:avLst/>
            <a:gdLst>
              <a:gd name="T0" fmla="*/ 54 w 110"/>
              <a:gd name="T1" fmla="*/ 500 h 501"/>
              <a:gd name="T2" fmla="*/ 54 w 110"/>
              <a:gd name="T3" fmla="*/ 500 h 501"/>
              <a:gd name="T4" fmla="*/ 54 w 110"/>
              <a:gd name="T5" fmla="*/ 500 h 501"/>
              <a:gd name="T6" fmla="*/ 0 w 110"/>
              <a:gd name="T7" fmla="*/ 445 h 501"/>
              <a:gd name="T8" fmla="*/ 0 w 110"/>
              <a:gd name="T9" fmla="*/ 54 h 501"/>
              <a:gd name="T10" fmla="*/ 0 w 110"/>
              <a:gd name="T11" fmla="*/ 54 h 501"/>
              <a:gd name="T12" fmla="*/ 54 w 110"/>
              <a:gd name="T13" fmla="*/ 0 h 501"/>
              <a:gd name="T14" fmla="*/ 54 w 110"/>
              <a:gd name="T15" fmla="*/ 0 h 501"/>
              <a:gd name="T16" fmla="*/ 109 w 110"/>
              <a:gd name="T17" fmla="*/ 54 h 501"/>
              <a:gd name="T18" fmla="*/ 109 w 110"/>
              <a:gd name="T19" fmla="*/ 445 h 501"/>
              <a:gd name="T20" fmla="*/ 109 w 110"/>
              <a:gd name="T21" fmla="*/ 445 h 501"/>
              <a:gd name="T22" fmla="*/ 54 w 110"/>
              <a:gd name="T23" fmla="*/ 500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0" h="501">
                <a:moveTo>
                  <a:pt x="54" y="500"/>
                </a:moveTo>
                <a:lnTo>
                  <a:pt x="54" y="500"/>
                </a:lnTo>
                <a:lnTo>
                  <a:pt x="54" y="500"/>
                </a:lnTo>
                <a:cubicBezTo>
                  <a:pt x="24" y="500"/>
                  <a:pt x="0" y="475"/>
                  <a:pt x="0" y="445"/>
                </a:cubicBezTo>
                <a:lnTo>
                  <a:pt x="0" y="54"/>
                </a:lnTo>
                <a:lnTo>
                  <a:pt x="0" y="54"/>
                </a:lnTo>
                <a:cubicBezTo>
                  <a:pt x="0" y="24"/>
                  <a:pt x="24" y="0"/>
                  <a:pt x="54" y="0"/>
                </a:cubicBezTo>
                <a:lnTo>
                  <a:pt x="54" y="0"/>
                </a:lnTo>
                <a:cubicBezTo>
                  <a:pt x="85" y="0"/>
                  <a:pt x="109" y="24"/>
                  <a:pt x="109" y="54"/>
                </a:cubicBezTo>
                <a:lnTo>
                  <a:pt x="109" y="445"/>
                </a:lnTo>
                <a:lnTo>
                  <a:pt x="109" y="445"/>
                </a:lnTo>
                <a:cubicBezTo>
                  <a:pt x="109" y="475"/>
                  <a:pt x="85" y="500"/>
                  <a:pt x="54" y="5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Freeform 166"/>
          <p:cNvSpPr>
            <a:spLocks noChangeArrowheads="1"/>
          </p:cNvSpPr>
          <p:nvPr/>
        </p:nvSpPr>
        <p:spPr bwMode="auto">
          <a:xfrm>
            <a:off x="5528041" y="5262078"/>
            <a:ext cx="129033" cy="588400"/>
          </a:xfrm>
          <a:custGeom>
            <a:avLst/>
            <a:gdLst>
              <a:gd name="T0" fmla="*/ 55 w 111"/>
              <a:gd name="T1" fmla="*/ 500 h 501"/>
              <a:gd name="T2" fmla="*/ 55 w 111"/>
              <a:gd name="T3" fmla="*/ 500 h 501"/>
              <a:gd name="T4" fmla="*/ 55 w 111"/>
              <a:gd name="T5" fmla="*/ 500 h 501"/>
              <a:gd name="T6" fmla="*/ 0 w 111"/>
              <a:gd name="T7" fmla="*/ 445 h 501"/>
              <a:gd name="T8" fmla="*/ 0 w 111"/>
              <a:gd name="T9" fmla="*/ 54 h 501"/>
              <a:gd name="T10" fmla="*/ 0 w 111"/>
              <a:gd name="T11" fmla="*/ 54 h 501"/>
              <a:gd name="T12" fmla="*/ 55 w 111"/>
              <a:gd name="T13" fmla="*/ 0 h 501"/>
              <a:gd name="T14" fmla="*/ 55 w 111"/>
              <a:gd name="T15" fmla="*/ 0 h 501"/>
              <a:gd name="T16" fmla="*/ 110 w 111"/>
              <a:gd name="T17" fmla="*/ 54 h 501"/>
              <a:gd name="T18" fmla="*/ 110 w 111"/>
              <a:gd name="T19" fmla="*/ 445 h 501"/>
              <a:gd name="T20" fmla="*/ 110 w 111"/>
              <a:gd name="T21" fmla="*/ 445 h 501"/>
              <a:gd name="T22" fmla="*/ 55 w 111"/>
              <a:gd name="T23" fmla="*/ 500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1" h="501">
                <a:moveTo>
                  <a:pt x="55" y="500"/>
                </a:moveTo>
                <a:lnTo>
                  <a:pt x="55" y="500"/>
                </a:lnTo>
                <a:lnTo>
                  <a:pt x="55" y="500"/>
                </a:lnTo>
                <a:cubicBezTo>
                  <a:pt x="25" y="500"/>
                  <a:pt x="0" y="475"/>
                  <a:pt x="0" y="445"/>
                </a:cubicBezTo>
                <a:lnTo>
                  <a:pt x="0" y="54"/>
                </a:lnTo>
                <a:lnTo>
                  <a:pt x="0" y="54"/>
                </a:lnTo>
                <a:cubicBezTo>
                  <a:pt x="0" y="24"/>
                  <a:pt x="25" y="0"/>
                  <a:pt x="55" y="0"/>
                </a:cubicBezTo>
                <a:lnTo>
                  <a:pt x="55" y="0"/>
                </a:lnTo>
                <a:cubicBezTo>
                  <a:pt x="85" y="0"/>
                  <a:pt x="110" y="24"/>
                  <a:pt x="110" y="54"/>
                </a:cubicBezTo>
                <a:lnTo>
                  <a:pt x="110" y="445"/>
                </a:lnTo>
                <a:lnTo>
                  <a:pt x="110" y="445"/>
                </a:lnTo>
                <a:cubicBezTo>
                  <a:pt x="110" y="475"/>
                  <a:pt x="85" y="500"/>
                  <a:pt x="55" y="5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Freeform 167"/>
          <p:cNvSpPr>
            <a:spLocks noChangeArrowheads="1"/>
          </p:cNvSpPr>
          <p:nvPr/>
        </p:nvSpPr>
        <p:spPr bwMode="auto">
          <a:xfrm>
            <a:off x="7102266" y="6898244"/>
            <a:ext cx="190973" cy="6074965"/>
          </a:xfrm>
          <a:custGeom>
            <a:avLst/>
            <a:gdLst>
              <a:gd name="T0" fmla="*/ 82 w 165"/>
              <a:gd name="T1" fmla="*/ 5191 h 5192"/>
              <a:gd name="T2" fmla="*/ 82 w 165"/>
              <a:gd name="T3" fmla="*/ 5191 h 5192"/>
              <a:gd name="T4" fmla="*/ 82 w 165"/>
              <a:gd name="T5" fmla="*/ 5191 h 5192"/>
              <a:gd name="T6" fmla="*/ 0 w 165"/>
              <a:gd name="T7" fmla="*/ 5109 h 5192"/>
              <a:gd name="T8" fmla="*/ 0 w 165"/>
              <a:gd name="T9" fmla="*/ 82 h 5192"/>
              <a:gd name="T10" fmla="*/ 0 w 165"/>
              <a:gd name="T11" fmla="*/ 82 h 5192"/>
              <a:gd name="T12" fmla="*/ 82 w 165"/>
              <a:gd name="T13" fmla="*/ 0 h 5192"/>
              <a:gd name="T14" fmla="*/ 82 w 165"/>
              <a:gd name="T15" fmla="*/ 0 h 5192"/>
              <a:gd name="T16" fmla="*/ 164 w 165"/>
              <a:gd name="T17" fmla="*/ 82 h 5192"/>
              <a:gd name="T18" fmla="*/ 164 w 165"/>
              <a:gd name="T19" fmla="*/ 5109 h 5192"/>
              <a:gd name="T20" fmla="*/ 164 w 165"/>
              <a:gd name="T21" fmla="*/ 5109 h 5192"/>
              <a:gd name="T22" fmla="*/ 82 w 165"/>
              <a:gd name="T23" fmla="*/ 5191 h 5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5" h="5192">
                <a:moveTo>
                  <a:pt x="82" y="5191"/>
                </a:moveTo>
                <a:lnTo>
                  <a:pt x="82" y="5191"/>
                </a:lnTo>
                <a:lnTo>
                  <a:pt x="82" y="5191"/>
                </a:lnTo>
                <a:cubicBezTo>
                  <a:pt x="37" y="5191"/>
                  <a:pt x="0" y="5155"/>
                  <a:pt x="0" y="5109"/>
                </a:cubicBezTo>
                <a:lnTo>
                  <a:pt x="0" y="82"/>
                </a:lnTo>
                <a:lnTo>
                  <a:pt x="0" y="82"/>
                </a:lnTo>
                <a:cubicBezTo>
                  <a:pt x="0" y="37"/>
                  <a:pt x="37" y="0"/>
                  <a:pt x="82" y="0"/>
                </a:cubicBezTo>
                <a:lnTo>
                  <a:pt x="82" y="0"/>
                </a:lnTo>
                <a:cubicBezTo>
                  <a:pt x="127" y="0"/>
                  <a:pt x="164" y="37"/>
                  <a:pt x="164" y="82"/>
                </a:cubicBezTo>
                <a:lnTo>
                  <a:pt x="164" y="5109"/>
                </a:lnTo>
                <a:lnTo>
                  <a:pt x="164" y="5109"/>
                </a:lnTo>
                <a:cubicBezTo>
                  <a:pt x="164" y="5155"/>
                  <a:pt x="127" y="5191"/>
                  <a:pt x="82" y="51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Freeform 168"/>
          <p:cNvSpPr>
            <a:spLocks noChangeArrowheads="1"/>
          </p:cNvSpPr>
          <p:nvPr/>
        </p:nvSpPr>
        <p:spPr bwMode="auto">
          <a:xfrm>
            <a:off x="6870004" y="7213087"/>
            <a:ext cx="5120108" cy="196133"/>
          </a:xfrm>
          <a:custGeom>
            <a:avLst/>
            <a:gdLst>
              <a:gd name="T0" fmla="*/ 4375 w 4376"/>
              <a:gd name="T1" fmla="*/ 83 h 166"/>
              <a:gd name="T2" fmla="*/ 4375 w 4376"/>
              <a:gd name="T3" fmla="*/ 83 h 166"/>
              <a:gd name="T4" fmla="*/ 4375 w 4376"/>
              <a:gd name="T5" fmla="*/ 83 h 166"/>
              <a:gd name="T6" fmla="*/ 4293 w 4376"/>
              <a:gd name="T7" fmla="*/ 165 h 166"/>
              <a:gd name="T8" fmla="*/ 82 w 4376"/>
              <a:gd name="T9" fmla="*/ 165 h 166"/>
              <a:gd name="T10" fmla="*/ 82 w 4376"/>
              <a:gd name="T11" fmla="*/ 165 h 166"/>
              <a:gd name="T12" fmla="*/ 0 w 4376"/>
              <a:gd name="T13" fmla="*/ 83 h 166"/>
              <a:gd name="T14" fmla="*/ 0 w 4376"/>
              <a:gd name="T15" fmla="*/ 83 h 166"/>
              <a:gd name="T16" fmla="*/ 82 w 4376"/>
              <a:gd name="T17" fmla="*/ 0 h 166"/>
              <a:gd name="T18" fmla="*/ 4293 w 4376"/>
              <a:gd name="T19" fmla="*/ 0 h 166"/>
              <a:gd name="T20" fmla="*/ 4293 w 4376"/>
              <a:gd name="T21" fmla="*/ 0 h 166"/>
              <a:gd name="T22" fmla="*/ 4375 w 4376"/>
              <a:gd name="T23" fmla="*/ 83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76" h="166">
                <a:moveTo>
                  <a:pt x="4375" y="83"/>
                </a:moveTo>
                <a:lnTo>
                  <a:pt x="4375" y="83"/>
                </a:lnTo>
                <a:lnTo>
                  <a:pt x="4375" y="83"/>
                </a:lnTo>
                <a:cubicBezTo>
                  <a:pt x="4375" y="128"/>
                  <a:pt x="4339" y="165"/>
                  <a:pt x="4293" y="165"/>
                </a:cubicBezTo>
                <a:lnTo>
                  <a:pt x="82" y="165"/>
                </a:lnTo>
                <a:lnTo>
                  <a:pt x="82" y="165"/>
                </a:lnTo>
                <a:cubicBezTo>
                  <a:pt x="37" y="165"/>
                  <a:pt x="0" y="128"/>
                  <a:pt x="0" y="83"/>
                </a:cubicBezTo>
                <a:lnTo>
                  <a:pt x="0" y="83"/>
                </a:lnTo>
                <a:cubicBezTo>
                  <a:pt x="0" y="38"/>
                  <a:pt x="37" y="0"/>
                  <a:pt x="82" y="0"/>
                </a:cubicBezTo>
                <a:lnTo>
                  <a:pt x="4293" y="0"/>
                </a:lnTo>
                <a:lnTo>
                  <a:pt x="4293" y="0"/>
                </a:lnTo>
                <a:cubicBezTo>
                  <a:pt x="4339" y="0"/>
                  <a:pt x="4375" y="38"/>
                  <a:pt x="4375" y="8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Freeform 169"/>
          <p:cNvSpPr>
            <a:spLocks noChangeArrowheads="1"/>
          </p:cNvSpPr>
          <p:nvPr/>
        </p:nvSpPr>
        <p:spPr bwMode="auto">
          <a:xfrm>
            <a:off x="7546146" y="7538257"/>
            <a:ext cx="3767821" cy="2111011"/>
          </a:xfrm>
          <a:custGeom>
            <a:avLst/>
            <a:gdLst>
              <a:gd name="T0" fmla="*/ 3167 w 3219"/>
              <a:gd name="T1" fmla="*/ 1801 h 1802"/>
              <a:gd name="T2" fmla="*/ 52 w 3219"/>
              <a:gd name="T3" fmla="*/ 1801 h 1802"/>
              <a:gd name="T4" fmla="*/ 52 w 3219"/>
              <a:gd name="T5" fmla="*/ 1801 h 1802"/>
              <a:gd name="T6" fmla="*/ 0 w 3219"/>
              <a:gd name="T7" fmla="*/ 1750 h 1802"/>
              <a:gd name="T8" fmla="*/ 0 w 3219"/>
              <a:gd name="T9" fmla="*/ 50 h 1802"/>
              <a:gd name="T10" fmla="*/ 0 w 3219"/>
              <a:gd name="T11" fmla="*/ 50 h 1802"/>
              <a:gd name="T12" fmla="*/ 52 w 3219"/>
              <a:gd name="T13" fmla="*/ 0 h 1802"/>
              <a:gd name="T14" fmla="*/ 3167 w 3219"/>
              <a:gd name="T15" fmla="*/ 0 h 1802"/>
              <a:gd name="T16" fmla="*/ 3167 w 3219"/>
              <a:gd name="T17" fmla="*/ 0 h 1802"/>
              <a:gd name="T18" fmla="*/ 3218 w 3219"/>
              <a:gd name="T19" fmla="*/ 50 h 1802"/>
              <a:gd name="T20" fmla="*/ 3218 w 3219"/>
              <a:gd name="T21" fmla="*/ 1750 h 1802"/>
              <a:gd name="T22" fmla="*/ 3218 w 3219"/>
              <a:gd name="T23" fmla="*/ 1750 h 1802"/>
              <a:gd name="T24" fmla="*/ 3167 w 3219"/>
              <a:gd name="T25" fmla="*/ 1801 h 1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19" h="1802">
                <a:moveTo>
                  <a:pt x="3167" y="1801"/>
                </a:moveTo>
                <a:lnTo>
                  <a:pt x="52" y="1801"/>
                </a:lnTo>
                <a:lnTo>
                  <a:pt x="52" y="1801"/>
                </a:lnTo>
                <a:cubicBezTo>
                  <a:pt x="23" y="1801"/>
                  <a:pt x="0" y="1778"/>
                  <a:pt x="0" y="1750"/>
                </a:cubicBezTo>
                <a:lnTo>
                  <a:pt x="0" y="50"/>
                </a:lnTo>
                <a:lnTo>
                  <a:pt x="0" y="50"/>
                </a:lnTo>
                <a:cubicBezTo>
                  <a:pt x="0" y="22"/>
                  <a:pt x="23" y="0"/>
                  <a:pt x="52" y="0"/>
                </a:cubicBezTo>
                <a:lnTo>
                  <a:pt x="3167" y="0"/>
                </a:lnTo>
                <a:lnTo>
                  <a:pt x="3167" y="0"/>
                </a:lnTo>
                <a:cubicBezTo>
                  <a:pt x="3195" y="0"/>
                  <a:pt x="3218" y="22"/>
                  <a:pt x="3218" y="50"/>
                </a:cubicBezTo>
                <a:lnTo>
                  <a:pt x="3218" y="1750"/>
                </a:lnTo>
                <a:lnTo>
                  <a:pt x="3218" y="1750"/>
                </a:lnTo>
                <a:cubicBezTo>
                  <a:pt x="3218" y="1778"/>
                  <a:pt x="3195" y="1801"/>
                  <a:pt x="3167" y="18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Freeform 170"/>
          <p:cNvSpPr>
            <a:spLocks noChangeArrowheads="1"/>
          </p:cNvSpPr>
          <p:nvPr/>
        </p:nvSpPr>
        <p:spPr bwMode="auto">
          <a:xfrm>
            <a:off x="7752602" y="7166636"/>
            <a:ext cx="129037" cy="588400"/>
          </a:xfrm>
          <a:custGeom>
            <a:avLst/>
            <a:gdLst>
              <a:gd name="T0" fmla="*/ 55 w 111"/>
              <a:gd name="T1" fmla="*/ 501 h 502"/>
              <a:gd name="T2" fmla="*/ 55 w 111"/>
              <a:gd name="T3" fmla="*/ 501 h 502"/>
              <a:gd name="T4" fmla="*/ 55 w 111"/>
              <a:gd name="T5" fmla="*/ 501 h 502"/>
              <a:gd name="T6" fmla="*/ 0 w 111"/>
              <a:gd name="T7" fmla="*/ 446 h 502"/>
              <a:gd name="T8" fmla="*/ 0 w 111"/>
              <a:gd name="T9" fmla="*/ 55 h 502"/>
              <a:gd name="T10" fmla="*/ 0 w 111"/>
              <a:gd name="T11" fmla="*/ 55 h 502"/>
              <a:gd name="T12" fmla="*/ 55 w 111"/>
              <a:gd name="T13" fmla="*/ 0 h 502"/>
              <a:gd name="T14" fmla="*/ 55 w 111"/>
              <a:gd name="T15" fmla="*/ 0 h 502"/>
              <a:gd name="T16" fmla="*/ 110 w 111"/>
              <a:gd name="T17" fmla="*/ 55 h 502"/>
              <a:gd name="T18" fmla="*/ 110 w 111"/>
              <a:gd name="T19" fmla="*/ 446 h 502"/>
              <a:gd name="T20" fmla="*/ 110 w 111"/>
              <a:gd name="T21" fmla="*/ 446 h 502"/>
              <a:gd name="T22" fmla="*/ 55 w 111"/>
              <a:gd name="T23" fmla="*/ 501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1" h="502">
                <a:moveTo>
                  <a:pt x="55" y="501"/>
                </a:moveTo>
                <a:lnTo>
                  <a:pt x="55" y="501"/>
                </a:lnTo>
                <a:lnTo>
                  <a:pt x="55" y="501"/>
                </a:lnTo>
                <a:cubicBezTo>
                  <a:pt x="24" y="501"/>
                  <a:pt x="0" y="476"/>
                  <a:pt x="0" y="446"/>
                </a:cubicBezTo>
                <a:lnTo>
                  <a:pt x="0" y="55"/>
                </a:lnTo>
                <a:lnTo>
                  <a:pt x="0" y="55"/>
                </a:lnTo>
                <a:cubicBezTo>
                  <a:pt x="0" y="25"/>
                  <a:pt x="24" y="0"/>
                  <a:pt x="55" y="0"/>
                </a:cubicBezTo>
                <a:lnTo>
                  <a:pt x="55" y="0"/>
                </a:lnTo>
                <a:cubicBezTo>
                  <a:pt x="85" y="0"/>
                  <a:pt x="110" y="25"/>
                  <a:pt x="110" y="55"/>
                </a:cubicBezTo>
                <a:lnTo>
                  <a:pt x="110" y="446"/>
                </a:lnTo>
                <a:lnTo>
                  <a:pt x="110" y="446"/>
                </a:lnTo>
                <a:cubicBezTo>
                  <a:pt x="110" y="476"/>
                  <a:pt x="85" y="501"/>
                  <a:pt x="55" y="5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Freeform 171"/>
          <p:cNvSpPr>
            <a:spLocks noChangeArrowheads="1"/>
          </p:cNvSpPr>
          <p:nvPr/>
        </p:nvSpPr>
        <p:spPr bwMode="auto">
          <a:xfrm>
            <a:off x="11045575" y="7166636"/>
            <a:ext cx="129037" cy="588400"/>
          </a:xfrm>
          <a:custGeom>
            <a:avLst/>
            <a:gdLst>
              <a:gd name="T0" fmla="*/ 55 w 111"/>
              <a:gd name="T1" fmla="*/ 501 h 502"/>
              <a:gd name="T2" fmla="*/ 55 w 111"/>
              <a:gd name="T3" fmla="*/ 501 h 502"/>
              <a:gd name="T4" fmla="*/ 55 w 111"/>
              <a:gd name="T5" fmla="*/ 501 h 502"/>
              <a:gd name="T6" fmla="*/ 0 w 111"/>
              <a:gd name="T7" fmla="*/ 446 h 502"/>
              <a:gd name="T8" fmla="*/ 0 w 111"/>
              <a:gd name="T9" fmla="*/ 55 h 502"/>
              <a:gd name="T10" fmla="*/ 0 w 111"/>
              <a:gd name="T11" fmla="*/ 55 h 502"/>
              <a:gd name="T12" fmla="*/ 55 w 111"/>
              <a:gd name="T13" fmla="*/ 0 h 502"/>
              <a:gd name="T14" fmla="*/ 55 w 111"/>
              <a:gd name="T15" fmla="*/ 0 h 502"/>
              <a:gd name="T16" fmla="*/ 110 w 111"/>
              <a:gd name="T17" fmla="*/ 55 h 502"/>
              <a:gd name="T18" fmla="*/ 110 w 111"/>
              <a:gd name="T19" fmla="*/ 446 h 502"/>
              <a:gd name="T20" fmla="*/ 110 w 111"/>
              <a:gd name="T21" fmla="*/ 446 h 502"/>
              <a:gd name="T22" fmla="*/ 55 w 111"/>
              <a:gd name="T23" fmla="*/ 501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1" h="502">
                <a:moveTo>
                  <a:pt x="55" y="501"/>
                </a:moveTo>
                <a:lnTo>
                  <a:pt x="55" y="501"/>
                </a:lnTo>
                <a:lnTo>
                  <a:pt x="55" y="501"/>
                </a:lnTo>
                <a:cubicBezTo>
                  <a:pt x="25" y="501"/>
                  <a:pt x="0" y="476"/>
                  <a:pt x="0" y="446"/>
                </a:cubicBezTo>
                <a:lnTo>
                  <a:pt x="0" y="55"/>
                </a:lnTo>
                <a:lnTo>
                  <a:pt x="0" y="55"/>
                </a:lnTo>
                <a:cubicBezTo>
                  <a:pt x="0" y="25"/>
                  <a:pt x="25" y="0"/>
                  <a:pt x="55" y="0"/>
                </a:cubicBezTo>
                <a:lnTo>
                  <a:pt x="55" y="0"/>
                </a:lnTo>
                <a:cubicBezTo>
                  <a:pt x="85" y="0"/>
                  <a:pt x="110" y="25"/>
                  <a:pt x="110" y="55"/>
                </a:cubicBezTo>
                <a:lnTo>
                  <a:pt x="110" y="446"/>
                </a:lnTo>
                <a:lnTo>
                  <a:pt x="110" y="446"/>
                </a:lnTo>
                <a:cubicBezTo>
                  <a:pt x="110" y="476"/>
                  <a:pt x="85" y="501"/>
                  <a:pt x="55" y="5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Freeform 172"/>
          <p:cNvSpPr>
            <a:spLocks noChangeArrowheads="1"/>
          </p:cNvSpPr>
          <p:nvPr/>
        </p:nvSpPr>
        <p:spPr bwMode="auto">
          <a:xfrm>
            <a:off x="12614640" y="5349824"/>
            <a:ext cx="196133" cy="7623385"/>
          </a:xfrm>
          <a:custGeom>
            <a:avLst/>
            <a:gdLst>
              <a:gd name="T0" fmla="*/ 82 w 166"/>
              <a:gd name="T1" fmla="*/ 6514 h 6515"/>
              <a:gd name="T2" fmla="*/ 82 w 166"/>
              <a:gd name="T3" fmla="*/ 6514 h 6515"/>
              <a:gd name="T4" fmla="*/ 82 w 166"/>
              <a:gd name="T5" fmla="*/ 6514 h 6515"/>
              <a:gd name="T6" fmla="*/ 0 w 166"/>
              <a:gd name="T7" fmla="*/ 6432 h 6515"/>
              <a:gd name="T8" fmla="*/ 0 w 166"/>
              <a:gd name="T9" fmla="*/ 82 h 6515"/>
              <a:gd name="T10" fmla="*/ 0 w 166"/>
              <a:gd name="T11" fmla="*/ 82 h 6515"/>
              <a:gd name="T12" fmla="*/ 82 w 166"/>
              <a:gd name="T13" fmla="*/ 0 h 6515"/>
              <a:gd name="T14" fmla="*/ 82 w 166"/>
              <a:gd name="T15" fmla="*/ 0 h 6515"/>
              <a:gd name="T16" fmla="*/ 165 w 166"/>
              <a:gd name="T17" fmla="*/ 82 h 6515"/>
              <a:gd name="T18" fmla="*/ 165 w 166"/>
              <a:gd name="T19" fmla="*/ 6432 h 6515"/>
              <a:gd name="T20" fmla="*/ 165 w 166"/>
              <a:gd name="T21" fmla="*/ 6432 h 6515"/>
              <a:gd name="T22" fmla="*/ 82 w 166"/>
              <a:gd name="T23" fmla="*/ 6514 h 6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6" h="6515">
                <a:moveTo>
                  <a:pt x="82" y="6514"/>
                </a:moveTo>
                <a:lnTo>
                  <a:pt x="82" y="6514"/>
                </a:lnTo>
                <a:lnTo>
                  <a:pt x="82" y="6514"/>
                </a:lnTo>
                <a:cubicBezTo>
                  <a:pt x="37" y="6514"/>
                  <a:pt x="0" y="6478"/>
                  <a:pt x="0" y="6432"/>
                </a:cubicBezTo>
                <a:lnTo>
                  <a:pt x="0" y="82"/>
                </a:lnTo>
                <a:lnTo>
                  <a:pt x="0" y="82"/>
                </a:lnTo>
                <a:cubicBezTo>
                  <a:pt x="0" y="37"/>
                  <a:pt x="37" y="0"/>
                  <a:pt x="82" y="0"/>
                </a:cubicBezTo>
                <a:lnTo>
                  <a:pt x="82" y="0"/>
                </a:lnTo>
                <a:cubicBezTo>
                  <a:pt x="128" y="0"/>
                  <a:pt x="165" y="37"/>
                  <a:pt x="165" y="82"/>
                </a:cubicBezTo>
                <a:lnTo>
                  <a:pt x="165" y="6432"/>
                </a:lnTo>
                <a:lnTo>
                  <a:pt x="165" y="6432"/>
                </a:lnTo>
                <a:cubicBezTo>
                  <a:pt x="165" y="6478"/>
                  <a:pt x="128" y="6514"/>
                  <a:pt x="82" y="651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Freeform 173"/>
          <p:cNvSpPr>
            <a:spLocks noChangeArrowheads="1"/>
          </p:cNvSpPr>
          <p:nvPr/>
        </p:nvSpPr>
        <p:spPr bwMode="auto">
          <a:xfrm>
            <a:off x="12387539" y="5664667"/>
            <a:ext cx="5125271" cy="190973"/>
          </a:xfrm>
          <a:custGeom>
            <a:avLst/>
            <a:gdLst>
              <a:gd name="T0" fmla="*/ 4376 w 4377"/>
              <a:gd name="T1" fmla="*/ 81 h 165"/>
              <a:gd name="T2" fmla="*/ 4376 w 4377"/>
              <a:gd name="T3" fmla="*/ 81 h 165"/>
              <a:gd name="T4" fmla="*/ 4376 w 4377"/>
              <a:gd name="T5" fmla="*/ 81 h 165"/>
              <a:gd name="T6" fmla="*/ 4294 w 4377"/>
              <a:gd name="T7" fmla="*/ 164 h 165"/>
              <a:gd name="T8" fmla="*/ 82 w 4377"/>
              <a:gd name="T9" fmla="*/ 164 h 165"/>
              <a:gd name="T10" fmla="*/ 82 w 4377"/>
              <a:gd name="T11" fmla="*/ 164 h 165"/>
              <a:gd name="T12" fmla="*/ 0 w 4377"/>
              <a:gd name="T13" fmla="*/ 81 h 165"/>
              <a:gd name="T14" fmla="*/ 0 w 4377"/>
              <a:gd name="T15" fmla="*/ 81 h 165"/>
              <a:gd name="T16" fmla="*/ 82 w 4377"/>
              <a:gd name="T17" fmla="*/ 0 h 165"/>
              <a:gd name="T18" fmla="*/ 4294 w 4377"/>
              <a:gd name="T19" fmla="*/ 0 h 165"/>
              <a:gd name="T20" fmla="*/ 4294 w 4377"/>
              <a:gd name="T21" fmla="*/ 0 h 165"/>
              <a:gd name="T22" fmla="*/ 4376 w 4377"/>
              <a:gd name="T23" fmla="*/ 8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77" h="165">
                <a:moveTo>
                  <a:pt x="4376" y="81"/>
                </a:moveTo>
                <a:lnTo>
                  <a:pt x="4376" y="81"/>
                </a:lnTo>
                <a:lnTo>
                  <a:pt x="4376" y="81"/>
                </a:lnTo>
                <a:cubicBezTo>
                  <a:pt x="4376" y="127"/>
                  <a:pt x="4339" y="164"/>
                  <a:pt x="4294" y="164"/>
                </a:cubicBezTo>
                <a:lnTo>
                  <a:pt x="82" y="164"/>
                </a:lnTo>
                <a:lnTo>
                  <a:pt x="82" y="164"/>
                </a:lnTo>
                <a:cubicBezTo>
                  <a:pt x="37" y="164"/>
                  <a:pt x="0" y="127"/>
                  <a:pt x="0" y="81"/>
                </a:cubicBezTo>
                <a:lnTo>
                  <a:pt x="0" y="81"/>
                </a:lnTo>
                <a:cubicBezTo>
                  <a:pt x="0" y="36"/>
                  <a:pt x="37" y="0"/>
                  <a:pt x="82" y="0"/>
                </a:cubicBezTo>
                <a:lnTo>
                  <a:pt x="4294" y="0"/>
                </a:lnTo>
                <a:lnTo>
                  <a:pt x="4294" y="0"/>
                </a:lnTo>
                <a:cubicBezTo>
                  <a:pt x="4339" y="0"/>
                  <a:pt x="4376" y="36"/>
                  <a:pt x="4376" y="8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Freeform 174"/>
          <p:cNvSpPr>
            <a:spLocks noChangeArrowheads="1"/>
          </p:cNvSpPr>
          <p:nvPr/>
        </p:nvSpPr>
        <p:spPr bwMode="auto">
          <a:xfrm>
            <a:off x="13063683" y="5984674"/>
            <a:ext cx="3767821" cy="1992300"/>
          </a:xfrm>
          <a:custGeom>
            <a:avLst/>
            <a:gdLst>
              <a:gd name="T0" fmla="*/ 3166 w 3218"/>
              <a:gd name="T1" fmla="*/ 1699 h 1700"/>
              <a:gd name="T2" fmla="*/ 51 w 3218"/>
              <a:gd name="T3" fmla="*/ 1699 h 1700"/>
              <a:gd name="T4" fmla="*/ 51 w 3218"/>
              <a:gd name="T5" fmla="*/ 1699 h 1700"/>
              <a:gd name="T6" fmla="*/ 0 w 3218"/>
              <a:gd name="T7" fmla="*/ 1648 h 1700"/>
              <a:gd name="T8" fmla="*/ 0 w 3218"/>
              <a:gd name="T9" fmla="*/ 52 h 1700"/>
              <a:gd name="T10" fmla="*/ 0 w 3218"/>
              <a:gd name="T11" fmla="*/ 52 h 1700"/>
              <a:gd name="T12" fmla="*/ 51 w 3218"/>
              <a:gd name="T13" fmla="*/ 0 h 1700"/>
              <a:gd name="T14" fmla="*/ 3166 w 3218"/>
              <a:gd name="T15" fmla="*/ 0 h 1700"/>
              <a:gd name="T16" fmla="*/ 3166 w 3218"/>
              <a:gd name="T17" fmla="*/ 0 h 1700"/>
              <a:gd name="T18" fmla="*/ 3217 w 3218"/>
              <a:gd name="T19" fmla="*/ 52 h 1700"/>
              <a:gd name="T20" fmla="*/ 3217 w 3218"/>
              <a:gd name="T21" fmla="*/ 1648 h 1700"/>
              <a:gd name="T22" fmla="*/ 3217 w 3218"/>
              <a:gd name="T23" fmla="*/ 1648 h 1700"/>
              <a:gd name="T24" fmla="*/ 3166 w 3218"/>
              <a:gd name="T25" fmla="*/ 1699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18" h="1700">
                <a:moveTo>
                  <a:pt x="3166" y="1699"/>
                </a:moveTo>
                <a:lnTo>
                  <a:pt x="51" y="1699"/>
                </a:lnTo>
                <a:lnTo>
                  <a:pt x="51" y="1699"/>
                </a:lnTo>
                <a:cubicBezTo>
                  <a:pt x="23" y="1699"/>
                  <a:pt x="0" y="1676"/>
                  <a:pt x="0" y="1648"/>
                </a:cubicBezTo>
                <a:lnTo>
                  <a:pt x="0" y="52"/>
                </a:lnTo>
                <a:lnTo>
                  <a:pt x="0" y="52"/>
                </a:lnTo>
                <a:cubicBezTo>
                  <a:pt x="0" y="23"/>
                  <a:pt x="23" y="0"/>
                  <a:pt x="51" y="0"/>
                </a:cubicBezTo>
                <a:lnTo>
                  <a:pt x="3166" y="0"/>
                </a:lnTo>
                <a:lnTo>
                  <a:pt x="3166" y="0"/>
                </a:lnTo>
                <a:cubicBezTo>
                  <a:pt x="3195" y="0"/>
                  <a:pt x="3217" y="23"/>
                  <a:pt x="3217" y="52"/>
                </a:cubicBezTo>
                <a:lnTo>
                  <a:pt x="3217" y="1648"/>
                </a:lnTo>
                <a:lnTo>
                  <a:pt x="3217" y="1648"/>
                </a:lnTo>
                <a:cubicBezTo>
                  <a:pt x="3217" y="1676"/>
                  <a:pt x="3195" y="1699"/>
                  <a:pt x="3166" y="169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Freeform 175"/>
          <p:cNvSpPr>
            <a:spLocks noChangeArrowheads="1"/>
          </p:cNvSpPr>
          <p:nvPr/>
        </p:nvSpPr>
        <p:spPr bwMode="auto">
          <a:xfrm>
            <a:off x="13270139" y="5618216"/>
            <a:ext cx="129033" cy="583237"/>
          </a:xfrm>
          <a:custGeom>
            <a:avLst/>
            <a:gdLst>
              <a:gd name="T0" fmla="*/ 55 w 111"/>
              <a:gd name="T1" fmla="*/ 499 h 500"/>
              <a:gd name="T2" fmla="*/ 55 w 111"/>
              <a:gd name="T3" fmla="*/ 499 h 500"/>
              <a:gd name="T4" fmla="*/ 55 w 111"/>
              <a:gd name="T5" fmla="*/ 499 h 500"/>
              <a:gd name="T6" fmla="*/ 0 w 111"/>
              <a:gd name="T7" fmla="*/ 445 h 500"/>
              <a:gd name="T8" fmla="*/ 0 w 111"/>
              <a:gd name="T9" fmla="*/ 54 h 500"/>
              <a:gd name="T10" fmla="*/ 0 w 111"/>
              <a:gd name="T11" fmla="*/ 54 h 500"/>
              <a:gd name="T12" fmla="*/ 55 w 111"/>
              <a:gd name="T13" fmla="*/ 0 h 500"/>
              <a:gd name="T14" fmla="*/ 55 w 111"/>
              <a:gd name="T15" fmla="*/ 0 h 500"/>
              <a:gd name="T16" fmla="*/ 110 w 111"/>
              <a:gd name="T17" fmla="*/ 54 h 500"/>
              <a:gd name="T18" fmla="*/ 110 w 111"/>
              <a:gd name="T19" fmla="*/ 445 h 500"/>
              <a:gd name="T20" fmla="*/ 110 w 111"/>
              <a:gd name="T21" fmla="*/ 445 h 500"/>
              <a:gd name="T22" fmla="*/ 55 w 111"/>
              <a:gd name="T23" fmla="*/ 499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1" h="500">
                <a:moveTo>
                  <a:pt x="55" y="499"/>
                </a:moveTo>
                <a:lnTo>
                  <a:pt x="55" y="499"/>
                </a:lnTo>
                <a:lnTo>
                  <a:pt x="55" y="499"/>
                </a:lnTo>
                <a:cubicBezTo>
                  <a:pt x="25" y="499"/>
                  <a:pt x="0" y="475"/>
                  <a:pt x="0" y="445"/>
                </a:cubicBezTo>
                <a:lnTo>
                  <a:pt x="0" y="54"/>
                </a:lnTo>
                <a:lnTo>
                  <a:pt x="0" y="54"/>
                </a:lnTo>
                <a:cubicBezTo>
                  <a:pt x="0" y="24"/>
                  <a:pt x="25" y="0"/>
                  <a:pt x="55" y="0"/>
                </a:cubicBezTo>
                <a:lnTo>
                  <a:pt x="55" y="0"/>
                </a:lnTo>
                <a:cubicBezTo>
                  <a:pt x="85" y="0"/>
                  <a:pt x="110" y="24"/>
                  <a:pt x="110" y="54"/>
                </a:cubicBezTo>
                <a:lnTo>
                  <a:pt x="110" y="445"/>
                </a:lnTo>
                <a:lnTo>
                  <a:pt x="110" y="445"/>
                </a:lnTo>
                <a:cubicBezTo>
                  <a:pt x="110" y="475"/>
                  <a:pt x="85" y="499"/>
                  <a:pt x="55" y="49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Freeform 176"/>
          <p:cNvSpPr>
            <a:spLocks noChangeArrowheads="1"/>
          </p:cNvSpPr>
          <p:nvPr/>
        </p:nvSpPr>
        <p:spPr bwMode="auto">
          <a:xfrm>
            <a:off x="16563112" y="5618216"/>
            <a:ext cx="129033" cy="583237"/>
          </a:xfrm>
          <a:custGeom>
            <a:avLst/>
            <a:gdLst>
              <a:gd name="T0" fmla="*/ 55 w 110"/>
              <a:gd name="T1" fmla="*/ 499 h 500"/>
              <a:gd name="T2" fmla="*/ 55 w 110"/>
              <a:gd name="T3" fmla="*/ 499 h 500"/>
              <a:gd name="T4" fmla="*/ 55 w 110"/>
              <a:gd name="T5" fmla="*/ 499 h 500"/>
              <a:gd name="T6" fmla="*/ 0 w 110"/>
              <a:gd name="T7" fmla="*/ 445 h 500"/>
              <a:gd name="T8" fmla="*/ 0 w 110"/>
              <a:gd name="T9" fmla="*/ 54 h 500"/>
              <a:gd name="T10" fmla="*/ 0 w 110"/>
              <a:gd name="T11" fmla="*/ 54 h 500"/>
              <a:gd name="T12" fmla="*/ 55 w 110"/>
              <a:gd name="T13" fmla="*/ 0 h 500"/>
              <a:gd name="T14" fmla="*/ 55 w 110"/>
              <a:gd name="T15" fmla="*/ 0 h 500"/>
              <a:gd name="T16" fmla="*/ 109 w 110"/>
              <a:gd name="T17" fmla="*/ 54 h 500"/>
              <a:gd name="T18" fmla="*/ 109 w 110"/>
              <a:gd name="T19" fmla="*/ 445 h 500"/>
              <a:gd name="T20" fmla="*/ 109 w 110"/>
              <a:gd name="T21" fmla="*/ 445 h 500"/>
              <a:gd name="T22" fmla="*/ 55 w 110"/>
              <a:gd name="T23" fmla="*/ 499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0" h="500">
                <a:moveTo>
                  <a:pt x="55" y="499"/>
                </a:moveTo>
                <a:lnTo>
                  <a:pt x="55" y="499"/>
                </a:lnTo>
                <a:lnTo>
                  <a:pt x="55" y="499"/>
                </a:lnTo>
                <a:cubicBezTo>
                  <a:pt x="25" y="499"/>
                  <a:pt x="0" y="475"/>
                  <a:pt x="0" y="445"/>
                </a:cubicBezTo>
                <a:lnTo>
                  <a:pt x="0" y="54"/>
                </a:lnTo>
                <a:lnTo>
                  <a:pt x="0" y="54"/>
                </a:lnTo>
                <a:cubicBezTo>
                  <a:pt x="0" y="24"/>
                  <a:pt x="25" y="0"/>
                  <a:pt x="55" y="0"/>
                </a:cubicBezTo>
                <a:lnTo>
                  <a:pt x="55" y="0"/>
                </a:lnTo>
                <a:cubicBezTo>
                  <a:pt x="85" y="0"/>
                  <a:pt x="109" y="24"/>
                  <a:pt x="109" y="54"/>
                </a:cubicBezTo>
                <a:lnTo>
                  <a:pt x="109" y="445"/>
                </a:lnTo>
                <a:lnTo>
                  <a:pt x="109" y="445"/>
                </a:lnTo>
                <a:cubicBezTo>
                  <a:pt x="109" y="475"/>
                  <a:pt x="85" y="499"/>
                  <a:pt x="55" y="49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Freeform 177"/>
          <p:cNvSpPr>
            <a:spLocks noChangeArrowheads="1"/>
          </p:cNvSpPr>
          <p:nvPr/>
        </p:nvSpPr>
        <p:spPr bwMode="auto">
          <a:xfrm>
            <a:off x="18137337" y="7853101"/>
            <a:ext cx="190973" cy="5120108"/>
          </a:xfrm>
          <a:custGeom>
            <a:avLst/>
            <a:gdLst>
              <a:gd name="T0" fmla="*/ 82 w 165"/>
              <a:gd name="T1" fmla="*/ 4375 h 4376"/>
              <a:gd name="T2" fmla="*/ 82 w 165"/>
              <a:gd name="T3" fmla="*/ 4375 h 4376"/>
              <a:gd name="T4" fmla="*/ 82 w 165"/>
              <a:gd name="T5" fmla="*/ 4375 h 4376"/>
              <a:gd name="T6" fmla="*/ 0 w 165"/>
              <a:gd name="T7" fmla="*/ 4293 h 4376"/>
              <a:gd name="T8" fmla="*/ 0 w 165"/>
              <a:gd name="T9" fmla="*/ 82 h 4376"/>
              <a:gd name="T10" fmla="*/ 0 w 165"/>
              <a:gd name="T11" fmla="*/ 82 h 4376"/>
              <a:gd name="T12" fmla="*/ 82 w 165"/>
              <a:gd name="T13" fmla="*/ 0 h 4376"/>
              <a:gd name="T14" fmla="*/ 82 w 165"/>
              <a:gd name="T15" fmla="*/ 0 h 4376"/>
              <a:gd name="T16" fmla="*/ 164 w 165"/>
              <a:gd name="T17" fmla="*/ 82 h 4376"/>
              <a:gd name="T18" fmla="*/ 164 w 165"/>
              <a:gd name="T19" fmla="*/ 4293 h 4376"/>
              <a:gd name="T20" fmla="*/ 164 w 165"/>
              <a:gd name="T21" fmla="*/ 4293 h 4376"/>
              <a:gd name="T22" fmla="*/ 82 w 165"/>
              <a:gd name="T23" fmla="*/ 4375 h 4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5" h="4376">
                <a:moveTo>
                  <a:pt x="82" y="4375"/>
                </a:moveTo>
                <a:lnTo>
                  <a:pt x="82" y="4375"/>
                </a:lnTo>
                <a:lnTo>
                  <a:pt x="82" y="4375"/>
                </a:lnTo>
                <a:cubicBezTo>
                  <a:pt x="36" y="4375"/>
                  <a:pt x="0" y="4339"/>
                  <a:pt x="0" y="4293"/>
                </a:cubicBezTo>
                <a:lnTo>
                  <a:pt x="0" y="82"/>
                </a:lnTo>
                <a:lnTo>
                  <a:pt x="0" y="82"/>
                </a:lnTo>
                <a:cubicBezTo>
                  <a:pt x="0" y="37"/>
                  <a:pt x="36" y="0"/>
                  <a:pt x="82" y="0"/>
                </a:cubicBezTo>
                <a:lnTo>
                  <a:pt x="82" y="0"/>
                </a:lnTo>
                <a:cubicBezTo>
                  <a:pt x="127" y="0"/>
                  <a:pt x="164" y="37"/>
                  <a:pt x="164" y="82"/>
                </a:cubicBezTo>
                <a:lnTo>
                  <a:pt x="164" y="4293"/>
                </a:lnTo>
                <a:lnTo>
                  <a:pt x="164" y="4293"/>
                </a:lnTo>
                <a:cubicBezTo>
                  <a:pt x="164" y="4339"/>
                  <a:pt x="127" y="4375"/>
                  <a:pt x="82" y="437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" name="Freeform 178"/>
          <p:cNvSpPr>
            <a:spLocks noChangeArrowheads="1"/>
          </p:cNvSpPr>
          <p:nvPr/>
        </p:nvSpPr>
        <p:spPr bwMode="auto">
          <a:xfrm>
            <a:off x="17905076" y="8173108"/>
            <a:ext cx="5120108" cy="190973"/>
          </a:xfrm>
          <a:custGeom>
            <a:avLst/>
            <a:gdLst>
              <a:gd name="T0" fmla="*/ 4375 w 4376"/>
              <a:gd name="T1" fmla="*/ 82 h 165"/>
              <a:gd name="T2" fmla="*/ 4375 w 4376"/>
              <a:gd name="T3" fmla="*/ 82 h 165"/>
              <a:gd name="T4" fmla="*/ 4375 w 4376"/>
              <a:gd name="T5" fmla="*/ 82 h 165"/>
              <a:gd name="T6" fmla="*/ 4293 w 4376"/>
              <a:gd name="T7" fmla="*/ 164 h 165"/>
              <a:gd name="T8" fmla="*/ 82 w 4376"/>
              <a:gd name="T9" fmla="*/ 164 h 165"/>
              <a:gd name="T10" fmla="*/ 82 w 4376"/>
              <a:gd name="T11" fmla="*/ 164 h 165"/>
              <a:gd name="T12" fmla="*/ 0 w 4376"/>
              <a:gd name="T13" fmla="*/ 82 h 165"/>
              <a:gd name="T14" fmla="*/ 0 w 4376"/>
              <a:gd name="T15" fmla="*/ 82 h 165"/>
              <a:gd name="T16" fmla="*/ 82 w 4376"/>
              <a:gd name="T17" fmla="*/ 0 h 165"/>
              <a:gd name="T18" fmla="*/ 4293 w 4376"/>
              <a:gd name="T19" fmla="*/ 0 h 165"/>
              <a:gd name="T20" fmla="*/ 4293 w 4376"/>
              <a:gd name="T21" fmla="*/ 0 h 165"/>
              <a:gd name="T22" fmla="*/ 4375 w 4376"/>
              <a:gd name="T23" fmla="*/ 8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76" h="165">
                <a:moveTo>
                  <a:pt x="4375" y="82"/>
                </a:moveTo>
                <a:lnTo>
                  <a:pt x="4375" y="82"/>
                </a:lnTo>
                <a:lnTo>
                  <a:pt x="4375" y="82"/>
                </a:lnTo>
                <a:cubicBezTo>
                  <a:pt x="4375" y="127"/>
                  <a:pt x="4339" y="164"/>
                  <a:pt x="4293" y="164"/>
                </a:cubicBezTo>
                <a:lnTo>
                  <a:pt x="82" y="164"/>
                </a:lnTo>
                <a:lnTo>
                  <a:pt x="82" y="164"/>
                </a:lnTo>
                <a:cubicBezTo>
                  <a:pt x="37" y="164"/>
                  <a:pt x="0" y="127"/>
                  <a:pt x="0" y="82"/>
                </a:cubicBezTo>
                <a:lnTo>
                  <a:pt x="0" y="82"/>
                </a:lnTo>
                <a:cubicBezTo>
                  <a:pt x="0" y="37"/>
                  <a:pt x="37" y="0"/>
                  <a:pt x="82" y="0"/>
                </a:cubicBezTo>
                <a:lnTo>
                  <a:pt x="4293" y="0"/>
                </a:lnTo>
                <a:lnTo>
                  <a:pt x="4293" y="0"/>
                </a:lnTo>
                <a:cubicBezTo>
                  <a:pt x="4339" y="0"/>
                  <a:pt x="4375" y="37"/>
                  <a:pt x="4375" y="8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Freeform 179"/>
          <p:cNvSpPr>
            <a:spLocks noChangeArrowheads="1"/>
          </p:cNvSpPr>
          <p:nvPr/>
        </p:nvSpPr>
        <p:spPr bwMode="auto">
          <a:xfrm>
            <a:off x="18581218" y="8487955"/>
            <a:ext cx="3767821" cy="1992300"/>
          </a:xfrm>
          <a:custGeom>
            <a:avLst/>
            <a:gdLst>
              <a:gd name="T0" fmla="*/ 3166 w 3218"/>
              <a:gd name="T1" fmla="*/ 1700 h 1701"/>
              <a:gd name="T2" fmla="*/ 52 w 3218"/>
              <a:gd name="T3" fmla="*/ 1700 h 1701"/>
              <a:gd name="T4" fmla="*/ 52 w 3218"/>
              <a:gd name="T5" fmla="*/ 1700 h 1701"/>
              <a:gd name="T6" fmla="*/ 0 w 3218"/>
              <a:gd name="T7" fmla="*/ 1649 h 1701"/>
              <a:gd name="T8" fmla="*/ 0 w 3218"/>
              <a:gd name="T9" fmla="*/ 51 h 1701"/>
              <a:gd name="T10" fmla="*/ 0 w 3218"/>
              <a:gd name="T11" fmla="*/ 51 h 1701"/>
              <a:gd name="T12" fmla="*/ 52 w 3218"/>
              <a:gd name="T13" fmla="*/ 0 h 1701"/>
              <a:gd name="T14" fmla="*/ 3166 w 3218"/>
              <a:gd name="T15" fmla="*/ 0 h 1701"/>
              <a:gd name="T16" fmla="*/ 3166 w 3218"/>
              <a:gd name="T17" fmla="*/ 0 h 1701"/>
              <a:gd name="T18" fmla="*/ 3217 w 3218"/>
              <a:gd name="T19" fmla="*/ 51 h 1701"/>
              <a:gd name="T20" fmla="*/ 3217 w 3218"/>
              <a:gd name="T21" fmla="*/ 1649 h 1701"/>
              <a:gd name="T22" fmla="*/ 3217 w 3218"/>
              <a:gd name="T23" fmla="*/ 1649 h 1701"/>
              <a:gd name="T24" fmla="*/ 3166 w 3218"/>
              <a:gd name="T25" fmla="*/ 1700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18" h="1701">
                <a:moveTo>
                  <a:pt x="3166" y="1700"/>
                </a:moveTo>
                <a:lnTo>
                  <a:pt x="52" y="1700"/>
                </a:lnTo>
                <a:lnTo>
                  <a:pt x="52" y="1700"/>
                </a:lnTo>
                <a:cubicBezTo>
                  <a:pt x="23" y="1700"/>
                  <a:pt x="0" y="1677"/>
                  <a:pt x="0" y="1649"/>
                </a:cubicBezTo>
                <a:lnTo>
                  <a:pt x="0" y="51"/>
                </a:lnTo>
                <a:lnTo>
                  <a:pt x="0" y="51"/>
                </a:lnTo>
                <a:cubicBezTo>
                  <a:pt x="0" y="22"/>
                  <a:pt x="23" y="0"/>
                  <a:pt x="52" y="0"/>
                </a:cubicBezTo>
                <a:lnTo>
                  <a:pt x="3166" y="0"/>
                </a:lnTo>
                <a:lnTo>
                  <a:pt x="3166" y="0"/>
                </a:lnTo>
                <a:cubicBezTo>
                  <a:pt x="3194" y="0"/>
                  <a:pt x="3217" y="22"/>
                  <a:pt x="3217" y="51"/>
                </a:cubicBezTo>
                <a:lnTo>
                  <a:pt x="3217" y="1649"/>
                </a:lnTo>
                <a:lnTo>
                  <a:pt x="3217" y="1649"/>
                </a:lnTo>
                <a:cubicBezTo>
                  <a:pt x="3217" y="1677"/>
                  <a:pt x="3194" y="1700"/>
                  <a:pt x="3166" y="17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Freeform 180"/>
          <p:cNvSpPr>
            <a:spLocks noChangeArrowheads="1"/>
          </p:cNvSpPr>
          <p:nvPr/>
        </p:nvSpPr>
        <p:spPr bwMode="auto">
          <a:xfrm>
            <a:off x="18787674" y="8121494"/>
            <a:ext cx="129037" cy="588400"/>
          </a:xfrm>
          <a:custGeom>
            <a:avLst/>
            <a:gdLst>
              <a:gd name="T0" fmla="*/ 55 w 110"/>
              <a:gd name="T1" fmla="*/ 500 h 501"/>
              <a:gd name="T2" fmla="*/ 55 w 110"/>
              <a:gd name="T3" fmla="*/ 500 h 501"/>
              <a:gd name="T4" fmla="*/ 55 w 110"/>
              <a:gd name="T5" fmla="*/ 500 h 501"/>
              <a:gd name="T6" fmla="*/ 0 w 110"/>
              <a:gd name="T7" fmla="*/ 445 h 501"/>
              <a:gd name="T8" fmla="*/ 0 w 110"/>
              <a:gd name="T9" fmla="*/ 55 h 501"/>
              <a:gd name="T10" fmla="*/ 0 w 110"/>
              <a:gd name="T11" fmla="*/ 55 h 501"/>
              <a:gd name="T12" fmla="*/ 55 w 110"/>
              <a:gd name="T13" fmla="*/ 0 h 501"/>
              <a:gd name="T14" fmla="*/ 55 w 110"/>
              <a:gd name="T15" fmla="*/ 0 h 501"/>
              <a:gd name="T16" fmla="*/ 109 w 110"/>
              <a:gd name="T17" fmla="*/ 55 h 501"/>
              <a:gd name="T18" fmla="*/ 109 w 110"/>
              <a:gd name="T19" fmla="*/ 445 h 501"/>
              <a:gd name="T20" fmla="*/ 109 w 110"/>
              <a:gd name="T21" fmla="*/ 445 h 501"/>
              <a:gd name="T22" fmla="*/ 55 w 110"/>
              <a:gd name="T23" fmla="*/ 500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0" h="501">
                <a:moveTo>
                  <a:pt x="55" y="500"/>
                </a:moveTo>
                <a:lnTo>
                  <a:pt x="55" y="500"/>
                </a:lnTo>
                <a:lnTo>
                  <a:pt x="55" y="500"/>
                </a:lnTo>
                <a:cubicBezTo>
                  <a:pt x="25" y="500"/>
                  <a:pt x="0" y="475"/>
                  <a:pt x="0" y="445"/>
                </a:cubicBezTo>
                <a:lnTo>
                  <a:pt x="0" y="55"/>
                </a:lnTo>
                <a:lnTo>
                  <a:pt x="0" y="55"/>
                </a:lnTo>
                <a:cubicBezTo>
                  <a:pt x="0" y="25"/>
                  <a:pt x="25" y="0"/>
                  <a:pt x="55" y="0"/>
                </a:cubicBezTo>
                <a:lnTo>
                  <a:pt x="55" y="0"/>
                </a:lnTo>
                <a:cubicBezTo>
                  <a:pt x="85" y="0"/>
                  <a:pt x="109" y="25"/>
                  <a:pt x="109" y="55"/>
                </a:cubicBezTo>
                <a:lnTo>
                  <a:pt x="109" y="445"/>
                </a:lnTo>
                <a:lnTo>
                  <a:pt x="109" y="445"/>
                </a:lnTo>
                <a:cubicBezTo>
                  <a:pt x="109" y="475"/>
                  <a:pt x="85" y="500"/>
                  <a:pt x="55" y="5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" name="Freeform 181"/>
          <p:cNvSpPr>
            <a:spLocks noChangeArrowheads="1"/>
          </p:cNvSpPr>
          <p:nvPr/>
        </p:nvSpPr>
        <p:spPr bwMode="auto">
          <a:xfrm>
            <a:off x="22080646" y="8121494"/>
            <a:ext cx="129037" cy="588400"/>
          </a:xfrm>
          <a:custGeom>
            <a:avLst/>
            <a:gdLst>
              <a:gd name="T0" fmla="*/ 54 w 111"/>
              <a:gd name="T1" fmla="*/ 500 h 501"/>
              <a:gd name="T2" fmla="*/ 54 w 111"/>
              <a:gd name="T3" fmla="*/ 500 h 501"/>
              <a:gd name="T4" fmla="*/ 54 w 111"/>
              <a:gd name="T5" fmla="*/ 500 h 501"/>
              <a:gd name="T6" fmla="*/ 0 w 111"/>
              <a:gd name="T7" fmla="*/ 445 h 501"/>
              <a:gd name="T8" fmla="*/ 0 w 111"/>
              <a:gd name="T9" fmla="*/ 55 h 501"/>
              <a:gd name="T10" fmla="*/ 0 w 111"/>
              <a:gd name="T11" fmla="*/ 55 h 501"/>
              <a:gd name="T12" fmla="*/ 54 w 111"/>
              <a:gd name="T13" fmla="*/ 0 h 501"/>
              <a:gd name="T14" fmla="*/ 54 w 111"/>
              <a:gd name="T15" fmla="*/ 0 h 501"/>
              <a:gd name="T16" fmla="*/ 110 w 111"/>
              <a:gd name="T17" fmla="*/ 55 h 501"/>
              <a:gd name="T18" fmla="*/ 110 w 111"/>
              <a:gd name="T19" fmla="*/ 445 h 501"/>
              <a:gd name="T20" fmla="*/ 110 w 111"/>
              <a:gd name="T21" fmla="*/ 445 h 501"/>
              <a:gd name="T22" fmla="*/ 54 w 111"/>
              <a:gd name="T23" fmla="*/ 500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1" h="501">
                <a:moveTo>
                  <a:pt x="54" y="500"/>
                </a:moveTo>
                <a:lnTo>
                  <a:pt x="54" y="500"/>
                </a:lnTo>
                <a:lnTo>
                  <a:pt x="54" y="500"/>
                </a:lnTo>
                <a:cubicBezTo>
                  <a:pt x="25" y="500"/>
                  <a:pt x="0" y="475"/>
                  <a:pt x="0" y="445"/>
                </a:cubicBezTo>
                <a:lnTo>
                  <a:pt x="0" y="55"/>
                </a:lnTo>
                <a:lnTo>
                  <a:pt x="0" y="55"/>
                </a:lnTo>
                <a:cubicBezTo>
                  <a:pt x="0" y="25"/>
                  <a:pt x="25" y="0"/>
                  <a:pt x="54" y="0"/>
                </a:cubicBezTo>
                <a:lnTo>
                  <a:pt x="54" y="0"/>
                </a:lnTo>
                <a:cubicBezTo>
                  <a:pt x="85" y="0"/>
                  <a:pt x="110" y="25"/>
                  <a:pt x="110" y="55"/>
                </a:cubicBezTo>
                <a:lnTo>
                  <a:pt x="110" y="445"/>
                </a:lnTo>
                <a:lnTo>
                  <a:pt x="110" y="445"/>
                </a:lnTo>
                <a:cubicBezTo>
                  <a:pt x="110" y="475"/>
                  <a:pt x="85" y="500"/>
                  <a:pt x="54" y="5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5" name="Freeform 350"/>
          <p:cNvSpPr>
            <a:spLocks noChangeArrowheads="1"/>
          </p:cNvSpPr>
          <p:nvPr/>
        </p:nvSpPr>
        <p:spPr bwMode="auto">
          <a:xfrm>
            <a:off x="3396381" y="4059474"/>
            <a:ext cx="1032280" cy="882598"/>
          </a:xfrm>
          <a:custGeom>
            <a:avLst/>
            <a:gdLst>
              <a:gd name="T0" fmla="*/ 56 w 880"/>
              <a:gd name="T1" fmla="*/ 459 h 753"/>
              <a:gd name="T2" fmla="*/ 155 w 880"/>
              <a:gd name="T3" fmla="*/ 509 h 753"/>
              <a:gd name="T4" fmla="*/ 184 w 880"/>
              <a:gd name="T5" fmla="*/ 538 h 753"/>
              <a:gd name="T6" fmla="*/ 212 w 880"/>
              <a:gd name="T7" fmla="*/ 509 h 753"/>
              <a:gd name="T8" fmla="*/ 666 w 880"/>
              <a:gd name="T9" fmla="*/ 459 h 753"/>
              <a:gd name="T10" fmla="*/ 666 w 880"/>
              <a:gd name="T11" fmla="*/ 509 h 753"/>
              <a:gd name="T12" fmla="*/ 695 w 880"/>
              <a:gd name="T13" fmla="*/ 538 h 753"/>
              <a:gd name="T14" fmla="*/ 723 w 880"/>
              <a:gd name="T15" fmla="*/ 459 h 753"/>
              <a:gd name="T16" fmla="*/ 822 w 880"/>
              <a:gd name="T17" fmla="*/ 695 h 753"/>
              <a:gd name="T18" fmla="*/ 439 w 880"/>
              <a:gd name="T19" fmla="*/ 167 h 753"/>
              <a:gd name="T20" fmla="*/ 822 w 880"/>
              <a:gd name="T21" fmla="*/ 402 h 753"/>
              <a:gd name="T22" fmla="*/ 723 w 880"/>
              <a:gd name="T23" fmla="*/ 384 h 753"/>
              <a:gd name="T24" fmla="*/ 695 w 880"/>
              <a:gd name="T25" fmla="*/ 355 h 753"/>
              <a:gd name="T26" fmla="*/ 666 w 880"/>
              <a:gd name="T27" fmla="*/ 384 h 753"/>
              <a:gd name="T28" fmla="*/ 212 w 880"/>
              <a:gd name="T29" fmla="*/ 402 h 753"/>
              <a:gd name="T30" fmla="*/ 212 w 880"/>
              <a:gd name="T31" fmla="*/ 384 h 753"/>
              <a:gd name="T32" fmla="*/ 184 w 880"/>
              <a:gd name="T33" fmla="*/ 355 h 753"/>
              <a:gd name="T34" fmla="*/ 155 w 880"/>
              <a:gd name="T35" fmla="*/ 402 h 753"/>
              <a:gd name="T36" fmla="*/ 56 w 880"/>
              <a:gd name="T37" fmla="*/ 167 h 753"/>
              <a:gd name="T38" fmla="*/ 291 w 880"/>
              <a:gd name="T39" fmla="*/ 102 h 753"/>
              <a:gd name="T40" fmla="*/ 587 w 880"/>
              <a:gd name="T41" fmla="*/ 57 h 753"/>
              <a:gd name="T42" fmla="*/ 587 w 880"/>
              <a:gd name="T43" fmla="*/ 102 h 753"/>
              <a:gd name="T44" fmla="*/ 439 w 880"/>
              <a:gd name="T45" fmla="*/ 110 h 753"/>
              <a:gd name="T46" fmla="*/ 290 w 880"/>
              <a:gd name="T47" fmla="*/ 110 h 753"/>
              <a:gd name="T48" fmla="*/ 835 w 880"/>
              <a:gd name="T49" fmla="*/ 110 h 753"/>
              <a:gd name="T50" fmla="*/ 643 w 880"/>
              <a:gd name="T51" fmla="*/ 110 h 753"/>
              <a:gd name="T52" fmla="*/ 644 w 880"/>
              <a:gd name="T53" fmla="*/ 30 h 753"/>
              <a:gd name="T54" fmla="*/ 609 w 880"/>
              <a:gd name="T55" fmla="*/ 0 h 753"/>
              <a:gd name="T56" fmla="*/ 269 w 880"/>
              <a:gd name="T57" fmla="*/ 0 h 753"/>
              <a:gd name="T58" fmla="*/ 234 w 880"/>
              <a:gd name="T59" fmla="*/ 102 h 753"/>
              <a:gd name="T60" fmla="*/ 236 w 880"/>
              <a:gd name="T61" fmla="*/ 110 h 753"/>
              <a:gd name="T62" fmla="*/ 45 w 880"/>
              <a:gd name="T63" fmla="*/ 110 h 753"/>
              <a:gd name="T64" fmla="*/ 0 w 880"/>
              <a:gd name="T65" fmla="*/ 707 h 753"/>
              <a:gd name="T66" fmla="*/ 43 w 880"/>
              <a:gd name="T67" fmla="*/ 752 h 753"/>
              <a:gd name="T68" fmla="*/ 835 w 880"/>
              <a:gd name="T69" fmla="*/ 752 h 753"/>
              <a:gd name="T70" fmla="*/ 879 w 880"/>
              <a:gd name="T71" fmla="*/ 155 h 753"/>
              <a:gd name="T72" fmla="*/ 835 w 880"/>
              <a:gd name="T73" fmla="*/ 110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80" h="753">
                <a:moveTo>
                  <a:pt x="56" y="695"/>
                </a:moveTo>
                <a:lnTo>
                  <a:pt x="56" y="459"/>
                </a:lnTo>
                <a:lnTo>
                  <a:pt x="155" y="459"/>
                </a:lnTo>
                <a:lnTo>
                  <a:pt x="155" y="509"/>
                </a:lnTo>
                <a:lnTo>
                  <a:pt x="155" y="509"/>
                </a:lnTo>
                <a:cubicBezTo>
                  <a:pt x="155" y="525"/>
                  <a:pt x="168" y="538"/>
                  <a:pt x="184" y="538"/>
                </a:cubicBezTo>
                <a:lnTo>
                  <a:pt x="184" y="538"/>
                </a:lnTo>
                <a:cubicBezTo>
                  <a:pt x="199" y="538"/>
                  <a:pt x="212" y="525"/>
                  <a:pt x="212" y="509"/>
                </a:cubicBezTo>
                <a:lnTo>
                  <a:pt x="212" y="459"/>
                </a:lnTo>
                <a:lnTo>
                  <a:pt x="666" y="459"/>
                </a:lnTo>
                <a:lnTo>
                  <a:pt x="666" y="509"/>
                </a:lnTo>
                <a:lnTo>
                  <a:pt x="666" y="509"/>
                </a:lnTo>
                <a:cubicBezTo>
                  <a:pt x="666" y="525"/>
                  <a:pt x="679" y="538"/>
                  <a:pt x="695" y="538"/>
                </a:cubicBezTo>
                <a:lnTo>
                  <a:pt x="695" y="538"/>
                </a:lnTo>
                <a:cubicBezTo>
                  <a:pt x="711" y="538"/>
                  <a:pt x="723" y="525"/>
                  <a:pt x="723" y="509"/>
                </a:cubicBezTo>
                <a:lnTo>
                  <a:pt x="723" y="459"/>
                </a:lnTo>
                <a:lnTo>
                  <a:pt x="822" y="459"/>
                </a:lnTo>
                <a:lnTo>
                  <a:pt x="822" y="695"/>
                </a:lnTo>
                <a:lnTo>
                  <a:pt x="56" y="695"/>
                </a:lnTo>
                <a:close/>
                <a:moveTo>
                  <a:pt x="439" y="167"/>
                </a:moveTo>
                <a:lnTo>
                  <a:pt x="822" y="167"/>
                </a:lnTo>
                <a:lnTo>
                  <a:pt x="822" y="402"/>
                </a:lnTo>
                <a:lnTo>
                  <a:pt x="723" y="402"/>
                </a:lnTo>
                <a:lnTo>
                  <a:pt x="723" y="384"/>
                </a:lnTo>
                <a:lnTo>
                  <a:pt x="723" y="384"/>
                </a:lnTo>
                <a:cubicBezTo>
                  <a:pt x="723" y="368"/>
                  <a:pt x="711" y="355"/>
                  <a:pt x="695" y="355"/>
                </a:cubicBezTo>
                <a:lnTo>
                  <a:pt x="695" y="355"/>
                </a:lnTo>
                <a:cubicBezTo>
                  <a:pt x="679" y="355"/>
                  <a:pt x="666" y="368"/>
                  <a:pt x="666" y="384"/>
                </a:cubicBezTo>
                <a:lnTo>
                  <a:pt x="666" y="402"/>
                </a:lnTo>
                <a:lnTo>
                  <a:pt x="212" y="402"/>
                </a:lnTo>
                <a:lnTo>
                  <a:pt x="212" y="384"/>
                </a:lnTo>
                <a:lnTo>
                  <a:pt x="212" y="384"/>
                </a:lnTo>
                <a:cubicBezTo>
                  <a:pt x="212" y="368"/>
                  <a:pt x="199" y="355"/>
                  <a:pt x="184" y="355"/>
                </a:cubicBezTo>
                <a:lnTo>
                  <a:pt x="184" y="355"/>
                </a:lnTo>
                <a:cubicBezTo>
                  <a:pt x="168" y="355"/>
                  <a:pt x="155" y="368"/>
                  <a:pt x="155" y="384"/>
                </a:cubicBezTo>
                <a:lnTo>
                  <a:pt x="155" y="402"/>
                </a:lnTo>
                <a:lnTo>
                  <a:pt x="56" y="402"/>
                </a:lnTo>
                <a:lnTo>
                  <a:pt x="56" y="167"/>
                </a:lnTo>
                <a:lnTo>
                  <a:pt x="439" y="167"/>
                </a:lnTo>
                <a:close/>
                <a:moveTo>
                  <a:pt x="291" y="102"/>
                </a:moveTo>
                <a:lnTo>
                  <a:pt x="291" y="57"/>
                </a:lnTo>
                <a:lnTo>
                  <a:pt x="587" y="57"/>
                </a:lnTo>
                <a:lnTo>
                  <a:pt x="587" y="102"/>
                </a:lnTo>
                <a:lnTo>
                  <a:pt x="587" y="102"/>
                </a:lnTo>
                <a:cubicBezTo>
                  <a:pt x="587" y="105"/>
                  <a:pt x="587" y="107"/>
                  <a:pt x="588" y="110"/>
                </a:cubicBezTo>
                <a:lnTo>
                  <a:pt x="439" y="110"/>
                </a:lnTo>
                <a:lnTo>
                  <a:pt x="290" y="110"/>
                </a:lnTo>
                <a:lnTo>
                  <a:pt x="290" y="110"/>
                </a:lnTo>
                <a:cubicBezTo>
                  <a:pt x="290" y="108"/>
                  <a:pt x="291" y="105"/>
                  <a:pt x="291" y="102"/>
                </a:cubicBezTo>
                <a:close/>
                <a:moveTo>
                  <a:pt x="835" y="110"/>
                </a:moveTo>
                <a:lnTo>
                  <a:pt x="643" y="110"/>
                </a:lnTo>
                <a:lnTo>
                  <a:pt x="643" y="110"/>
                </a:lnTo>
                <a:cubicBezTo>
                  <a:pt x="644" y="107"/>
                  <a:pt x="644" y="105"/>
                  <a:pt x="644" y="102"/>
                </a:cubicBezTo>
                <a:lnTo>
                  <a:pt x="644" y="30"/>
                </a:lnTo>
                <a:lnTo>
                  <a:pt x="644" y="30"/>
                </a:lnTo>
                <a:cubicBezTo>
                  <a:pt x="644" y="11"/>
                  <a:pt x="626" y="0"/>
                  <a:pt x="609" y="0"/>
                </a:cubicBezTo>
                <a:lnTo>
                  <a:pt x="269" y="0"/>
                </a:lnTo>
                <a:lnTo>
                  <a:pt x="269" y="0"/>
                </a:lnTo>
                <a:cubicBezTo>
                  <a:pt x="252" y="0"/>
                  <a:pt x="234" y="11"/>
                  <a:pt x="234" y="30"/>
                </a:cubicBezTo>
                <a:lnTo>
                  <a:pt x="234" y="102"/>
                </a:lnTo>
                <a:lnTo>
                  <a:pt x="234" y="102"/>
                </a:lnTo>
                <a:cubicBezTo>
                  <a:pt x="234" y="105"/>
                  <a:pt x="235" y="108"/>
                  <a:pt x="236" y="110"/>
                </a:cubicBezTo>
                <a:lnTo>
                  <a:pt x="45" y="110"/>
                </a:lnTo>
                <a:lnTo>
                  <a:pt x="45" y="110"/>
                </a:lnTo>
                <a:cubicBezTo>
                  <a:pt x="20" y="110"/>
                  <a:pt x="0" y="132"/>
                  <a:pt x="0" y="158"/>
                </a:cubicBezTo>
                <a:lnTo>
                  <a:pt x="0" y="707"/>
                </a:lnTo>
                <a:lnTo>
                  <a:pt x="0" y="707"/>
                </a:lnTo>
                <a:cubicBezTo>
                  <a:pt x="0" y="731"/>
                  <a:pt x="19" y="752"/>
                  <a:pt x="43" y="752"/>
                </a:cubicBezTo>
                <a:lnTo>
                  <a:pt x="835" y="752"/>
                </a:lnTo>
                <a:lnTo>
                  <a:pt x="835" y="752"/>
                </a:lnTo>
                <a:cubicBezTo>
                  <a:pt x="859" y="752"/>
                  <a:pt x="879" y="731"/>
                  <a:pt x="879" y="707"/>
                </a:cubicBezTo>
                <a:lnTo>
                  <a:pt x="879" y="155"/>
                </a:lnTo>
                <a:lnTo>
                  <a:pt x="879" y="155"/>
                </a:lnTo>
                <a:cubicBezTo>
                  <a:pt x="879" y="130"/>
                  <a:pt x="859" y="110"/>
                  <a:pt x="835" y="1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" name="Freeform 351"/>
          <p:cNvSpPr>
            <a:spLocks noChangeArrowheads="1"/>
          </p:cNvSpPr>
          <p:nvPr/>
        </p:nvSpPr>
        <p:spPr bwMode="auto">
          <a:xfrm>
            <a:off x="8950047" y="5778218"/>
            <a:ext cx="954860" cy="1032280"/>
          </a:xfrm>
          <a:custGeom>
            <a:avLst/>
            <a:gdLst>
              <a:gd name="T0" fmla="*/ 489 w 816"/>
              <a:gd name="T1" fmla="*/ 802 h 881"/>
              <a:gd name="T2" fmla="*/ 526 w 816"/>
              <a:gd name="T3" fmla="*/ 807 h 881"/>
              <a:gd name="T4" fmla="*/ 672 w 816"/>
              <a:gd name="T5" fmla="*/ 813 h 881"/>
              <a:gd name="T6" fmla="*/ 684 w 816"/>
              <a:gd name="T7" fmla="*/ 780 h 881"/>
              <a:gd name="T8" fmla="*/ 673 w 816"/>
              <a:gd name="T9" fmla="*/ 736 h 881"/>
              <a:gd name="T10" fmla="*/ 692 w 816"/>
              <a:gd name="T11" fmla="*/ 717 h 881"/>
              <a:gd name="T12" fmla="*/ 714 w 816"/>
              <a:gd name="T13" fmla="*/ 646 h 881"/>
              <a:gd name="T14" fmla="*/ 707 w 816"/>
              <a:gd name="T15" fmla="*/ 618 h 881"/>
              <a:gd name="T16" fmla="*/ 745 w 816"/>
              <a:gd name="T17" fmla="*/ 590 h 881"/>
              <a:gd name="T18" fmla="*/ 758 w 816"/>
              <a:gd name="T19" fmla="*/ 561 h 881"/>
              <a:gd name="T20" fmla="*/ 710 w 816"/>
              <a:gd name="T21" fmla="*/ 500 h 881"/>
              <a:gd name="T22" fmla="*/ 725 w 816"/>
              <a:gd name="T23" fmla="*/ 475 h 881"/>
              <a:gd name="T24" fmla="*/ 729 w 816"/>
              <a:gd name="T25" fmla="*/ 400 h 881"/>
              <a:gd name="T26" fmla="*/ 654 w 816"/>
              <a:gd name="T27" fmla="*/ 395 h 881"/>
              <a:gd name="T28" fmla="*/ 484 w 816"/>
              <a:gd name="T29" fmla="*/ 231 h 881"/>
              <a:gd name="T30" fmla="*/ 486 w 816"/>
              <a:gd name="T31" fmla="*/ 141 h 881"/>
              <a:gd name="T32" fmla="*/ 375 w 816"/>
              <a:gd name="T33" fmla="*/ 76 h 881"/>
              <a:gd name="T34" fmla="*/ 380 w 816"/>
              <a:gd name="T35" fmla="*/ 91 h 881"/>
              <a:gd name="T36" fmla="*/ 321 w 816"/>
              <a:gd name="T37" fmla="*/ 358 h 881"/>
              <a:gd name="T38" fmla="*/ 253 w 816"/>
              <a:gd name="T39" fmla="*/ 434 h 881"/>
              <a:gd name="T40" fmla="*/ 111 w 816"/>
              <a:gd name="T41" fmla="*/ 433 h 881"/>
              <a:gd name="T42" fmla="*/ 57 w 816"/>
              <a:gd name="T43" fmla="*/ 593 h 881"/>
              <a:gd name="T44" fmla="*/ 95 w 816"/>
              <a:gd name="T45" fmla="*/ 733 h 881"/>
              <a:gd name="T46" fmla="*/ 184 w 816"/>
              <a:gd name="T47" fmla="*/ 744 h 881"/>
              <a:gd name="T48" fmla="*/ 240 w 816"/>
              <a:gd name="T49" fmla="*/ 731 h 881"/>
              <a:gd name="T50" fmla="*/ 303 w 816"/>
              <a:gd name="T51" fmla="*/ 733 h 881"/>
              <a:gd name="T52" fmla="*/ 400 w 816"/>
              <a:gd name="T53" fmla="*/ 790 h 881"/>
              <a:gd name="T54" fmla="*/ 489 w 816"/>
              <a:gd name="T55" fmla="*/ 802 h 881"/>
              <a:gd name="T56" fmla="*/ 607 w 816"/>
              <a:gd name="T57" fmla="*/ 878 h 881"/>
              <a:gd name="T58" fmla="*/ 512 w 816"/>
              <a:gd name="T59" fmla="*/ 862 h 881"/>
              <a:gd name="T60" fmla="*/ 470 w 816"/>
              <a:gd name="T61" fmla="*/ 860 h 881"/>
              <a:gd name="T62" fmla="*/ 274 w 816"/>
              <a:gd name="T63" fmla="*/ 784 h 881"/>
              <a:gd name="T64" fmla="*/ 171 w 816"/>
              <a:gd name="T65" fmla="*/ 807 h 881"/>
              <a:gd name="T66" fmla="*/ 51 w 816"/>
              <a:gd name="T67" fmla="*/ 769 h 881"/>
              <a:gd name="T68" fmla="*/ 57 w 816"/>
              <a:gd name="T69" fmla="*/ 399 h 881"/>
              <a:gd name="T70" fmla="*/ 221 w 816"/>
              <a:gd name="T71" fmla="*/ 385 h 881"/>
              <a:gd name="T72" fmla="*/ 276 w 816"/>
              <a:gd name="T73" fmla="*/ 322 h 881"/>
              <a:gd name="T74" fmla="*/ 326 w 816"/>
              <a:gd name="T75" fmla="*/ 110 h 881"/>
              <a:gd name="T76" fmla="*/ 319 w 816"/>
              <a:gd name="T77" fmla="*/ 88 h 881"/>
              <a:gd name="T78" fmla="*/ 457 w 816"/>
              <a:gd name="T79" fmla="*/ 19 h 881"/>
              <a:gd name="T80" fmla="*/ 537 w 816"/>
              <a:gd name="T81" fmla="*/ 116 h 881"/>
              <a:gd name="T82" fmla="*/ 536 w 816"/>
              <a:gd name="T83" fmla="*/ 289 h 881"/>
              <a:gd name="T84" fmla="*/ 537 w 816"/>
              <a:gd name="T85" fmla="*/ 311 h 881"/>
              <a:gd name="T86" fmla="*/ 738 w 816"/>
              <a:gd name="T87" fmla="*/ 343 h 881"/>
              <a:gd name="T88" fmla="*/ 809 w 816"/>
              <a:gd name="T89" fmla="*/ 451 h 881"/>
              <a:gd name="T90" fmla="*/ 815 w 816"/>
              <a:gd name="T91" fmla="*/ 561 h 881"/>
              <a:gd name="T92" fmla="*/ 777 w 816"/>
              <a:gd name="T93" fmla="*/ 637 h 881"/>
              <a:gd name="T94" fmla="*/ 739 w 816"/>
              <a:gd name="T95" fmla="*/ 761 h 881"/>
              <a:gd name="T96" fmla="*/ 740 w 816"/>
              <a:gd name="T97" fmla="*/ 769 h 881"/>
              <a:gd name="T98" fmla="*/ 629 w 816"/>
              <a:gd name="T99" fmla="*/ 880 h 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16" h="881">
                <a:moveTo>
                  <a:pt x="375" y="76"/>
                </a:moveTo>
                <a:lnTo>
                  <a:pt x="375" y="76"/>
                </a:lnTo>
                <a:close/>
                <a:moveTo>
                  <a:pt x="489" y="802"/>
                </a:moveTo>
                <a:lnTo>
                  <a:pt x="489" y="802"/>
                </a:lnTo>
                <a:cubicBezTo>
                  <a:pt x="501" y="802"/>
                  <a:pt x="514" y="804"/>
                  <a:pt x="526" y="807"/>
                </a:cubicBezTo>
                <a:lnTo>
                  <a:pt x="526" y="807"/>
                </a:lnTo>
                <a:cubicBezTo>
                  <a:pt x="547" y="812"/>
                  <a:pt x="579" y="819"/>
                  <a:pt x="611" y="822"/>
                </a:cubicBezTo>
                <a:lnTo>
                  <a:pt x="611" y="822"/>
                </a:lnTo>
                <a:cubicBezTo>
                  <a:pt x="655" y="825"/>
                  <a:pt x="669" y="816"/>
                  <a:pt x="672" y="813"/>
                </a:cubicBezTo>
                <a:lnTo>
                  <a:pt x="672" y="813"/>
                </a:lnTo>
                <a:cubicBezTo>
                  <a:pt x="683" y="803"/>
                  <a:pt x="687" y="793"/>
                  <a:pt x="684" y="780"/>
                </a:cubicBezTo>
                <a:lnTo>
                  <a:pt x="684" y="780"/>
                </a:lnTo>
                <a:cubicBezTo>
                  <a:pt x="682" y="769"/>
                  <a:pt x="677" y="762"/>
                  <a:pt x="677" y="762"/>
                </a:cubicBezTo>
                <a:lnTo>
                  <a:pt x="677" y="762"/>
                </a:lnTo>
                <a:cubicBezTo>
                  <a:pt x="671" y="754"/>
                  <a:pt x="670" y="744"/>
                  <a:pt x="673" y="736"/>
                </a:cubicBezTo>
                <a:lnTo>
                  <a:pt x="673" y="736"/>
                </a:lnTo>
                <a:cubicBezTo>
                  <a:pt x="676" y="727"/>
                  <a:pt x="684" y="720"/>
                  <a:pt x="692" y="717"/>
                </a:cubicBezTo>
                <a:lnTo>
                  <a:pt x="692" y="717"/>
                </a:lnTo>
                <a:cubicBezTo>
                  <a:pt x="716" y="711"/>
                  <a:pt x="731" y="702"/>
                  <a:pt x="734" y="692"/>
                </a:cubicBezTo>
                <a:lnTo>
                  <a:pt x="734" y="692"/>
                </a:lnTo>
                <a:cubicBezTo>
                  <a:pt x="737" y="677"/>
                  <a:pt x="721" y="654"/>
                  <a:pt x="714" y="646"/>
                </a:cubicBezTo>
                <a:lnTo>
                  <a:pt x="714" y="646"/>
                </a:lnTo>
                <a:cubicBezTo>
                  <a:pt x="707" y="639"/>
                  <a:pt x="704" y="628"/>
                  <a:pt x="707" y="618"/>
                </a:cubicBezTo>
                <a:lnTo>
                  <a:pt x="707" y="618"/>
                </a:lnTo>
                <a:cubicBezTo>
                  <a:pt x="710" y="608"/>
                  <a:pt x="718" y="600"/>
                  <a:pt x="728" y="599"/>
                </a:cubicBezTo>
                <a:lnTo>
                  <a:pt x="728" y="599"/>
                </a:lnTo>
                <a:cubicBezTo>
                  <a:pt x="729" y="598"/>
                  <a:pt x="737" y="596"/>
                  <a:pt x="745" y="590"/>
                </a:cubicBezTo>
                <a:lnTo>
                  <a:pt x="745" y="590"/>
                </a:lnTo>
                <a:cubicBezTo>
                  <a:pt x="754" y="583"/>
                  <a:pt x="758" y="573"/>
                  <a:pt x="758" y="561"/>
                </a:cubicBezTo>
                <a:lnTo>
                  <a:pt x="758" y="561"/>
                </a:lnTo>
                <a:cubicBezTo>
                  <a:pt x="758" y="557"/>
                  <a:pt x="758" y="543"/>
                  <a:pt x="725" y="525"/>
                </a:cubicBezTo>
                <a:lnTo>
                  <a:pt x="725" y="525"/>
                </a:lnTo>
                <a:cubicBezTo>
                  <a:pt x="716" y="520"/>
                  <a:pt x="710" y="510"/>
                  <a:pt x="710" y="500"/>
                </a:cubicBezTo>
                <a:lnTo>
                  <a:pt x="710" y="500"/>
                </a:lnTo>
                <a:cubicBezTo>
                  <a:pt x="710" y="490"/>
                  <a:pt x="715" y="480"/>
                  <a:pt x="725" y="475"/>
                </a:cubicBezTo>
                <a:lnTo>
                  <a:pt x="725" y="475"/>
                </a:lnTo>
                <a:cubicBezTo>
                  <a:pt x="736" y="469"/>
                  <a:pt x="751" y="455"/>
                  <a:pt x="753" y="445"/>
                </a:cubicBezTo>
                <a:lnTo>
                  <a:pt x="753" y="445"/>
                </a:lnTo>
                <a:cubicBezTo>
                  <a:pt x="756" y="405"/>
                  <a:pt x="741" y="402"/>
                  <a:pt x="729" y="400"/>
                </a:cubicBezTo>
                <a:lnTo>
                  <a:pt x="729" y="400"/>
                </a:lnTo>
                <a:cubicBezTo>
                  <a:pt x="703" y="395"/>
                  <a:pt x="678" y="395"/>
                  <a:pt x="654" y="395"/>
                </a:cubicBezTo>
                <a:lnTo>
                  <a:pt x="654" y="395"/>
                </a:lnTo>
                <a:cubicBezTo>
                  <a:pt x="604" y="394"/>
                  <a:pt x="553" y="393"/>
                  <a:pt x="503" y="356"/>
                </a:cubicBezTo>
                <a:lnTo>
                  <a:pt x="503" y="356"/>
                </a:lnTo>
                <a:cubicBezTo>
                  <a:pt x="471" y="333"/>
                  <a:pt x="478" y="284"/>
                  <a:pt x="484" y="231"/>
                </a:cubicBezTo>
                <a:lnTo>
                  <a:pt x="484" y="231"/>
                </a:lnTo>
                <a:cubicBezTo>
                  <a:pt x="489" y="199"/>
                  <a:pt x="495" y="158"/>
                  <a:pt x="486" y="141"/>
                </a:cubicBezTo>
                <a:lnTo>
                  <a:pt x="486" y="141"/>
                </a:lnTo>
                <a:cubicBezTo>
                  <a:pt x="459" y="87"/>
                  <a:pt x="426" y="57"/>
                  <a:pt x="397" y="61"/>
                </a:cubicBezTo>
                <a:lnTo>
                  <a:pt x="397" y="61"/>
                </a:lnTo>
                <a:cubicBezTo>
                  <a:pt x="383" y="63"/>
                  <a:pt x="376" y="73"/>
                  <a:pt x="375" y="76"/>
                </a:cubicBezTo>
                <a:lnTo>
                  <a:pt x="375" y="76"/>
                </a:lnTo>
                <a:cubicBezTo>
                  <a:pt x="377" y="82"/>
                  <a:pt x="378" y="86"/>
                  <a:pt x="380" y="91"/>
                </a:cubicBezTo>
                <a:lnTo>
                  <a:pt x="380" y="91"/>
                </a:lnTo>
                <a:cubicBezTo>
                  <a:pt x="387" y="112"/>
                  <a:pt x="395" y="136"/>
                  <a:pt x="395" y="230"/>
                </a:cubicBezTo>
                <a:lnTo>
                  <a:pt x="395" y="230"/>
                </a:lnTo>
                <a:cubicBezTo>
                  <a:pt x="395" y="248"/>
                  <a:pt x="386" y="279"/>
                  <a:pt x="321" y="358"/>
                </a:cubicBezTo>
                <a:lnTo>
                  <a:pt x="321" y="358"/>
                </a:lnTo>
                <a:cubicBezTo>
                  <a:pt x="287" y="399"/>
                  <a:pt x="254" y="433"/>
                  <a:pt x="253" y="434"/>
                </a:cubicBezTo>
                <a:lnTo>
                  <a:pt x="253" y="434"/>
                </a:lnTo>
                <a:cubicBezTo>
                  <a:pt x="247" y="440"/>
                  <a:pt x="238" y="443"/>
                  <a:pt x="230" y="443"/>
                </a:cubicBezTo>
                <a:lnTo>
                  <a:pt x="111" y="433"/>
                </a:lnTo>
                <a:lnTo>
                  <a:pt x="111" y="433"/>
                </a:lnTo>
                <a:cubicBezTo>
                  <a:pt x="106" y="433"/>
                  <a:pt x="102" y="435"/>
                  <a:pt x="99" y="438"/>
                </a:cubicBezTo>
                <a:lnTo>
                  <a:pt x="99" y="438"/>
                </a:lnTo>
                <a:cubicBezTo>
                  <a:pt x="84" y="455"/>
                  <a:pt x="57" y="498"/>
                  <a:pt x="57" y="593"/>
                </a:cubicBezTo>
                <a:lnTo>
                  <a:pt x="57" y="593"/>
                </a:lnTo>
                <a:cubicBezTo>
                  <a:pt x="57" y="656"/>
                  <a:pt x="70" y="704"/>
                  <a:pt x="95" y="733"/>
                </a:cubicBezTo>
                <a:lnTo>
                  <a:pt x="95" y="733"/>
                </a:lnTo>
                <a:cubicBezTo>
                  <a:pt x="109" y="751"/>
                  <a:pt x="133" y="758"/>
                  <a:pt x="156" y="752"/>
                </a:cubicBezTo>
                <a:lnTo>
                  <a:pt x="156" y="752"/>
                </a:lnTo>
                <a:cubicBezTo>
                  <a:pt x="165" y="750"/>
                  <a:pt x="174" y="747"/>
                  <a:pt x="184" y="744"/>
                </a:cubicBezTo>
                <a:lnTo>
                  <a:pt x="184" y="744"/>
                </a:lnTo>
                <a:cubicBezTo>
                  <a:pt x="198" y="740"/>
                  <a:pt x="223" y="734"/>
                  <a:pt x="240" y="731"/>
                </a:cubicBezTo>
                <a:lnTo>
                  <a:pt x="240" y="731"/>
                </a:lnTo>
                <a:cubicBezTo>
                  <a:pt x="251" y="730"/>
                  <a:pt x="261" y="728"/>
                  <a:pt x="268" y="727"/>
                </a:cubicBezTo>
                <a:lnTo>
                  <a:pt x="268" y="727"/>
                </a:lnTo>
                <a:cubicBezTo>
                  <a:pt x="280" y="725"/>
                  <a:pt x="292" y="724"/>
                  <a:pt x="303" y="733"/>
                </a:cubicBezTo>
                <a:lnTo>
                  <a:pt x="303" y="733"/>
                </a:lnTo>
                <a:cubicBezTo>
                  <a:pt x="336" y="763"/>
                  <a:pt x="374" y="780"/>
                  <a:pt x="400" y="790"/>
                </a:cubicBezTo>
                <a:lnTo>
                  <a:pt x="400" y="790"/>
                </a:lnTo>
                <a:cubicBezTo>
                  <a:pt x="434" y="801"/>
                  <a:pt x="462" y="804"/>
                  <a:pt x="476" y="803"/>
                </a:cubicBezTo>
                <a:lnTo>
                  <a:pt x="476" y="803"/>
                </a:lnTo>
                <a:cubicBezTo>
                  <a:pt x="480" y="802"/>
                  <a:pt x="484" y="802"/>
                  <a:pt x="489" y="802"/>
                </a:cubicBezTo>
                <a:close/>
                <a:moveTo>
                  <a:pt x="629" y="880"/>
                </a:moveTo>
                <a:lnTo>
                  <a:pt x="629" y="880"/>
                </a:lnTo>
                <a:cubicBezTo>
                  <a:pt x="622" y="880"/>
                  <a:pt x="614" y="879"/>
                  <a:pt x="607" y="878"/>
                </a:cubicBezTo>
                <a:lnTo>
                  <a:pt x="607" y="878"/>
                </a:lnTo>
                <a:cubicBezTo>
                  <a:pt x="571" y="876"/>
                  <a:pt x="536" y="869"/>
                  <a:pt x="512" y="862"/>
                </a:cubicBezTo>
                <a:lnTo>
                  <a:pt x="512" y="862"/>
                </a:lnTo>
                <a:cubicBezTo>
                  <a:pt x="501" y="859"/>
                  <a:pt x="491" y="859"/>
                  <a:pt x="481" y="860"/>
                </a:cubicBezTo>
                <a:lnTo>
                  <a:pt x="481" y="860"/>
                </a:lnTo>
                <a:cubicBezTo>
                  <a:pt x="478" y="860"/>
                  <a:pt x="474" y="860"/>
                  <a:pt x="470" y="860"/>
                </a:cubicBezTo>
                <a:lnTo>
                  <a:pt x="470" y="860"/>
                </a:lnTo>
                <a:cubicBezTo>
                  <a:pt x="424" y="860"/>
                  <a:pt x="339" y="837"/>
                  <a:pt x="274" y="784"/>
                </a:cubicBezTo>
                <a:lnTo>
                  <a:pt x="274" y="784"/>
                </a:lnTo>
                <a:cubicBezTo>
                  <a:pt x="256" y="786"/>
                  <a:pt x="216" y="794"/>
                  <a:pt x="200" y="799"/>
                </a:cubicBezTo>
                <a:lnTo>
                  <a:pt x="200" y="799"/>
                </a:lnTo>
                <a:cubicBezTo>
                  <a:pt x="190" y="802"/>
                  <a:pt x="180" y="804"/>
                  <a:pt x="171" y="807"/>
                </a:cubicBezTo>
                <a:lnTo>
                  <a:pt x="171" y="807"/>
                </a:lnTo>
                <a:cubicBezTo>
                  <a:pt x="127" y="819"/>
                  <a:pt x="79" y="804"/>
                  <a:pt x="51" y="769"/>
                </a:cubicBezTo>
                <a:lnTo>
                  <a:pt x="51" y="769"/>
                </a:lnTo>
                <a:cubicBezTo>
                  <a:pt x="18" y="729"/>
                  <a:pt x="0" y="670"/>
                  <a:pt x="0" y="593"/>
                </a:cubicBezTo>
                <a:lnTo>
                  <a:pt x="0" y="593"/>
                </a:lnTo>
                <a:cubicBezTo>
                  <a:pt x="0" y="484"/>
                  <a:pt x="31" y="428"/>
                  <a:pt x="57" y="399"/>
                </a:cubicBezTo>
                <a:lnTo>
                  <a:pt x="57" y="399"/>
                </a:lnTo>
                <a:cubicBezTo>
                  <a:pt x="71" y="383"/>
                  <a:pt x="94" y="375"/>
                  <a:pt x="115" y="377"/>
                </a:cubicBezTo>
                <a:lnTo>
                  <a:pt x="221" y="385"/>
                </a:lnTo>
                <a:lnTo>
                  <a:pt x="221" y="385"/>
                </a:lnTo>
                <a:cubicBezTo>
                  <a:pt x="233" y="372"/>
                  <a:pt x="255" y="348"/>
                  <a:pt x="276" y="322"/>
                </a:cubicBezTo>
                <a:lnTo>
                  <a:pt x="276" y="322"/>
                </a:lnTo>
                <a:cubicBezTo>
                  <a:pt x="336" y="251"/>
                  <a:pt x="338" y="230"/>
                  <a:pt x="338" y="230"/>
                </a:cubicBezTo>
                <a:lnTo>
                  <a:pt x="338" y="230"/>
                </a:lnTo>
                <a:cubicBezTo>
                  <a:pt x="339" y="145"/>
                  <a:pt x="332" y="127"/>
                  <a:pt x="326" y="110"/>
                </a:cubicBezTo>
                <a:lnTo>
                  <a:pt x="326" y="110"/>
                </a:lnTo>
                <a:cubicBezTo>
                  <a:pt x="324" y="104"/>
                  <a:pt x="321" y="97"/>
                  <a:pt x="319" y="88"/>
                </a:cubicBezTo>
                <a:lnTo>
                  <a:pt x="319" y="88"/>
                </a:lnTo>
                <a:cubicBezTo>
                  <a:pt x="312" y="57"/>
                  <a:pt x="335" y="22"/>
                  <a:pt x="372" y="9"/>
                </a:cubicBezTo>
                <a:lnTo>
                  <a:pt x="372" y="9"/>
                </a:lnTo>
                <a:cubicBezTo>
                  <a:pt x="399" y="0"/>
                  <a:pt x="429" y="3"/>
                  <a:pt x="457" y="19"/>
                </a:cubicBezTo>
                <a:lnTo>
                  <a:pt x="457" y="19"/>
                </a:lnTo>
                <a:cubicBezTo>
                  <a:pt x="487" y="37"/>
                  <a:pt x="515" y="70"/>
                  <a:pt x="537" y="116"/>
                </a:cubicBezTo>
                <a:lnTo>
                  <a:pt x="537" y="116"/>
                </a:lnTo>
                <a:cubicBezTo>
                  <a:pt x="553" y="148"/>
                  <a:pt x="547" y="194"/>
                  <a:pt x="541" y="239"/>
                </a:cubicBezTo>
                <a:lnTo>
                  <a:pt x="541" y="239"/>
                </a:lnTo>
                <a:cubicBezTo>
                  <a:pt x="539" y="257"/>
                  <a:pt x="536" y="274"/>
                  <a:pt x="536" y="289"/>
                </a:cubicBezTo>
                <a:lnTo>
                  <a:pt x="536" y="289"/>
                </a:lnTo>
                <a:cubicBezTo>
                  <a:pt x="535" y="304"/>
                  <a:pt x="537" y="309"/>
                  <a:pt x="537" y="311"/>
                </a:cubicBezTo>
                <a:lnTo>
                  <a:pt x="537" y="311"/>
                </a:lnTo>
                <a:cubicBezTo>
                  <a:pt x="573" y="337"/>
                  <a:pt x="609" y="337"/>
                  <a:pt x="655" y="338"/>
                </a:cubicBezTo>
                <a:lnTo>
                  <a:pt x="655" y="338"/>
                </a:lnTo>
                <a:cubicBezTo>
                  <a:pt x="679" y="338"/>
                  <a:pt x="708" y="339"/>
                  <a:pt x="738" y="343"/>
                </a:cubicBezTo>
                <a:lnTo>
                  <a:pt x="738" y="343"/>
                </a:lnTo>
                <a:cubicBezTo>
                  <a:pt x="790" y="353"/>
                  <a:pt x="815" y="391"/>
                  <a:pt x="809" y="451"/>
                </a:cubicBezTo>
                <a:lnTo>
                  <a:pt x="809" y="451"/>
                </a:lnTo>
                <a:cubicBezTo>
                  <a:pt x="807" y="470"/>
                  <a:pt x="797" y="486"/>
                  <a:pt x="786" y="499"/>
                </a:cubicBezTo>
                <a:lnTo>
                  <a:pt x="786" y="499"/>
                </a:lnTo>
                <a:cubicBezTo>
                  <a:pt x="805" y="516"/>
                  <a:pt x="815" y="538"/>
                  <a:pt x="815" y="561"/>
                </a:cubicBezTo>
                <a:lnTo>
                  <a:pt x="815" y="561"/>
                </a:lnTo>
                <a:cubicBezTo>
                  <a:pt x="815" y="598"/>
                  <a:pt x="797" y="622"/>
                  <a:pt x="777" y="637"/>
                </a:cubicBezTo>
                <a:lnTo>
                  <a:pt x="777" y="637"/>
                </a:lnTo>
                <a:cubicBezTo>
                  <a:pt x="788" y="656"/>
                  <a:pt x="796" y="681"/>
                  <a:pt x="789" y="706"/>
                </a:cubicBezTo>
                <a:lnTo>
                  <a:pt x="789" y="706"/>
                </a:lnTo>
                <a:cubicBezTo>
                  <a:pt x="783" y="730"/>
                  <a:pt x="766" y="748"/>
                  <a:pt x="739" y="761"/>
                </a:cubicBezTo>
                <a:lnTo>
                  <a:pt x="739" y="761"/>
                </a:lnTo>
                <a:cubicBezTo>
                  <a:pt x="739" y="763"/>
                  <a:pt x="740" y="766"/>
                  <a:pt x="740" y="769"/>
                </a:cubicBezTo>
                <a:lnTo>
                  <a:pt x="740" y="769"/>
                </a:lnTo>
                <a:cubicBezTo>
                  <a:pt x="747" y="801"/>
                  <a:pt x="736" y="832"/>
                  <a:pt x="710" y="855"/>
                </a:cubicBezTo>
                <a:lnTo>
                  <a:pt x="710" y="855"/>
                </a:lnTo>
                <a:cubicBezTo>
                  <a:pt x="693" y="871"/>
                  <a:pt x="666" y="880"/>
                  <a:pt x="629" y="88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7" name="Freeform 352"/>
          <p:cNvSpPr>
            <a:spLocks noChangeArrowheads="1"/>
          </p:cNvSpPr>
          <p:nvPr/>
        </p:nvSpPr>
        <p:spPr bwMode="auto">
          <a:xfrm>
            <a:off x="20176092" y="6903403"/>
            <a:ext cx="578077" cy="1006475"/>
          </a:xfrm>
          <a:custGeom>
            <a:avLst/>
            <a:gdLst>
              <a:gd name="T0" fmla="*/ 88 w 493"/>
              <a:gd name="T1" fmla="*/ 57 h 860"/>
              <a:gd name="T2" fmla="*/ 88 w 493"/>
              <a:gd name="T3" fmla="*/ 57 h 860"/>
              <a:gd name="T4" fmla="*/ 57 w 493"/>
              <a:gd name="T5" fmla="*/ 88 h 860"/>
              <a:gd name="T6" fmla="*/ 57 w 493"/>
              <a:gd name="T7" fmla="*/ 771 h 860"/>
              <a:gd name="T8" fmla="*/ 57 w 493"/>
              <a:gd name="T9" fmla="*/ 771 h 860"/>
              <a:gd name="T10" fmla="*/ 88 w 493"/>
              <a:gd name="T11" fmla="*/ 802 h 860"/>
              <a:gd name="T12" fmla="*/ 403 w 493"/>
              <a:gd name="T13" fmla="*/ 802 h 860"/>
              <a:gd name="T14" fmla="*/ 403 w 493"/>
              <a:gd name="T15" fmla="*/ 802 h 860"/>
              <a:gd name="T16" fmla="*/ 434 w 493"/>
              <a:gd name="T17" fmla="*/ 771 h 860"/>
              <a:gd name="T18" fmla="*/ 434 w 493"/>
              <a:gd name="T19" fmla="*/ 88 h 860"/>
              <a:gd name="T20" fmla="*/ 434 w 493"/>
              <a:gd name="T21" fmla="*/ 88 h 860"/>
              <a:gd name="T22" fmla="*/ 403 w 493"/>
              <a:gd name="T23" fmla="*/ 57 h 860"/>
              <a:gd name="T24" fmla="*/ 88 w 493"/>
              <a:gd name="T25" fmla="*/ 57 h 860"/>
              <a:gd name="T26" fmla="*/ 403 w 493"/>
              <a:gd name="T27" fmla="*/ 859 h 860"/>
              <a:gd name="T28" fmla="*/ 88 w 493"/>
              <a:gd name="T29" fmla="*/ 859 h 860"/>
              <a:gd name="T30" fmla="*/ 88 w 493"/>
              <a:gd name="T31" fmla="*/ 859 h 860"/>
              <a:gd name="T32" fmla="*/ 0 w 493"/>
              <a:gd name="T33" fmla="*/ 771 h 860"/>
              <a:gd name="T34" fmla="*/ 0 w 493"/>
              <a:gd name="T35" fmla="*/ 88 h 860"/>
              <a:gd name="T36" fmla="*/ 0 w 493"/>
              <a:gd name="T37" fmla="*/ 88 h 860"/>
              <a:gd name="T38" fmla="*/ 88 w 493"/>
              <a:gd name="T39" fmla="*/ 0 h 860"/>
              <a:gd name="T40" fmla="*/ 403 w 493"/>
              <a:gd name="T41" fmla="*/ 0 h 860"/>
              <a:gd name="T42" fmla="*/ 403 w 493"/>
              <a:gd name="T43" fmla="*/ 0 h 860"/>
              <a:gd name="T44" fmla="*/ 492 w 493"/>
              <a:gd name="T45" fmla="*/ 88 h 860"/>
              <a:gd name="T46" fmla="*/ 492 w 493"/>
              <a:gd name="T47" fmla="*/ 771 h 860"/>
              <a:gd name="T48" fmla="*/ 492 w 493"/>
              <a:gd name="T49" fmla="*/ 771 h 860"/>
              <a:gd name="T50" fmla="*/ 403 w 493"/>
              <a:gd name="T51" fmla="*/ 859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3" h="860">
                <a:moveTo>
                  <a:pt x="88" y="57"/>
                </a:moveTo>
                <a:lnTo>
                  <a:pt x="88" y="57"/>
                </a:lnTo>
                <a:cubicBezTo>
                  <a:pt x="71" y="57"/>
                  <a:pt x="57" y="71"/>
                  <a:pt x="57" y="88"/>
                </a:cubicBezTo>
                <a:lnTo>
                  <a:pt x="57" y="771"/>
                </a:lnTo>
                <a:lnTo>
                  <a:pt x="57" y="771"/>
                </a:lnTo>
                <a:cubicBezTo>
                  <a:pt x="57" y="787"/>
                  <a:pt x="71" y="802"/>
                  <a:pt x="88" y="802"/>
                </a:cubicBezTo>
                <a:lnTo>
                  <a:pt x="403" y="802"/>
                </a:lnTo>
                <a:lnTo>
                  <a:pt x="403" y="802"/>
                </a:lnTo>
                <a:cubicBezTo>
                  <a:pt x="420" y="802"/>
                  <a:pt x="434" y="787"/>
                  <a:pt x="434" y="771"/>
                </a:cubicBezTo>
                <a:lnTo>
                  <a:pt x="434" y="88"/>
                </a:lnTo>
                <a:lnTo>
                  <a:pt x="434" y="88"/>
                </a:lnTo>
                <a:cubicBezTo>
                  <a:pt x="434" y="71"/>
                  <a:pt x="420" y="57"/>
                  <a:pt x="403" y="57"/>
                </a:cubicBezTo>
                <a:lnTo>
                  <a:pt x="88" y="57"/>
                </a:lnTo>
                <a:close/>
                <a:moveTo>
                  <a:pt x="403" y="859"/>
                </a:moveTo>
                <a:lnTo>
                  <a:pt x="88" y="859"/>
                </a:lnTo>
                <a:lnTo>
                  <a:pt x="88" y="859"/>
                </a:lnTo>
                <a:cubicBezTo>
                  <a:pt x="39" y="859"/>
                  <a:pt x="0" y="819"/>
                  <a:pt x="0" y="771"/>
                </a:cubicBezTo>
                <a:lnTo>
                  <a:pt x="0" y="88"/>
                </a:lnTo>
                <a:lnTo>
                  <a:pt x="0" y="88"/>
                </a:lnTo>
                <a:cubicBezTo>
                  <a:pt x="0" y="39"/>
                  <a:pt x="39" y="0"/>
                  <a:pt x="88" y="0"/>
                </a:cubicBezTo>
                <a:lnTo>
                  <a:pt x="403" y="0"/>
                </a:lnTo>
                <a:lnTo>
                  <a:pt x="403" y="0"/>
                </a:lnTo>
                <a:cubicBezTo>
                  <a:pt x="452" y="0"/>
                  <a:pt x="492" y="39"/>
                  <a:pt x="492" y="88"/>
                </a:cubicBezTo>
                <a:lnTo>
                  <a:pt x="492" y="771"/>
                </a:lnTo>
                <a:lnTo>
                  <a:pt x="492" y="771"/>
                </a:lnTo>
                <a:cubicBezTo>
                  <a:pt x="492" y="819"/>
                  <a:pt x="452" y="859"/>
                  <a:pt x="403" y="8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8" name="Freeform 353"/>
          <p:cNvSpPr>
            <a:spLocks noChangeArrowheads="1"/>
          </p:cNvSpPr>
          <p:nvPr/>
        </p:nvSpPr>
        <p:spPr bwMode="auto">
          <a:xfrm>
            <a:off x="20423839" y="7703422"/>
            <a:ext cx="77419" cy="77419"/>
          </a:xfrm>
          <a:custGeom>
            <a:avLst/>
            <a:gdLst>
              <a:gd name="T0" fmla="*/ 34 w 68"/>
              <a:gd name="T1" fmla="*/ 65 h 66"/>
              <a:gd name="T2" fmla="*/ 34 w 68"/>
              <a:gd name="T3" fmla="*/ 65 h 66"/>
              <a:gd name="T4" fmla="*/ 0 w 68"/>
              <a:gd name="T5" fmla="*/ 33 h 66"/>
              <a:gd name="T6" fmla="*/ 0 w 68"/>
              <a:gd name="T7" fmla="*/ 33 h 66"/>
              <a:gd name="T8" fmla="*/ 34 w 68"/>
              <a:gd name="T9" fmla="*/ 0 h 66"/>
              <a:gd name="T10" fmla="*/ 34 w 68"/>
              <a:gd name="T11" fmla="*/ 0 h 66"/>
              <a:gd name="T12" fmla="*/ 67 w 68"/>
              <a:gd name="T13" fmla="*/ 33 h 66"/>
              <a:gd name="T14" fmla="*/ 67 w 68"/>
              <a:gd name="T15" fmla="*/ 33 h 66"/>
              <a:gd name="T16" fmla="*/ 34 w 68"/>
              <a:gd name="T17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66">
                <a:moveTo>
                  <a:pt x="34" y="65"/>
                </a:moveTo>
                <a:lnTo>
                  <a:pt x="34" y="65"/>
                </a:lnTo>
                <a:cubicBezTo>
                  <a:pt x="16" y="65"/>
                  <a:pt x="0" y="51"/>
                  <a:pt x="0" y="33"/>
                </a:cubicBezTo>
                <a:lnTo>
                  <a:pt x="0" y="33"/>
                </a:lnTo>
                <a:cubicBezTo>
                  <a:pt x="0" y="15"/>
                  <a:pt x="16" y="0"/>
                  <a:pt x="34" y="0"/>
                </a:cubicBezTo>
                <a:lnTo>
                  <a:pt x="34" y="0"/>
                </a:lnTo>
                <a:cubicBezTo>
                  <a:pt x="52" y="0"/>
                  <a:pt x="67" y="15"/>
                  <a:pt x="67" y="33"/>
                </a:cubicBezTo>
                <a:lnTo>
                  <a:pt x="67" y="33"/>
                </a:lnTo>
                <a:cubicBezTo>
                  <a:pt x="67" y="51"/>
                  <a:pt x="52" y="65"/>
                  <a:pt x="34" y="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9" name="Freeform 354"/>
          <p:cNvSpPr>
            <a:spLocks noChangeArrowheads="1"/>
          </p:cNvSpPr>
          <p:nvPr/>
        </p:nvSpPr>
        <p:spPr bwMode="auto">
          <a:xfrm>
            <a:off x="20387707" y="7032440"/>
            <a:ext cx="154842" cy="36128"/>
          </a:xfrm>
          <a:custGeom>
            <a:avLst/>
            <a:gdLst>
              <a:gd name="T0" fmla="*/ 117 w 133"/>
              <a:gd name="T1" fmla="*/ 29 h 30"/>
              <a:gd name="T2" fmla="*/ 14 w 133"/>
              <a:gd name="T3" fmla="*/ 29 h 30"/>
              <a:gd name="T4" fmla="*/ 14 w 133"/>
              <a:gd name="T5" fmla="*/ 29 h 30"/>
              <a:gd name="T6" fmla="*/ 0 w 133"/>
              <a:gd name="T7" fmla="*/ 15 h 30"/>
              <a:gd name="T8" fmla="*/ 0 w 133"/>
              <a:gd name="T9" fmla="*/ 15 h 30"/>
              <a:gd name="T10" fmla="*/ 14 w 133"/>
              <a:gd name="T11" fmla="*/ 0 h 30"/>
              <a:gd name="T12" fmla="*/ 117 w 133"/>
              <a:gd name="T13" fmla="*/ 0 h 30"/>
              <a:gd name="T14" fmla="*/ 117 w 133"/>
              <a:gd name="T15" fmla="*/ 0 h 30"/>
              <a:gd name="T16" fmla="*/ 132 w 133"/>
              <a:gd name="T17" fmla="*/ 15 h 30"/>
              <a:gd name="T18" fmla="*/ 132 w 133"/>
              <a:gd name="T19" fmla="*/ 15 h 30"/>
              <a:gd name="T20" fmla="*/ 117 w 133"/>
              <a:gd name="T21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30">
                <a:moveTo>
                  <a:pt x="117" y="29"/>
                </a:moveTo>
                <a:lnTo>
                  <a:pt x="14" y="29"/>
                </a:lnTo>
                <a:lnTo>
                  <a:pt x="14" y="29"/>
                </a:lnTo>
                <a:cubicBezTo>
                  <a:pt x="6" y="29"/>
                  <a:pt x="0" y="23"/>
                  <a:pt x="0" y="15"/>
                </a:cubicBezTo>
                <a:lnTo>
                  <a:pt x="0" y="15"/>
                </a:lnTo>
                <a:cubicBezTo>
                  <a:pt x="0" y="7"/>
                  <a:pt x="6" y="0"/>
                  <a:pt x="14" y="0"/>
                </a:cubicBezTo>
                <a:lnTo>
                  <a:pt x="117" y="0"/>
                </a:lnTo>
                <a:lnTo>
                  <a:pt x="117" y="0"/>
                </a:lnTo>
                <a:cubicBezTo>
                  <a:pt x="125" y="0"/>
                  <a:pt x="132" y="7"/>
                  <a:pt x="132" y="15"/>
                </a:cubicBezTo>
                <a:lnTo>
                  <a:pt x="132" y="15"/>
                </a:lnTo>
                <a:cubicBezTo>
                  <a:pt x="132" y="23"/>
                  <a:pt x="125" y="29"/>
                  <a:pt x="117" y="2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0" name="Freeform 355"/>
          <p:cNvSpPr>
            <a:spLocks noChangeArrowheads="1"/>
          </p:cNvSpPr>
          <p:nvPr/>
        </p:nvSpPr>
        <p:spPr bwMode="auto">
          <a:xfrm>
            <a:off x="14312742" y="4596259"/>
            <a:ext cx="1269704" cy="789692"/>
          </a:xfrm>
          <a:custGeom>
            <a:avLst/>
            <a:gdLst>
              <a:gd name="T0" fmla="*/ 67 w 1086"/>
              <a:gd name="T1" fmla="*/ 336 h 673"/>
              <a:gd name="T2" fmla="*/ 67 w 1086"/>
              <a:gd name="T3" fmla="*/ 336 h 673"/>
              <a:gd name="T4" fmla="*/ 543 w 1086"/>
              <a:gd name="T5" fmla="*/ 615 h 673"/>
              <a:gd name="T6" fmla="*/ 543 w 1086"/>
              <a:gd name="T7" fmla="*/ 615 h 673"/>
              <a:gd name="T8" fmla="*/ 549 w 1086"/>
              <a:gd name="T9" fmla="*/ 615 h 673"/>
              <a:gd name="T10" fmla="*/ 549 w 1086"/>
              <a:gd name="T11" fmla="*/ 615 h 673"/>
              <a:gd name="T12" fmla="*/ 871 w 1086"/>
              <a:gd name="T13" fmla="*/ 491 h 673"/>
              <a:gd name="T14" fmla="*/ 871 w 1086"/>
              <a:gd name="T15" fmla="*/ 491 h 673"/>
              <a:gd name="T16" fmla="*/ 1020 w 1086"/>
              <a:gd name="T17" fmla="*/ 337 h 673"/>
              <a:gd name="T18" fmla="*/ 1020 w 1086"/>
              <a:gd name="T19" fmla="*/ 337 h 673"/>
              <a:gd name="T20" fmla="*/ 542 w 1086"/>
              <a:gd name="T21" fmla="*/ 58 h 673"/>
              <a:gd name="T22" fmla="*/ 542 w 1086"/>
              <a:gd name="T23" fmla="*/ 58 h 673"/>
              <a:gd name="T24" fmla="*/ 538 w 1086"/>
              <a:gd name="T25" fmla="*/ 58 h 673"/>
              <a:gd name="T26" fmla="*/ 538 w 1086"/>
              <a:gd name="T27" fmla="*/ 58 h 673"/>
              <a:gd name="T28" fmla="*/ 215 w 1086"/>
              <a:gd name="T29" fmla="*/ 183 h 673"/>
              <a:gd name="T30" fmla="*/ 215 w 1086"/>
              <a:gd name="T31" fmla="*/ 183 h 673"/>
              <a:gd name="T32" fmla="*/ 67 w 1086"/>
              <a:gd name="T33" fmla="*/ 336 h 673"/>
              <a:gd name="T34" fmla="*/ 543 w 1086"/>
              <a:gd name="T35" fmla="*/ 672 h 673"/>
              <a:gd name="T36" fmla="*/ 543 w 1086"/>
              <a:gd name="T37" fmla="*/ 672 h 673"/>
              <a:gd name="T38" fmla="*/ 183 w 1086"/>
              <a:gd name="T39" fmla="*/ 538 h 673"/>
              <a:gd name="T40" fmla="*/ 183 w 1086"/>
              <a:gd name="T41" fmla="*/ 538 h 673"/>
              <a:gd name="T42" fmla="*/ 11 w 1086"/>
              <a:gd name="T43" fmla="*/ 357 h 673"/>
              <a:gd name="T44" fmla="*/ 11 w 1086"/>
              <a:gd name="T45" fmla="*/ 357 h 673"/>
              <a:gd name="T46" fmla="*/ 5 w 1086"/>
              <a:gd name="T47" fmla="*/ 350 h 673"/>
              <a:gd name="T48" fmla="*/ 5 w 1086"/>
              <a:gd name="T49" fmla="*/ 350 h 673"/>
              <a:gd name="T50" fmla="*/ 8 w 1086"/>
              <a:gd name="T51" fmla="*/ 321 h 673"/>
              <a:gd name="T52" fmla="*/ 8 w 1086"/>
              <a:gd name="T53" fmla="*/ 321 h 673"/>
              <a:gd name="T54" fmla="*/ 180 w 1086"/>
              <a:gd name="T55" fmla="*/ 138 h 673"/>
              <a:gd name="T56" fmla="*/ 180 w 1086"/>
              <a:gd name="T57" fmla="*/ 138 h 673"/>
              <a:gd name="T58" fmla="*/ 537 w 1086"/>
              <a:gd name="T59" fmla="*/ 1 h 673"/>
              <a:gd name="T60" fmla="*/ 537 w 1086"/>
              <a:gd name="T61" fmla="*/ 1 h 673"/>
              <a:gd name="T62" fmla="*/ 903 w 1086"/>
              <a:gd name="T63" fmla="*/ 136 h 673"/>
              <a:gd name="T64" fmla="*/ 903 w 1086"/>
              <a:gd name="T65" fmla="*/ 136 h 673"/>
              <a:gd name="T66" fmla="*/ 1074 w 1086"/>
              <a:gd name="T67" fmla="*/ 316 h 673"/>
              <a:gd name="T68" fmla="*/ 1074 w 1086"/>
              <a:gd name="T69" fmla="*/ 316 h 673"/>
              <a:gd name="T70" fmla="*/ 1080 w 1086"/>
              <a:gd name="T71" fmla="*/ 324 h 673"/>
              <a:gd name="T72" fmla="*/ 1080 w 1086"/>
              <a:gd name="T73" fmla="*/ 324 h 673"/>
              <a:gd name="T74" fmla="*/ 1078 w 1086"/>
              <a:gd name="T75" fmla="*/ 353 h 673"/>
              <a:gd name="T76" fmla="*/ 1078 w 1086"/>
              <a:gd name="T77" fmla="*/ 353 h 673"/>
              <a:gd name="T78" fmla="*/ 906 w 1086"/>
              <a:gd name="T79" fmla="*/ 536 h 673"/>
              <a:gd name="T80" fmla="*/ 906 w 1086"/>
              <a:gd name="T81" fmla="*/ 536 h 673"/>
              <a:gd name="T82" fmla="*/ 549 w 1086"/>
              <a:gd name="T83" fmla="*/ 672 h 673"/>
              <a:gd name="T84" fmla="*/ 549 w 1086"/>
              <a:gd name="T85" fmla="*/ 672 h 673"/>
              <a:gd name="T86" fmla="*/ 543 w 1086"/>
              <a:gd name="T87" fmla="*/ 672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86" h="673">
                <a:moveTo>
                  <a:pt x="67" y="336"/>
                </a:moveTo>
                <a:lnTo>
                  <a:pt x="67" y="336"/>
                </a:lnTo>
                <a:cubicBezTo>
                  <a:pt x="139" y="432"/>
                  <a:pt x="308" y="615"/>
                  <a:pt x="543" y="615"/>
                </a:cubicBezTo>
                <a:lnTo>
                  <a:pt x="543" y="615"/>
                </a:lnTo>
                <a:cubicBezTo>
                  <a:pt x="545" y="615"/>
                  <a:pt x="547" y="615"/>
                  <a:pt x="549" y="615"/>
                </a:cubicBezTo>
                <a:lnTo>
                  <a:pt x="549" y="615"/>
                </a:lnTo>
                <a:cubicBezTo>
                  <a:pt x="660" y="614"/>
                  <a:pt x="768" y="572"/>
                  <a:pt x="871" y="491"/>
                </a:cubicBezTo>
                <a:lnTo>
                  <a:pt x="871" y="491"/>
                </a:lnTo>
                <a:cubicBezTo>
                  <a:pt x="924" y="449"/>
                  <a:pt x="975" y="396"/>
                  <a:pt x="1020" y="337"/>
                </a:cubicBezTo>
                <a:lnTo>
                  <a:pt x="1020" y="337"/>
                </a:lnTo>
                <a:cubicBezTo>
                  <a:pt x="947" y="242"/>
                  <a:pt x="778" y="58"/>
                  <a:pt x="542" y="58"/>
                </a:cubicBezTo>
                <a:lnTo>
                  <a:pt x="542" y="58"/>
                </a:lnTo>
                <a:cubicBezTo>
                  <a:pt x="540" y="58"/>
                  <a:pt x="539" y="58"/>
                  <a:pt x="538" y="58"/>
                </a:cubicBezTo>
                <a:lnTo>
                  <a:pt x="538" y="58"/>
                </a:lnTo>
                <a:cubicBezTo>
                  <a:pt x="426" y="59"/>
                  <a:pt x="317" y="102"/>
                  <a:pt x="215" y="183"/>
                </a:cubicBezTo>
                <a:lnTo>
                  <a:pt x="215" y="183"/>
                </a:lnTo>
                <a:cubicBezTo>
                  <a:pt x="161" y="225"/>
                  <a:pt x="111" y="278"/>
                  <a:pt x="67" y="336"/>
                </a:cubicBezTo>
                <a:close/>
                <a:moveTo>
                  <a:pt x="543" y="672"/>
                </a:moveTo>
                <a:lnTo>
                  <a:pt x="543" y="672"/>
                </a:lnTo>
                <a:cubicBezTo>
                  <a:pt x="418" y="672"/>
                  <a:pt x="297" y="627"/>
                  <a:pt x="183" y="538"/>
                </a:cubicBezTo>
                <a:lnTo>
                  <a:pt x="183" y="538"/>
                </a:lnTo>
                <a:cubicBezTo>
                  <a:pt x="120" y="489"/>
                  <a:pt x="61" y="426"/>
                  <a:pt x="11" y="357"/>
                </a:cubicBezTo>
                <a:lnTo>
                  <a:pt x="11" y="357"/>
                </a:lnTo>
                <a:cubicBezTo>
                  <a:pt x="9" y="355"/>
                  <a:pt x="6" y="353"/>
                  <a:pt x="5" y="350"/>
                </a:cubicBezTo>
                <a:lnTo>
                  <a:pt x="5" y="350"/>
                </a:lnTo>
                <a:cubicBezTo>
                  <a:pt x="0" y="340"/>
                  <a:pt x="1" y="329"/>
                  <a:pt x="8" y="321"/>
                </a:cubicBezTo>
                <a:lnTo>
                  <a:pt x="8" y="321"/>
                </a:lnTo>
                <a:cubicBezTo>
                  <a:pt x="57" y="251"/>
                  <a:pt x="117" y="188"/>
                  <a:pt x="180" y="138"/>
                </a:cubicBezTo>
                <a:lnTo>
                  <a:pt x="180" y="138"/>
                </a:lnTo>
                <a:cubicBezTo>
                  <a:pt x="292" y="49"/>
                  <a:pt x="412" y="3"/>
                  <a:pt x="537" y="1"/>
                </a:cubicBezTo>
                <a:lnTo>
                  <a:pt x="537" y="1"/>
                </a:lnTo>
                <a:cubicBezTo>
                  <a:pt x="664" y="0"/>
                  <a:pt x="787" y="45"/>
                  <a:pt x="903" y="136"/>
                </a:cubicBezTo>
                <a:lnTo>
                  <a:pt x="903" y="136"/>
                </a:lnTo>
                <a:cubicBezTo>
                  <a:pt x="965" y="185"/>
                  <a:pt x="1025" y="248"/>
                  <a:pt x="1074" y="316"/>
                </a:cubicBezTo>
                <a:lnTo>
                  <a:pt x="1074" y="316"/>
                </a:lnTo>
                <a:cubicBezTo>
                  <a:pt x="1077" y="319"/>
                  <a:pt x="1079" y="321"/>
                  <a:pt x="1080" y="324"/>
                </a:cubicBezTo>
                <a:lnTo>
                  <a:pt x="1080" y="324"/>
                </a:lnTo>
                <a:cubicBezTo>
                  <a:pt x="1085" y="334"/>
                  <a:pt x="1084" y="345"/>
                  <a:pt x="1078" y="353"/>
                </a:cubicBezTo>
                <a:lnTo>
                  <a:pt x="1078" y="353"/>
                </a:lnTo>
                <a:cubicBezTo>
                  <a:pt x="1028" y="423"/>
                  <a:pt x="969" y="486"/>
                  <a:pt x="906" y="536"/>
                </a:cubicBezTo>
                <a:lnTo>
                  <a:pt x="906" y="536"/>
                </a:lnTo>
                <a:cubicBezTo>
                  <a:pt x="794" y="625"/>
                  <a:pt x="673" y="671"/>
                  <a:pt x="549" y="672"/>
                </a:cubicBezTo>
                <a:lnTo>
                  <a:pt x="549" y="672"/>
                </a:lnTo>
                <a:cubicBezTo>
                  <a:pt x="547" y="672"/>
                  <a:pt x="545" y="672"/>
                  <a:pt x="543" y="6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" name="Freeform 356"/>
          <p:cNvSpPr>
            <a:spLocks noChangeArrowheads="1"/>
          </p:cNvSpPr>
          <p:nvPr/>
        </p:nvSpPr>
        <p:spPr bwMode="auto">
          <a:xfrm>
            <a:off x="14684363" y="4730456"/>
            <a:ext cx="521300" cy="521300"/>
          </a:xfrm>
          <a:custGeom>
            <a:avLst/>
            <a:gdLst>
              <a:gd name="T0" fmla="*/ 222 w 446"/>
              <a:gd name="T1" fmla="*/ 56 h 446"/>
              <a:gd name="T2" fmla="*/ 222 w 446"/>
              <a:gd name="T3" fmla="*/ 56 h 446"/>
              <a:gd name="T4" fmla="*/ 57 w 446"/>
              <a:gd name="T5" fmla="*/ 222 h 446"/>
              <a:gd name="T6" fmla="*/ 57 w 446"/>
              <a:gd name="T7" fmla="*/ 222 h 446"/>
              <a:gd name="T8" fmla="*/ 222 w 446"/>
              <a:gd name="T9" fmla="*/ 388 h 446"/>
              <a:gd name="T10" fmla="*/ 222 w 446"/>
              <a:gd name="T11" fmla="*/ 388 h 446"/>
              <a:gd name="T12" fmla="*/ 388 w 446"/>
              <a:gd name="T13" fmla="*/ 222 h 446"/>
              <a:gd name="T14" fmla="*/ 388 w 446"/>
              <a:gd name="T15" fmla="*/ 222 h 446"/>
              <a:gd name="T16" fmla="*/ 222 w 446"/>
              <a:gd name="T17" fmla="*/ 56 h 446"/>
              <a:gd name="T18" fmla="*/ 222 w 446"/>
              <a:gd name="T19" fmla="*/ 445 h 446"/>
              <a:gd name="T20" fmla="*/ 222 w 446"/>
              <a:gd name="T21" fmla="*/ 445 h 446"/>
              <a:gd name="T22" fmla="*/ 0 w 446"/>
              <a:gd name="T23" fmla="*/ 222 h 446"/>
              <a:gd name="T24" fmla="*/ 0 w 446"/>
              <a:gd name="T25" fmla="*/ 222 h 446"/>
              <a:gd name="T26" fmla="*/ 222 w 446"/>
              <a:gd name="T27" fmla="*/ 0 h 446"/>
              <a:gd name="T28" fmla="*/ 222 w 446"/>
              <a:gd name="T29" fmla="*/ 0 h 446"/>
              <a:gd name="T30" fmla="*/ 445 w 446"/>
              <a:gd name="T31" fmla="*/ 222 h 446"/>
              <a:gd name="T32" fmla="*/ 445 w 446"/>
              <a:gd name="T33" fmla="*/ 222 h 446"/>
              <a:gd name="T34" fmla="*/ 222 w 446"/>
              <a:gd name="T35" fmla="*/ 445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6" h="446">
                <a:moveTo>
                  <a:pt x="222" y="56"/>
                </a:moveTo>
                <a:lnTo>
                  <a:pt x="222" y="56"/>
                </a:lnTo>
                <a:cubicBezTo>
                  <a:pt x="131" y="56"/>
                  <a:pt x="57" y="130"/>
                  <a:pt x="57" y="222"/>
                </a:cubicBezTo>
                <a:lnTo>
                  <a:pt x="57" y="222"/>
                </a:lnTo>
                <a:cubicBezTo>
                  <a:pt x="57" y="313"/>
                  <a:pt x="131" y="388"/>
                  <a:pt x="222" y="388"/>
                </a:cubicBezTo>
                <a:lnTo>
                  <a:pt x="222" y="388"/>
                </a:lnTo>
                <a:cubicBezTo>
                  <a:pt x="314" y="388"/>
                  <a:pt x="388" y="313"/>
                  <a:pt x="388" y="222"/>
                </a:cubicBezTo>
                <a:lnTo>
                  <a:pt x="388" y="222"/>
                </a:lnTo>
                <a:cubicBezTo>
                  <a:pt x="388" y="130"/>
                  <a:pt x="314" y="56"/>
                  <a:pt x="222" y="56"/>
                </a:cubicBezTo>
                <a:close/>
                <a:moveTo>
                  <a:pt x="222" y="445"/>
                </a:moveTo>
                <a:lnTo>
                  <a:pt x="222" y="445"/>
                </a:lnTo>
                <a:cubicBezTo>
                  <a:pt x="100" y="445"/>
                  <a:pt x="0" y="345"/>
                  <a:pt x="0" y="222"/>
                </a:cubicBezTo>
                <a:lnTo>
                  <a:pt x="0" y="222"/>
                </a:lnTo>
                <a:cubicBezTo>
                  <a:pt x="0" y="99"/>
                  <a:pt x="100" y="0"/>
                  <a:pt x="222" y="0"/>
                </a:cubicBezTo>
                <a:lnTo>
                  <a:pt x="222" y="0"/>
                </a:lnTo>
                <a:cubicBezTo>
                  <a:pt x="346" y="0"/>
                  <a:pt x="445" y="99"/>
                  <a:pt x="445" y="222"/>
                </a:cubicBezTo>
                <a:lnTo>
                  <a:pt x="445" y="222"/>
                </a:lnTo>
                <a:cubicBezTo>
                  <a:pt x="445" y="345"/>
                  <a:pt x="346" y="445"/>
                  <a:pt x="222" y="4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" name="CuadroTexto 471"/>
          <p:cNvSpPr txBox="1"/>
          <p:nvPr/>
        </p:nvSpPr>
        <p:spPr>
          <a:xfrm>
            <a:off x="9526077" y="785117"/>
            <a:ext cx="5325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73" name="CuadroTexto 472"/>
          <p:cNvSpPr txBox="1"/>
          <p:nvPr/>
        </p:nvSpPr>
        <p:spPr>
          <a:xfrm>
            <a:off x="2451398" y="230054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74" name="CuadroTexto 473"/>
          <p:cNvSpPr txBox="1"/>
          <p:nvPr/>
        </p:nvSpPr>
        <p:spPr>
          <a:xfrm>
            <a:off x="2902013" y="5879819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75" name="Rectángulo 474"/>
          <p:cNvSpPr/>
          <p:nvPr/>
        </p:nvSpPr>
        <p:spPr>
          <a:xfrm>
            <a:off x="2349497" y="6422850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76" name="CuadroTexto 475"/>
          <p:cNvSpPr txBox="1"/>
          <p:nvPr/>
        </p:nvSpPr>
        <p:spPr>
          <a:xfrm>
            <a:off x="8383417" y="7881111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77" name="Rectángulo 476"/>
          <p:cNvSpPr/>
          <p:nvPr/>
        </p:nvSpPr>
        <p:spPr>
          <a:xfrm>
            <a:off x="7830901" y="8424142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78" name="CuadroTexto 477"/>
          <p:cNvSpPr txBox="1"/>
          <p:nvPr/>
        </p:nvSpPr>
        <p:spPr>
          <a:xfrm>
            <a:off x="13922908" y="6267467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79" name="Rectángulo 478"/>
          <p:cNvSpPr/>
          <p:nvPr/>
        </p:nvSpPr>
        <p:spPr>
          <a:xfrm>
            <a:off x="13370392" y="6810498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80" name="CuadroTexto 479"/>
          <p:cNvSpPr txBox="1"/>
          <p:nvPr/>
        </p:nvSpPr>
        <p:spPr>
          <a:xfrm>
            <a:off x="19423801" y="8761508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81" name="Rectángulo 480"/>
          <p:cNvSpPr/>
          <p:nvPr/>
        </p:nvSpPr>
        <p:spPr>
          <a:xfrm>
            <a:off x="18871285" y="9304539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8444772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79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6E98BB"/>
      </a:accent1>
      <a:accent2>
        <a:srgbClr val="F3CC4C"/>
      </a:accent2>
      <a:accent3>
        <a:srgbClr val="46CAC0"/>
      </a:accent3>
      <a:accent4>
        <a:srgbClr val="3183B1"/>
      </a:accent4>
      <a:accent5>
        <a:srgbClr val="31658A"/>
      </a:accent5>
      <a:accent6>
        <a:srgbClr val="60606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89062</TotalTime>
  <Words>648</Words>
  <Application>Microsoft Macintosh PowerPoint</Application>
  <PresentationFormat>Personalizado</PresentationFormat>
  <Paragraphs>134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15665</cp:revision>
  <dcterms:created xsi:type="dcterms:W3CDTF">2014-11-12T21:47:38Z</dcterms:created>
  <dcterms:modified xsi:type="dcterms:W3CDTF">2019-07-08T20:20:15Z</dcterms:modified>
  <cp:category/>
</cp:coreProperties>
</file>