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0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68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9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7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4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2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1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7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/>
          <p:cNvSpPr>
            <a:spLocks noChangeArrowheads="1"/>
          </p:cNvSpPr>
          <p:nvPr/>
        </p:nvSpPr>
        <p:spPr bwMode="auto">
          <a:xfrm>
            <a:off x="12342718" y="4972813"/>
            <a:ext cx="8941169" cy="1390166"/>
          </a:xfrm>
          <a:custGeom>
            <a:avLst/>
            <a:gdLst>
              <a:gd name="T0" fmla="*/ 0 w 7684"/>
              <a:gd name="T1" fmla="*/ 597 h 1194"/>
              <a:gd name="T2" fmla="*/ 0 w 7684"/>
              <a:gd name="T3" fmla="*/ 597 h 1194"/>
              <a:gd name="T4" fmla="*/ 3841 w 7684"/>
              <a:gd name="T5" fmla="*/ 1193 h 1194"/>
              <a:gd name="T6" fmla="*/ 3841 w 7684"/>
              <a:gd name="T7" fmla="*/ 1193 h 1194"/>
              <a:gd name="T8" fmla="*/ 7683 w 7684"/>
              <a:gd name="T9" fmla="*/ 597 h 1194"/>
              <a:gd name="T10" fmla="*/ 7683 w 7684"/>
              <a:gd name="T11" fmla="*/ 597 h 1194"/>
              <a:gd name="T12" fmla="*/ 3841 w 7684"/>
              <a:gd name="T13" fmla="*/ 0 h 1194"/>
              <a:gd name="T14" fmla="*/ 3841 w 7684"/>
              <a:gd name="T15" fmla="*/ 0 h 1194"/>
              <a:gd name="T16" fmla="*/ 0 w 7684"/>
              <a:gd name="T17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84" h="1194">
                <a:moveTo>
                  <a:pt x="0" y="597"/>
                </a:moveTo>
                <a:lnTo>
                  <a:pt x="0" y="597"/>
                </a:lnTo>
                <a:cubicBezTo>
                  <a:pt x="0" y="926"/>
                  <a:pt x="1720" y="1193"/>
                  <a:pt x="3841" y="1193"/>
                </a:cubicBezTo>
                <a:lnTo>
                  <a:pt x="3841" y="1193"/>
                </a:lnTo>
                <a:cubicBezTo>
                  <a:pt x="5963" y="1193"/>
                  <a:pt x="7683" y="926"/>
                  <a:pt x="7683" y="597"/>
                </a:cubicBezTo>
                <a:lnTo>
                  <a:pt x="7683" y="597"/>
                </a:lnTo>
                <a:cubicBezTo>
                  <a:pt x="7683" y="267"/>
                  <a:pt x="5963" y="0"/>
                  <a:pt x="3841" y="0"/>
                </a:cubicBezTo>
                <a:lnTo>
                  <a:pt x="3841" y="0"/>
                </a:lnTo>
                <a:cubicBezTo>
                  <a:pt x="1720" y="0"/>
                  <a:pt x="0" y="267"/>
                  <a:pt x="0" y="5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"/>
          <p:cNvSpPr>
            <a:spLocks noChangeArrowheads="1"/>
          </p:cNvSpPr>
          <p:nvPr/>
        </p:nvSpPr>
        <p:spPr bwMode="auto">
          <a:xfrm>
            <a:off x="11116708" y="3397980"/>
            <a:ext cx="11382930" cy="1538927"/>
          </a:xfrm>
          <a:custGeom>
            <a:avLst/>
            <a:gdLst>
              <a:gd name="T0" fmla="*/ 0 w 9787"/>
              <a:gd name="T1" fmla="*/ 662 h 1324"/>
              <a:gd name="T2" fmla="*/ 0 w 9787"/>
              <a:gd name="T3" fmla="*/ 662 h 1324"/>
              <a:gd name="T4" fmla="*/ 4892 w 9787"/>
              <a:gd name="T5" fmla="*/ 1323 h 1324"/>
              <a:gd name="T6" fmla="*/ 4892 w 9787"/>
              <a:gd name="T7" fmla="*/ 1323 h 1324"/>
              <a:gd name="T8" fmla="*/ 9786 w 9787"/>
              <a:gd name="T9" fmla="*/ 662 h 1324"/>
              <a:gd name="T10" fmla="*/ 9786 w 9787"/>
              <a:gd name="T11" fmla="*/ 662 h 1324"/>
              <a:gd name="T12" fmla="*/ 4892 w 9787"/>
              <a:gd name="T13" fmla="*/ 0 h 1324"/>
              <a:gd name="T14" fmla="*/ 4892 w 9787"/>
              <a:gd name="T15" fmla="*/ 0 h 1324"/>
              <a:gd name="T16" fmla="*/ 0 w 9787"/>
              <a:gd name="T17" fmla="*/ 66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87" h="1324">
                <a:moveTo>
                  <a:pt x="0" y="662"/>
                </a:moveTo>
                <a:lnTo>
                  <a:pt x="0" y="662"/>
                </a:lnTo>
                <a:cubicBezTo>
                  <a:pt x="0" y="1027"/>
                  <a:pt x="2190" y="1323"/>
                  <a:pt x="4892" y="1323"/>
                </a:cubicBezTo>
                <a:lnTo>
                  <a:pt x="4892" y="1323"/>
                </a:lnTo>
                <a:cubicBezTo>
                  <a:pt x="7595" y="1323"/>
                  <a:pt x="9786" y="1027"/>
                  <a:pt x="9786" y="662"/>
                </a:cubicBezTo>
                <a:lnTo>
                  <a:pt x="9786" y="662"/>
                </a:lnTo>
                <a:cubicBezTo>
                  <a:pt x="9786" y="296"/>
                  <a:pt x="7595" y="0"/>
                  <a:pt x="4892" y="0"/>
                </a:cubicBezTo>
                <a:lnTo>
                  <a:pt x="4892" y="0"/>
                </a:lnTo>
                <a:cubicBezTo>
                  <a:pt x="2190" y="0"/>
                  <a:pt x="0" y="296"/>
                  <a:pt x="0" y="6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"/>
          <p:cNvSpPr>
            <a:spLocks noChangeArrowheads="1"/>
          </p:cNvSpPr>
          <p:nvPr/>
        </p:nvSpPr>
        <p:spPr bwMode="auto">
          <a:xfrm>
            <a:off x="13322504" y="6409145"/>
            <a:ext cx="6971339" cy="1390166"/>
          </a:xfrm>
          <a:custGeom>
            <a:avLst/>
            <a:gdLst>
              <a:gd name="T0" fmla="*/ 0 w 5993"/>
              <a:gd name="T1" fmla="*/ 596 h 1194"/>
              <a:gd name="T2" fmla="*/ 0 w 5993"/>
              <a:gd name="T3" fmla="*/ 596 h 1194"/>
              <a:gd name="T4" fmla="*/ 2996 w 5993"/>
              <a:gd name="T5" fmla="*/ 1193 h 1194"/>
              <a:gd name="T6" fmla="*/ 2996 w 5993"/>
              <a:gd name="T7" fmla="*/ 1193 h 1194"/>
              <a:gd name="T8" fmla="*/ 5992 w 5993"/>
              <a:gd name="T9" fmla="*/ 596 h 1194"/>
              <a:gd name="T10" fmla="*/ 5992 w 5993"/>
              <a:gd name="T11" fmla="*/ 596 h 1194"/>
              <a:gd name="T12" fmla="*/ 2996 w 5993"/>
              <a:gd name="T13" fmla="*/ 0 h 1194"/>
              <a:gd name="T14" fmla="*/ 2996 w 5993"/>
              <a:gd name="T15" fmla="*/ 0 h 1194"/>
              <a:gd name="T16" fmla="*/ 0 w 5993"/>
              <a:gd name="T17" fmla="*/ 59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3" h="1194">
                <a:moveTo>
                  <a:pt x="0" y="596"/>
                </a:moveTo>
                <a:lnTo>
                  <a:pt x="0" y="596"/>
                </a:lnTo>
                <a:cubicBezTo>
                  <a:pt x="0" y="926"/>
                  <a:pt x="1342" y="1193"/>
                  <a:pt x="2996" y="1193"/>
                </a:cubicBezTo>
                <a:lnTo>
                  <a:pt x="2996" y="1193"/>
                </a:lnTo>
                <a:cubicBezTo>
                  <a:pt x="4651" y="1193"/>
                  <a:pt x="5992" y="926"/>
                  <a:pt x="5992" y="596"/>
                </a:cubicBezTo>
                <a:lnTo>
                  <a:pt x="5992" y="596"/>
                </a:lnTo>
                <a:cubicBezTo>
                  <a:pt x="5992" y="266"/>
                  <a:pt x="4651" y="0"/>
                  <a:pt x="2996" y="0"/>
                </a:cubicBezTo>
                <a:lnTo>
                  <a:pt x="2996" y="0"/>
                </a:lnTo>
                <a:cubicBezTo>
                  <a:pt x="1342" y="0"/>
                  <a:pt x="0" y="266"/>
                  <a:pt x="0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"/>
          <p:cNvSpPr>
            <a:spLocks noChangeArrowheads="1"/>
          </p:cNvSpPr>
          <p:nvPr/>
        </p:nvSpPr>
        <p:spPr bwMode="auto">
          <a:xfrm>
            <a:off x="14410012" y="7824958"/>
            <a:ext cx="4801453" cy="1338868"/>
          </a:xfrm>
          <a:custGeom>
            <a:avLst/>
            <a:gdLst>
              <a:gd name="T0" fmla="*/ 0 w 4127"/>
              <a:gd name="T1" fmla="*/ 574 h 1150"/>
              <a:gd name="T2" fmla="*/ 0 w 4127"/>
              <a:gd name="T3" fmla="*/ 574 h 1150"/>
              <a:gd name="T4" fmla="*/ 2063 w 4127"/>
              <a:gd name="T5" fmla="*/ 1149 h 1150"/>
              <a:gd name="T6" fmla="*/ 2063 w 4127"/>
              <a:gd name="T7" fmla="*/ 1149 h 1150"/>
              <a:gd name="T8" fmla="*/ 4126 w 4127"/>
              <a:gd name="T9" fmla="*/ 574 h 1150"/>
              <a:gd name="T10" fmla="*/ 4126 w 4127"/>
              <a:gd name="T11" fmla="*/ 574 h 1150"/>
              <a:gd name="T12" fmla="*/ 2063 w 4127"/>
              <a:gd name="T13" fmla="*/ 0 h 1150"/>
              <a:gd name="T14" fmla="*/ 2063 w 4127"/>
              <a:gd name="T15" fmla="*/ 0 h 1150"/>
              <a:gd name="T16" fmla="*/ 0 w 4127"/>
              <a:gd name="T17" fmla="*/ 574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7" h="1150">
                <a:moveTo>
                  <a:pt x="0" y="574"/>
                </a:moveTo>
                <a:lnTo>
                  <a:pt x="0" y="574"/>
                </a:lnTo>
                <a:cubicBezTo>
                  <a:pt x="0" y="892"/>
                  <a:pt x="925" y="1149"/>
                  <a:pt x="2063" y="1149"/>
                </a:cubicBezTo>
                <a:lnTo>
                  <a:pt x="2063" y="1149"/>
                </a:lnTo>
                <a:cubicBezTo>
                  <a:pt x="3202" y="1149"/>
                  <a:pt x="4126" y="892"/>
                  <a:pt x="4126" y="574"/>
                </a:cubicBezTo>
                <a:lnTo>
                  <a:pt x="4126" y="574"/>
                </a:lnTo>
                <a:cubicBezTo>
                  <a:pt x="4126" y="258"/>
                  <a:pt x="3202" y="0"/>
                  <a:pt x="2063" y="0"/>
                </a:cubicBezTo>
                <a:lnTo>
                  <a:pt x="2063" y="0"/>
                </a:lnTo>
                <a:cubicBezTo>
                  <a:pt x="925" y="0"/>
                  <a:pt x="0" y="258"/>
                  <a:pt x="0" y="57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15164085" y="9204865"/>
            <a:ext cx="3293304" cy="1246529"/>
          </a:xfrm>
          <a:custGeom>
            <a:avLst/>
            <a:gdLst>
              <a:gd name="T0" fmla="*/ 0 w 2832"/>
              <a:gd name="T1" fmla="*/ 536 h 1072"/>
              <a:gd name="T2" fmla="*/ 0 w 2832"/>
              <a:gd name="T3" fmla="*/ 536 h 1072"/>
              <a:gd name="T4" fmla="*/ 1415 w 2832"/>
              <a:gd name="T5" fmla="*/ 1071 h 1072"/>
              <a:gd name="T6" fmla="*/ 1415 w 2832"/>
              <a:gd name="T7" fmla="*/ 1071 h 1072"/>
              <a:gd name="T8" fmla="*/ 2831 w 2832"/>
              <a:gd name="T9" fmla="*/ 536 h 1072"/>
              <a:gd name="T10" fmla="*/ 2831 w 2832"/>
              <a:gd name="T11" fmla="*/ 536 h 1072"/>
              <a:gd name="T12" fmla="*/ 1415 w 2832"/>
              <a:gd name="T13" fmla="*/ 0 h 1072"/>
              <a:gd name="T14" fmla="*/ 1415 w 2832"/>
              <a:gd name="T15" fmla="*/ 0 h 1072"/>
              <a:gd name="T16" fmla="*/ 0 w 2832"/>
              <a:gd name="T17" fmla="*/ 53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2" h="1072">
                <a:moveTo>
                  <a:pt x="0" y="536"/>
                </a:moveTo>
                <a:lnTo>
                  <a:pt x="0" y="536"/>
                </a:lnTo>
                <a:cubicBezTo>
                  <a:pt x="0" y="831"/>
                  <a:pt x="634" y="1071"/>
                  <a:pt x="1415" y="1071"/>
                </a:cubicBezTo>
                <a:lnTo>
                  <a:pt x="1415" y="1071"/>
                </a:lnTo>
                <a:cubicBezTo>
                  <a:pt x="2197" y="1071"/>
                  <a:pt x="2831" y="831"/>
                  <a:pt x="2831" y="536"/>
                </a:cubicBezTo>
                <a:lnTo>
                  <a:pt x="2831" y="536"/>
                </a:lnTo>
                <a:cubicBezTo>
                  <a:pt x="2831" y="240"/>
                  <a:pt x="2197" y="0"/>
                  <a:pt x="1415" y="0"/>
                </a:cubicBezTo>
                <a:lnTo>
                  <a:pt x="1415" y="0"/>
                </a:lnTo>
                <a:cubicBezTo>
                  <a:pt x="634" y="0"/>
                  <a:pt x="0" y="240"/>
                  <a:pt x="0" y="5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50"/>
          <p:cNvSpPr>
            <a:spLocks noChangeArrowheads="1"/>
          </p:cNvSpPr>
          <p:nvPr/>
        </p:nvSpPr>
        <p:spPr bwMode="auto">
          <a:xfrm>
            <a:off x="1878013" y="5680720"/>
            <a:ext cx="789983" cy="789983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39 w 680"/>
              <a:gd name="T5" fmla="*/ 678 h 679"/>
              <a:gd name="T6" fmla="*/ 339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39 w 680"/>
              <a:gd name="T13" fmla="*/ 0 h 679"/>
              <a:gd name="T14" fmla="*/ 339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8"/>
                  <a:pt x="339" y="678"/>
                </a:cubicBezTo>
                <a:lnTo>
                  <a:pt x="339" y="678"/>
                </a:lnTo>
                <a:cubicBezTo>
                  <a:pt x="527" y="678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51"/>
          <p:cNvSpPr>
            <a:spLocks noChangeArrowheads="1"/>
          </p:cNvSpPr>
          <p:nvPr/>
        </p:nvSpPr>
        <p:spPr bwMode="auto">
          <a:xfrm>
            <a:off x="1878013" y="7040107"/>
            <a:ext cx="789983" cy="789983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39 w 680"/>
              <a:gd name="T5" fmla="*/ 679 h 680"/>
              <a:gd name="T6" fmla="*/ 339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39 w 680"/>
              <a:gd name="T13" fmla="*/ 0 h 680"/>
              <a:gd name="T14" fmla="*/ 339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39" y="679"/>
                </a:cubicBezTo>
                <a:lnTo>
                  <a:pt x="339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52"/>
          <p:cNvSpPr>
            <a:spLocks noChangeArrowheads="1"/>
          </p:cNvSpPr>
          <p:nvPr/>
        </p:nvSpPr>
        <p:spPr bwMode="auto">
          <a:xfrm>
            <a:off x="1878013" y="8455920"/>
            <a:ext cx="789983" cy="789983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39 w 680"/>
              <a:gd name="T5" fmla="*/ 679 h 680"/>
              <a:gd name="T6" fmla="*/ 339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39 w 680"/>
              <a:gd name="T13" fmla="*/ 0 h 680"/>
              <a:gd name="T14" fmla="*/ 339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39" y="679"/>
                </a:cubicBezTo>
                <a:lnTo>
                  <a:pt x="339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1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1"/>
                  <a:pt x="0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53"/>
          <p:cNvSpPr>
            <a:spLocks noChangeArrowheads="1"/>
          </p:cNvSpPr>
          <p:nvPr/>
        </p:nvSpPr>
        <p:spPr bwMode="auto">
          <a:xfrm>
            <a:off x="1878013" y="9769138"/>
            <a:ext cx="789983" cy="789983"/>
          </a:xfrm>
          <a:custGeom>
            <a:avLst/>
            <a:gdLst>
              <a:gd name="T0" fmla="*/ 0 w 680"/>
              <a:gd name="T1" fmla="*/ 340 h 681"/>
              <a:gd name="T2" fmla="*/ 0 w 680"/>
              <a:gd name="T3" fmla="*/ 340 h 681"/>
              <a:gd name="T4" fmla="*/ 339 w 680"/>
              <a:gd name="T5" fmla="*/ 680 h 681"/>
              <a:gd name="T6" fmla="*/ 339 w 680"/>
              <a:gd name="T7" fmla="*/ 680 h 681"/>
              <a:gd name="T8" fmla="*/ 679 w 680"/>
              <a:gd name="T9" fmla="*/ 340 h 681"/>
              <a:gd name="T10" fmla="*/ 679 w 680"/>
              <a:gd name="T11" fmla="*/ 340 h 681"/>
              <a:gd name="T12" fmla="*/ 339 w 680"/>
              <a:gd name="T13" fmla="*/ 0 h 681"/>
              <a:gd name="T14" fmla="*/ 339 w 680"/>
              <a:gd name="T15" fmla="*/ 0 h 681"/>
              <a:gd name="T16" fmla="*/ 0 w 680"/>
              <a:gd name="T17" fmla="*/ 34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1">
                <a:moveTo>
                  <a:pt x="0" y="340"/>
                </a:moveTo>
                <a:lnTo>
                  <a:pt x="0" y="340"/>
                </a:lnTo>
                <a:cubicBezTo>
                  <a:pt x="0" y="528"/>
                  <a:pt x="152" y="680"/>
                  <a:pt x="339" y="680"/>
                </a:cubicBezTo>
                <a:lnTo>
                  <a:pt x="339" y="680"/>
                </a:lnTo>
                <a:cubicBezTo>
                  <a:pt x="527" y="680"/>
                  <a:pt x="679" y="528"/>
                  <a:pt x="679" y="340"/>
                </a:cubicBezTo>
                <a:lnTo>
                  <a:pt x="679" y="340"/>
                </a:lnTo>
                <a:cubicBezTo>
                  <a:pt x="679" y="153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3"/>
                  <a:pt x="0" y="34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4"/>
          <p:cNvSpPr>
            <a:spLocks noChangeArrowheads="1"/>
          </p:cNvSpPr>
          <p:nvPr/>
        </p:nvSpPr>
        <p:spPr bwMode="auto">
          <a:xfrm>
            <a:off x="1878013" y="11072096"/>
            <a:ext cx="789983" cy="789983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39 w 680"/>
              <a:gd name="T5" fmla="*/ 679 h 680"/>
              <a:gd name="T6" fmla="*/ 339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39 w 680"/>
              <a:gd name="T13" fmla="*/ 0 h 680"/>
              <a:gd name="T14" fmla="*/ 339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39" y="679"/>
                </a:cubicBezTo>
                <a:lnTo>
                  <a:pt x="339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CuadroTexto 270"/>
          <p:cNvSpPr txBox="1"/>
          <p:nvPr/>
        </p:nvSpPr>
        <p:spPr>
          <a:xfrm>
            <a:off x="1844498" y="1727421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2967295" y="572175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3" name="CuadroTexto 272"/>
          <p:cNvSpPr txBox="1"/>
          <p:nvPr/>
        </p:nvSpPr>
        <p:spPr>
          <a:xfrm>
            <a:off x="2948023" y="712731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2954661" y="855546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5" name="CuadroTexto 274"/>
          <p:cNvSpPr txBox="1"/>
          <p:nvPr/>
        </p:nvSpPr>
        <p:spPr>
          <a:xfrm>
            <a:off x="2948023" y="982299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2954661" y="1117469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4981391" y="3558027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15120050" y="5124663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9" name="CuadroTexto 278"/>
          <p:cNvSpPr txBox="1"/>
          <p:nvPr/>
        </p:nvSpPr>
        <p:spPr>
          <a:xfrm>
            <a:off x="15164085" y="660615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15402979" y="8044561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15596942" y="9409057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7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3840312" y="3102969"/>
            <a:ext cx="6836213" cy="1476292"/>
          </a:xfrm>
          <a:custGeom>
            <a:avLst/>
            <a:gdLst>
              <a:gd name="T0" fmla="*/ 0 w 5860"/>
              <a:gd name="T1" fmla="*/ 0 h 1264"/>
              <a:gd name="T2" fmla="*/ 286 w 5860"/>
              <a:gd name="T3" fmla="*/ 1263 h 1264"/>
              <a:gd name="T4" fmla="*/ 5577 w 5860"/>
              <a:gd name="T5" fmla="*/ 1263 h 1264"/>
              <a:gd name="T6" fmla="*/ 5859 w 5860"/>
              <a:gd name="T7" fmla="*/ 0 h 1264"/>
              <a:gd name="T8" fmla="*/ 0 w 5860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60" h="1264">
                <a:moveTo>
                  <a:pt x="0" y="0"/>
                </a:moveTo>
                <a:lnTo>
                  <a:pt x="286" y="1263"/>
                </a:lnTo>
                <a:lnTo>
                  <a:pt x="5577" y="1263"/>
                </a:lnTo>
                <a:lnTo>
                  <a:pt x="5859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"/>
          <p:cNvSpPr>
            <a:spLocks noChangeArrowheads="1"/>
          </p:cNvSpPr>
          <p:nvPr/>
        </p:nvSpPr>
        <p:spPr bwMode="auto">
          <a:xfrm>
            <a:off x="4174662" y="4574118"/>
            <a:ext cx="6167512" cy="1471149"/>
          </a:xfrm>
          <a:custGeom>
            <a:avLst/>
            <a:gdLst>
              <a:gd name="T0" fmla="*/ 0 w 5287"/>
              <a:gd name="T1" fmla="*/ 0 h 1261"/>
              <a:gd name="T2" fmla="*/ 286 w 5287"/>
              <a:gd name="T3" fmla="*/ 1256 h 1261"/>
              <a:gd name="T4" fmla="*/ 5011 w 5287"/>
              <a:gd name="T5" fmla="*/ 1260 h 1261"/>
              <a:gd name="T6" fmla="*/ 5286 w 5287"/>
              <a:gd name="T7" fmla="*/ 0 h 1261"/>
              <a:gd name="T8" fmla="*/ 0 w 5287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7" h="1261">
                <a:moveTo>
                  <a:pt x="0" y="0"/>
                </a:moveTo>
                <a:lnTo>
                  <a:pt x="286" y="1256"/>
                </a:lnTo>
                <a:lnTo>
                  <a:pt x="5011" y="1260"/>
                </a:lnTo>
                <a:lnTo>
                  <a:pt x="5286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4509016" y="6040122"/>
            <a:ext cx="5514238" cy="1476295"/>
          </a:xfrm>
          <a:custGeom>
            <a:avLst/>
            <a:gdLst>
              <a:gd name="T0" fmla="*/ 0 w 4726"/>
              <a:gd name="T1" fmla="*/ 0 h 1266"/>
              <a:gd name="T2" fmla="*/ 288 w 4726"/>
              <a:gd name="T3" fmla="*/ 1265 h 1266"/>
              <a:gd name="T4" fmla="*/ 4443 w 4726"/>
              <a:gd name="T5" fmla="*/ 1265 h 1266"/>
              <a:gd name="T6" fmla="*/ 4725 w 4726"/>
              <a:gd name="T7" fmla="*/ 4 h 1266"/>
              <a:gd name="T8" fmla="*/ 0 w 4726"/>
              <a:gd name="T9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6" h="1266">
                <a:moveTo>
                  <a:pt x="0" y="0"/>
                </a:moveTo>
                <a:lnTo>
                  <a:pt x="288" y="1265"/>
                </a:lnTo>
                <a:lnTo>
                  <a:pt x="4443" y="1265"/>
                </a:lnTo>
                <a:lnTo>
                  <a:pt x="4725" y="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4848512" y="7516416"/>
            <a:ext cx="4840388" cy="1476292"/>
          </a:xfrm>
          <a:custGeom>
            <a:avLst/>
            <a:gdLst>
              <a:gd name="T0" fmla="*/ 0 w 4150"/>
              <a:gd name="T1" fmla="*/ 0 h 1266"/>
              <a:gd name="T2" fmla="*/ 253 w 4150"/>
              <a:gd name="T3" fmla="*/ 1265 h 1266"/>
              <a:gd name="T4" fmla="*/ 3868 w 4150"/>
              <a:gd name="T5" fmla="*/ 1261 h 1266"/>
              <a:gd name="T6" fmla="*/ 4149 w 4150"/>
              <a:gd name="T7" fmla="*/ 3 h 1266"/>
              <a:gd name="T8" fmla="*/ 0 w 4150"/>
              <a:gd name="T9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0" h="1266">
                <a:moveTo>
                  <a:pt x="0" y="0"/>
                </a:moveTo>
                <a:lnTo>
                  <a:pt x="253" y="1265"/>
                </a:lnTo>
                <a:lnTo>
                  <a:pt x="3868" y="1261"/>
                </a:lnTo>
                <a:lnTo>
                  <a:pt x="4149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"/>
          <p:cNvSpPr>
            <a:spLocks noChangeArrowheads="1"/>
          </p:cNvSpPr>
          <p:nvPr/>
        </p:nvSpPr>
        <p:spPr bwMode="auto">
          <a:xfrm>
            <a:off x="5146857" y="8992708"/>
            <a:ext cx="4207693" cy="1481437"/>
          </a:xfrm>
          <a:custGeom>
            <a:avLst/>
            <a:gdLst>
              <a:gd name="T0" fmla="*/ 0 w 3609"/>
              <a:gd name="T1" fmla="*/ 0 h 1270"/>
              <a:gd name="T2" fmla="*/ 251 w 3609"/>
              <a:gd name="T3" fmla="*/ 1255 h 1270"/>
              <a:gd name="T4" fmla="*/ 3342 w 3609"/>
              <a:gd name="T5" fmla="*/ 1269 h 1270"/>
              <a:gd name="T6" fmla="*/ 3608 w 3609"/>
              <a:gd name="T7" fmla="*/ 3 h 1270"/>
              <a:gd name="T8" fmla="*/ 0 w 3609"/>
              <a:gd name="T9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9" h="1270">
                <a:moveTo>
                  <a:pt x="0" y="0"/>
                </a:moveTo>
                <a:lnTo>
                  <a:pt x="251" y="1255"/>
                </a:lnTo>
                <a:lnTo>
                  <a:pt x="3342" y="1269"/>
                </a:lnTo>
                <a:lnTo>
                  <a:pt x="3608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6"/>
          <p:cNvSpPr>
            <a:spLocks noChangeArrowheads="1"/>
          </p:cNvSpPr>
          <p:nvPr/>
        </p:nvSpPr>
        <p:spPr bwMode="auto">
          <a:xfrm>
            <a:off x="2703513" y="2387968"/>
            <a:ext cx="9099523" cy="715001"/>
          </a:xfrm>
          <a:custGeom>
            <a:avLst/>
            <a:gdLst>
              <a:gd name="T0" fmla="*/ 7494 w 7800"/>
              <a:gd name="T1" fmla="*/ 610 h 611"/>
              <a:gd name="T2" fmla="*/ 305 w 7800"/>
              <a:gd name="T3" fmla="*/ 610 h 611"/>
              <a:gd name="T4" fmla="*/ 305 w 7800"/>
              <a:gd name="T5" fmla="*/ 610 h 611"/>
              <a:gd name="T6" fmla="*/ 0 w 7800"/>
              <a:gd name="T7" fmla="*/ 305 h 611"/>
              <a:gd name="T8" fmla="*/ 0 w 7800"/>
              <a:gd name="T9" fmla="*/ 305 h 611"/>
              <a:gd name="T10" fmla="*/ 305 w 7800"/>
              <a:gd name="T11" fmla="*/ 0 h 611"/>
              <a:gd name="T12" fmla="*/ 7494 w 7800"/>
              <a:gd name="T13" fmla="*/ 0 h 611"/>
              <a:gd name="T14" fmla="*/ 7494 w 7800"/>
              <a:gd name="T15" fmla="*/ 0 h 611"/>
              <a:gd name="T16" fmla="*/ 7799 w 7800"/>
              <a:gd name="T17" fmla="*/ 305 h 611"/>
              <a:gd name="T18" fmla="*/ 7799 w 7800"/>
              <a:gd name="T19" fmla="*/ 305 h 611"/>
              <a:gd name="T20" fmla="*/ 7494 w 7800"/>
              <a:gd name="T21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00" h="611">
                <a:moveTo>
                  <a:pt x="7494" y="610"/>
                </a:moveTo>
                <a:lnTo>
                  <a:pt x="305" y="610"/>
                </a:lnTo>
                <a:lnTo>
                  <a:pt x="305" y="610"/>
                </a:lnTo>
                <a:cubicBezTo>
                  <a:pt x="137" y="610"/>
                  <a:pt x="0" y="473"/>
                  <a:pt x="0" y="305"/>
                </a:cubicBezTo>
                <a:lnTo>
                  <a:pt x="0" y="305"/>
                </a:lnTo>
                <a:cubicBezTo>
                  <a:pt x="0" y="136"/>
                  <a:pt x="137" y="0"/>
                  <a:pt x="305" y="0"/>
                </a:cubicBezTo>
                <a:lnTo>
                  <a:pt x="7494" y="0"/>
                </a:lnTo>
                <a:lnTo>
                  <a:pt x="7494" y="0"/>
                </a:lnTo>
                <a:cubicBezTo>
                  <a:pt x="7663" y="0"/>
                  <a:pt x="7799" y="136"/>
                  <a:pt x="7799" y="305"/>
                </a:cubicBezTo>
                <a:lnTo>
                  <a:pt x="7799" y="305"/>
                </a:lnTo>
                <a:cubicBezTo>
                  <a:pt x="7799" y="473"/>
                  <a:pt x="7663" y="610"/>
                  <a:pt x="7494" y="6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7"/>
          <p:cNvSpPr>
            <a:spLocks noChangeArrowheads="1"/>
          </p:cNvSpPr>
          <p:nvPr/>
        </p:nvSpPr>
        <p:spPr bwMode="auto">
          <a:xfrm>
            <a:off x="6463690" y="10458715"/>
            <a:ext cx="1538018" cy="1913523"/>
          </a:xfrm>
          <a:custGeom>
            <a:avLst/>
            <a:gdLst>
              <a:gd name="T0" fmla="*/ 0 w 1320"/>
              <a:gd name="T1" fmla="*/ 1641 h 1642"/>
              <a:gd name="T2" fmla="*/ 0 w 1320"/>
              <a:gd name="T3" fmla="*/ 0 h 1642"/>
              <a:gd name="T4" fmla="*/ 1319 w 1320"/>
              <a:gd name="T5" fmla="*/ 0 h 1642"/>
              <a:gd name="T6" fmla="*/ 0 w 1320"/>
              <a:gd name="T7" fmla="*/ 1641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1642">
                <a:moveTo>
                  <a:pt x="0" y="1641"/>
                </a:moveTo>
                <a:lnTo>
                  <a:pt x="0" y="0"/>
                </a:lnTo>
                <a:lnTo>
                  <a:pt x="1319" y="0"/>
                </a:lnTo>
                <a:lnTo>
                  <a:pt x="0" y="16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52"/>
          <p:cNvSpPr>
            <a:spLocks noChangeArrowheads="1"/>
          </p:cNvSpPr>
          <p:nvPr/>
        </p:nvSpPr>
        <p:spPr bwMode="auto">
          <a:xfrm>
            <a:off x="15923282" y="4949619"/>
            <a:ext cx="838454" cy="838454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53"/>
          <p:cNvSpPr>
            <a:spLocks noChangeArrowheads="1"/>
          </p:cNvSpPr>
          <p:nvPr/>
        </p:nvSpPr>
        <p:spPr bwMode="auto">
          <a:xfrm>
            <a:off x="15923282" y="6379618"/>
            <a:ext cx="838454" cy="838454"/>
          </a:xfrm>
          <a:custGeom>
            <a:avLst/>
            <a:gdLst>
              <a:gd name="T0" fmla="*/ 717 w 718"/>
              <a:gd name="T1" fmla="*/ 716 h 717"/>
              <a:gd name="T2" fmla="*/ 0 w 718"/>
              <a:gd name="T3" fmla="*/ 716 h 717"/>
              <a:gd name="T4" fmla="*/ 0 w 718"/>
              <a:gd name="T5" fmla="*/ 0 h 717"/>
              <a:gd name="T6" fmla="*/ 717 w 718"/>
              <a:gd name="T7" fmla="*/ 0 h 717"/>
              <a:gd name="T8" fmla="*/ 717 w 718"/>
              <a:gd name="T9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7">
                <a:moveTo>
                  <a:pt x="717" y="716"/>
                </a:moveTo>
                <a:lnTo>
                  <a:pt x="0" y="716"/>
                </a:lnTo>
                <a:lnTo>
                  <a:pt x="0" y="0"/>
                </a:lnTo>
                <a:lnTo>
                  <a:pt x="717" y="0"/>
                </a:lnTo>
                <a:lnTo>
                  <a:pt x="717" y="71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54"/>
          <p:cNvSpPr>
            <a:spLocks noChangeArrowheads="1"/>
          </p:cNvSpPr>
          <p:nvPr/>
        </p:nvSpPr>
        <p:spPr bwMode="auto">
          <a:xfrm>
            <a:off x="15923282" y="7814761"/>
            <a:ext cx="838454" cy="838451"/>
          </a:xfrm>
          <a:custGeom>
            <a:avLst/>
            <a:gdLst>
              <a:gd name="T0" fmla="*/ 717 w 718"/>
              <a:gd name="T1" fmla="*/ 718 h 719"/>
              <a:gd name="T2" fmla="*/ 0 w 718"/>
              <a:gd name="T3" fmla="*/ 718 h 719"/>
              <a:gd name="T4" fmla="*/ 0 w 718"/>
              <a:gd name="T5" fmla="*/ 0 h 719"/>
              <a:gd name="T6" fmla="*/ 717 w 718"/>
              <a:gd name="T7" fmla="*/ 0 h 719"/>
              <a:gd name="T8" fmla="*/ 717 w 718"/>
              <a:gd name="T9" fmla="*/ 71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9">
                <a:moveTo>
                  <a:pt x="717" y="718"/>
                </a:moveTo>
                <a:lnTo>
                  <a:pt x="0" y="718"/>
                </a:lnTo>
                <a:lnTo>
                  <a:pt x="0" y="0"/>
                </a:lnTo>
                <a:lnTo>
                  <a:pt x="717" y="0"/>
                </a:lnTo>
                <a:lnTo>
                  <a:pt x="717" y="7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5"/>
          <p:cNvSpPr>
            <a:spLocks noChangeArrowheads="1"/>
          </p:cNvSpPr>
          <p:nvPr/>
        </p:nvSpPr>
        <p:spPr bwMode="auto">
          <a:xfrm>
            <a:off x="15923282" y="9244760"/>
            <a:ext cx="838454" cy="838451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56"/>
          <p:cNvSpPr>
            <a:spLocks noChangeArrowheads="1"/>
          </p:cNvSpPr>
          <p:nvPr/>
        </p:nvSpPr>
        <p:spPr bwMode="auto">
          <a:xfrm>
            <a:off x="15923282" y="10679900"/>
            <a:ext cx="838454" cy="838454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CuadroTexto 288"/>
          <p:cNvSpPr txBox="1"/>
          <p:nvPr/>
        </p:nvSpPr>
        <p:spPr>
          <a:xfrm>
            <a:off x="16067952" y="486352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16073713" y="628574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16065882" y="772474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92" name="CuadroTexto 291"/>
          <p:cNvSpPr txBox="1"/>
          <p:nvPr/>
        </p:nvSpPr>
        <p:spPr>
          <a:xfrm>
            <a:off x="16083457" y="9169387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16074695" y="10595024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5439353" y="3287116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5586439" y="4786430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6" name="CuadroTexto 295"/>
          <p:cNvSpPr txBox="1"/>
          <p:nvPr/>
        </p:nvSpPr>
        <p:spPr>
          <a:xfrm>
            <a:off x="5511786" y="6301095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5828250" y="7818487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8" name="CuadroTexto 297"/>
          <p:cNvSpPr txBox="1"/>
          <p:nvPr/>
        </p:nvSpPr>
        <p:spPr>
          <a:xfrm>
            <a:off x="6029044" y="9294778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17362281" y="477611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17362281" y="6253169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17362280" y="7681038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7364841" y="912568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3" name="CuadroTexto 302"/>
          <p:cNvSpPr txBox="1"/>
          <p:nvPr/>
        </p:nvSpPr>
        <p:spPr>
          <a:xfrm>
            <a:off x="17362280" y="10538566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4" name="CuadroTexto 303"/>
          <p:cNvSpPr txBox="1"/>
          <p:nvPr/>
        </p:nvSpPr>
        <p:spPr>
          <a:xfrm>
            <a:off x="14372330" y="1217962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pPr algn="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</p:spTree>
    <p:extLst>
      <p:ext uri="{BB962C8B-B14F-4D97-AF65-F5344CB8AC3E}">
        <p14:creationId xmlns:p14="http://schemas.microsoft.com/office/powerpoint/2010/main" val="326632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13902310" y="3253774"/>
            <a:ext cx="7978933" cy="8730501"/>
          </a:xfrm>
          <a:custGeom>
            <a:avLst/>
            <a:gdLst>
              <a:gd name="T0" fmla="*/ 7431 w 7442"/>
              <a:gd name="T1" fmla="*/ 1854 h 8144"/>
              <a:gd name="T2" fmla="*/ 7431 w 7442"/>
              <a:gd name="T3" fmla="*/ 1854 h 8144"/>
              <a:gd name="T4" fmla="*/ 3720 w 7442"/>
              <a:gd name="T5" fmla="*/ 0 h 8144"/>
              <a:gd name="T6" fmla="*/ 3720 w 7442"/>
              <a:gd name="T7" fmla="*/ 0 h 8144"/>
              <a:gd name="T8" fmla="*/ 9 w 7442"/>
              <a:gd name="T9" fmla="*/ 1854 h 8144"/>
              <a:gd name="T10" fmla="*/ 9 w 7442"/>
              <a:gd name="T11" fmla="*/ 1854 h 8144"/>
              <a:gd name="T12" fmla="*/ 11 w 7442"/>
              <a:gd name="T13" fmla="*/ 1912 h 8144"/>
              <a:gd name="T14" fmla="*/ 11 w 7442"/>
              <a:gd name="T15" fmla="*/ 1912 h 8144"/>
              <a:gd name="T16" fmla="*/ 149 w 7442"/>
              <a:gd name="T17" fmla="*/ 2531 h 8144"/>
              <a:gd name="T18" fmla="*/ 2705 w 7442"/>
              <a:gd name="T19" fmla="*/ 7324 h 8144"/>
              <a:gd name="T20" fmla="*/ 2705 w 7442"/>
              <a:gd name="T21" fmla="*/ 7324 h 8144"/>
              <a:gd name="T22" fmla="*/ 4735 w 7442"/>
              <a:gd name="T23" fmla="*/ 7324 h 8144"/>
              <a:gd name="T24" fmla="*/ 7291 w 7442"/>
              <a:gd name="T25" fmla="*/ 2531 h 8144"/>
              <a:gd name="T26" fmla="*/ 7291 w 7442"/>
              <a:gd name="T27" fmla="*/ 2531 h 8144"/>
              <a:gd name="T28" fmla="*/ 7429 w 7442"/>
              <a:gd name="T29" fmla="*/ 1912 h 8144"/>
              <a:gd name="T30" fmla="*/ 7429 w 7442"/>
              <a:gd name="T31" fmla="*/ 1912 h 8144"/>
              <a:gd name="T32" fmla="*/ 7431 w 7442"/>
              <a:gd name="T33" fmla="*/ 1854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42" h="8144">
                <a:moveTo>
                  <a:pt x="7431" y="1854"/>
                </a:moveTo>
                <a:lnTo>
                  <a:pt x="7431" y="1854"/>
                </a:lnTo>
                <a:cubicBezTo>
                  <a:pt x="7431" y="830"/>
                  <a:pt x="5769" y="0"/>
                  <a:pt x="3720" y="0"/>
                </a:cubicBezTo>
                <a:lnTo>
                  <a:pt x="3720" y="0"/>
                </a:lnTo>
                <a:cubicBezTo>
                  <a:pt x="1671" y="0"/>
                  <a:pt x="9" y="830"/>
                  <a:pt x="9" y="1854"/>
                </a:cubicBezTo>
                <a:lnTo>
                  <a:pt x="9" y="1854"/>
                </a:lnTo>
                <a:cubicBezTo>
                  <a:pt x="9" y="1873"/>
                  <a:pt x="10" y="1893"/>
                  <a:pt x="11" y="1912"/>
                </a:cubicBezTo>
                <a:lnTo>
                  <a:pt x="11" y="1912"/>
                </a:lnTo>
                <a:cubicBezTo>
                  <a:pt x="0" y="2117"/>
                  <a:pt x="42" y="2330"/>
                  <a:pt x="149" y="2531"/>
                </a:cubicBezTo>
                <a:lnTo>
                  <a:pt x="2705" y="7324"/>
                </a:lnTo>
                <a:lnTo>
                  <a:pt x="2705" y="7324"/>
                </a:lnTo>
                <a:cubicBezTo>
                  <a:pt x="3141" y="8143"/>
                  <a:pt x="4299" y="8143"/>
                  <a:pt x="4735" y="7324"/>
                </a:cubicBezTo>
                <a:lnTo>
                  <a:pt x="7291" y="2531"/>
                </a:lnTo>
                <a:lnTo>
                  <a:pt x="7291" y="2531"/>
                </a:lnTo>
                <a:cubicBezTo>
                  <a:pt x="7399" y="2330"/>
                  <a:pt x="7441" y="2117"/>
                  <a:pt x="7429" y="1912"/>
                </a:cubicBezTo>
                <a:lnTo>
                  <a:pt x="7429" y="1912"/>
                </a:lnTo>
                <a:cubicBezTo>
                  <a:pt x="7431" y="1893"/>
                  <a:pt x="7431" y="1873"/>
                  <a:pt x="7431" y="18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14346635" y="3702823"/>
            <a:ext cx="7085559" cy="3209537"/>
          </a:xfrm>
          <a:custGeom>
            <a:avLst/>
            <a:gdLst>
              <a:gd name="T0" fmla="*/ 0 w 6609"/>
              <a:gd name="T1" fmla="*/ 1497 h 2993"/>
              <a:gd name="T2" fmla="*/ 0 w 6609"/>
              <a:gd name="T3" fmla="*/ 1497 h 2993"/>
              <a:gd name="T4" fmla="*/ 3304 w 6609"/>
              <a:gd name="T5" fmla="*/ 2992 h 2993"/>
              <a:gd name="T6" fmla="*/ 3304 w 6609"/>
              <a:gd name="T7" fmla="*/ 2992 h 2993"/>
              <a:gd name="T8" fmla="*/ 6608 w 6609"/>
              <a:gd name="T9" fmla="*/ 1497 h 2993"/>
              <a:gd name="T10" fmla="*/ 6608 w 6609"/>
              <a:gd name="T11" fmla="*/ 1497 h 2993"/>
              <a:gd name="T12" fmla="*/ 3304 w 6609"/>
              <a:gd name="T13" fmla="*/ 0 h 2993"/>
              <a:gd name="T14" fmla="*/ 3304 w 6609"/>
              <a:gd name="T15" fmla="*/ 0 h 2993"/>
              <a:gd name="T16" fmla="*/ 0 w 6609"/>
              <a:gd name="T17" fmla="*/ 1497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09" h="2993">
                <a:moveTo>
                  <a:pt x="0" y="1497"/>
                </a:moveTo>
                <a:lnTo>
                  <a:pt x="0" y="1497"/>
                </a:lnTo>
                <a:cubicBezTo>
                  <a:pt x="0" y="2324"/>
                  <a:pt x="1479" y="2992"/>
                  <a:pt x="3304" y="2992"/>
                </a:cubicBezTo>
                <a:lnTo>
                  <a:pt x="3304" y="2992"/>
                </a:lnTo>
                <a:cubicBezTo>
                  <a:pt x="5129" y="2992"/>
                  <a:pt x="6608" y="2324"/>
                  <a:pt x="6608" y="1497"/>
                </a:cubicBezTo>
                <a:lnTo>
                  <a:pt x="6608" y="1497"/>
                </a:lnTo>
                <a:cubicBezTo>
                  <a:pt x="6608" y="670"/>
                  <a:pt x="5129" y="0"/>
                  <a:pt x="3304" y="0"/>
                </a:cubicBezTo>
                <a:lnTo>
                  <a:pt x="3304" y="0"/>
                </a:lnTo>
                <a:cubicBezTo>
                  <a:pt x="1479" y="0"/>
                  <a:pt x="0" y="670"/>
                  <a:pt x="0" y="1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16762059" y="4563111"/>
            <a:ext cx="2320885" cy="2320888"/>
          </a:xfrm>
          <a:custGeom>
            <a:avLst/>
            <a:gdLst>
              <a:gd name="T0" fmla="*/ 12 w 2164"/>
              <a:gd name="T1" fmla="*/ 1061 h 2163"/>
              <a:gd name="T2" fmla="*/ 12 w 2164"/>
              <a:gd name="T3" fmla="*/ 1061 h 2163"/>
              <a:gd name="T4" fmla="*/ 1102 w 2164"/>
              <a:gd name="T5" fmla="*/ 2151 h 2163"/>
              <a:gd name="T6" fmla="*/ 1102 w 2164"/>
              <a:gd name="T7" fmla="*/ 2151 h 2163"/>
              <a:gd name="T8" fmla="*/ 2152 w 2164"/>
              <a:gd name="T9" fmla="*/ 1102 h 2163"/>
              <a:gd name="T10" fmla="*/ 2152 w 2164"/>
              <a:gd name="T11" fmla="*/ 1102 h 2163"/>
              <a:gd name="T12" fmla="*/ 1061 w 2164"/>
              <a:gd name="T13" fmla="*/ 12 h 2163"/>
              <a:gd name="T14" fmla="*/ 1061 w 2164"/>
              <a:gd name="T15" fmla="*/ 12 h 2163"/>
              <a:gd name="T16" fmla="*/ 12 w 2164"/>
              <a:gd name="T17" fmla="*/ 1061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4" h="2163">
                <a:moveTo>
                  <a:pt x="12" y="1061"/>
                </a:moveTo>
                <a:lnTo>
                  <a:pt x="12" y="1061"/>
                </a:lnTo>
                <a:cubicBezTo>
                  <a:pt x="0" y="1668"/>
                  <a:pt x="495" y="2162"/>
                  <a:pt x="1102" y="2151"/>
                </a:cubicBezTo>
                <a:lnTo>
                  <a:pt x="1102" y="2151"/>
                </a:lnTo>
                <a:cubicBezTo>
                  <a:pt x="1674" y="2140"/>
                  <a:pt x="2141" y="1674"/>
                  <a:pt x="2152" y="1102"/>
                </a:cubicBezTo>
                <a:lnTo>
                  <a:pt x="2152" y="1102"/>
                </a:lnTo>
                <a:cubicBezTo>
                  <a:pt x="2163" y="495"/>
                  <a:pt x="1669" y="0"/>
                  <a:pt x="1061" y="12"/>
                </a:cubicBezTo>
                <a:lnTo>
                  <a:pt x="1061" y="12"/>
                </a:lnTo>
                <a:cubicBezTo>
                  <a:pt x="490" y="22"/>
                  <a:pt x="22" y="489"/>
                  <a:pt x="12" y="10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4"/>
          <p:cNvSpPr>
            <a:spLocks noChangeArrowheads="1"/>
          </p:cNvSpPr>
          <p:nvPr/>
        </p:nvSpPr>
        <p:spPr bwMode="auto">
          <a:xfrm>
            <a:off x="16525717" y="1731726"/>
            <a:ext cx="2732123" cy="2732123"/>
          </a:xfrm>
          <a:custGeom>
            <a:avLst/>
            <a:gdLst>
              <a:gd name="T0" fmla="*/ 0 w 2549"/>
              <a:gd name="T1" fmla="*/ 1274 h 2550"/>
              <a:gd name="T2" fmla="*/ 0 w 2549"/>
              <a:gd name="T3" fmla="*/ 1274 h 2550"/>
              <a:gd name="T4" fmla="*/ 1274 w 2549"/>
              <a:gd name="T5" fmla="*/ 2549 h 2550"/>
              <a:gd name="T6" fmla="*/ 1274 w 2549"/>
              <a:gd name="T7" fmla="*/ 2549 h 2550"/>
              <a:gd name="T8" fmla="*/ 2548 w 2549"/>
              <a:gd name="T9" fmla="*/ 1274 h 2550"/>
              <a:gd name="T10" fmla="*/ 2548 w 2549"/>
              <a:gd name="T11" fmla="*/ 1274 h 2550"/>
              <a:gd name="T12" fmla="*/ 1274 w 2549"/>
              <a:gd name="T13" fmla="*/ 0 h 2550"/>
              <a:gd name="T14" fmla="*/ 1274 w 2549"/>
              <a:gd name="T15" fmla="*/ 0 h 2550"/>
              <a:gd name="T16" fmla="*/ 0 w 2549"/>
              <a:gd name="T17" fmla="*/ 1274 h 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9" h="2550">
                <a:moveTo>
                  <a:pt x="0" y="1274"/>
                </a:moveTo>
                <a:lnTo>
                  <a:pt x="0" y="1274"/>
                </a:lnTo>
                <a:cubicBezTo>
                  <a:pt x="0" y="1978"/>
                  <a:pt x="570" y="2549"/>
                  <a:pt x="1274" y="2549"/>
                </a:cubicBezTo>
                <a:lnTo>
                  <a:pt x="1274" y="2549"/>
                </a:lnTo>
                <a:cubicBezTo>
                  <a:pt x="1978" y="2549"/>
                  <a:pt x="2548" y="1978"/>
                  <a:pt x="2548" y="1274"/>
                </a:cubicBezTo>
                <a:lnTo>
                  <a:pt x="2548" y="1274"/>
                </a:lnTo>
                <a:cubicBezTo>
                  <a:pt x="2548" y="571"/>
                  <a:pt x="1978" y="0"/>
                  <a:pt x="1274" y="0"/>
                </a:cubicBezTo>
                <a:lnTo>
                  <a:pt x="1274" y="0"/>
                </a:lnTo>
                <a:cubicBezTo>
                  <a:pt x="570" y="0"/>
                  <a:pt x="0" y="571"/>
                  <a:pt x="0" y="12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16951134" y="6997443"/>
            <a:ext cx="1933283" cy="1933283"/>
          </a:xfrm>
          <a:custGeom>
            <a:avLst/>
            <a:gdLst>
              <a:gd name="T0" fmla="*/ 0 w 1805"/>
              <a:gd name="T1" fmla="*/ 902 h 1805"/>
              <a:gd name="T2" fmla="*/ 0 w 1805"/>
              <a:gd name="T3" fmla="*/ 902 h 1805"/>
              <a:gd name="T4" fmla="*/ 902 w 1805"/>
              <a:gd name="T5" fmla="*/ 1804 h 1805"/>
              <a:gd name="T6" fmla="*/ 902 w 1805"/>
              <a:gd name="T7" fmla="*/ 1804 h 1805"/>
              <a:gd name="T8" fmla="*/ 1804 w 1805"/>
              <a:gd name="T9" fmla="*/ 902 h 1805"/>
              <a:gd name="T10" fmla="*/ 1804 w 1805"/>
              <a:gd name="T11" fmla="*/ 902 h 1805"/>
              <a:gd name="T12" fmla="*/ 902 w 1805"/>
              <a:gd name="T13" fmla="*/ 0 h 1805"/>
              <a:gd name="T14" fmla="*/ 902 w 1805"/>
              <a:gd name="T15" fmla="*/ 0 h 1805"/>
              <a:gd name="T16" fmla="*/ 0 w 1805"/>
              <a:gd name="T17" fmla="*/ 902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5" h="1805">
                <a:moveTo>
                  <a:pt x="0" y="902"/>
                </a:moveTo>
                <a:lnTo>
                  <a:pt x="0" y="902"/>
                </a:lnTo>
                <a:cubicBezTo>
                  <a:pt x="0" y="1400"/>
                  <a:pt x="404" y="1804"/>
                  <a:pt x="902" y="1804"/>
                </a:cubicBezTo>
                <a:lnTo>
                  <a:pt x="902" y="1804"/>
                </a:lnTo>
                <a:cubicBezTo>
                  <a:pt x="1400" y="1804"/>
                  <a:pt x="1804" y="1400"/>
                  <a:pt x="1804" y="902"/>
                </a:cubicBezTo>
                <a:lnTo>
                  <a:pt x="1804" y="902"/>
                </a:lnTo>
                <a:cubicBezTo>
                  <a:pt x="1804" y="404"/>
                  <a:pt x="1400" y="0"/>
                  <a:pt x="902" y="0"/>
                </a:cubicBezTo>
                <a:lnTo>
                  <a:pt x="902" y="0"/>
                </a:lnTo>
                <a:cubicBezTo>
                  <a:pt x="404" y="0"/>
                  <a:pt x="0" y="404"/>
                  <a:pt x="0" y="9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7026763" y="9053624"/>
            <a:ext cx="1782023" cy="1782026"/>
          </a:xfrm>
          <a:custGeom>
            <a:avLst/>
            <a:gdLst>
              <a:gd name="T0" fmla="*/ 0 w 1664"/>
              <a:gd name="T1" fmla="*/ 831 h 1663"/>
              <a:gd name="T2" fmla="*/ 0 w 1664"/>
              <a:gd name="T3" fmla="*/ 831 h 1663"/>
              <a:gd name="T4" fmla="*/ 832 w 1664"/>
              <a:gd name="T5" fmla="*/ 1662 h 1663"/>
              <a:gd name="T6" fmla="*/ 832 w 1664"/>
              <a:gd name="T7" fmla="*/ 1662 h 1663"/>
              <a:gd name="T8" fmla="*/ 1663 w 1664"/>
              <a:gd name="T9" fmla="*/ 831 h 1663"/>
              <a:gd name="T10" fmla="*/ 1663 w 1664"/>
              <a:gd name="T11" fmla="*/ 831 h 1663"/>
              <a:gd name="T12" fmla="*/ 832 w 1664"/>
              <a:gd name="T13" fmla="*/ 0 h 1663"/>
              <a:gd name="T14" fmla="*/ 832 w 1664"/>
              <a:gd name="T15" fmla="*/ 0 h 1663"/>
              <a:gd name="T16" fmla="*/ 0 w 1664"/>
              <a:gd name="T17" fmla="*/ 831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4" h="1663">
                <a:moveTo>
                  <a:pt x="0" y="831"/>
                </a:moveTo>
                <a:lnTo>
                  <a:pt x="0" y="831"/>
                </a:lnTo>
                <a:cubicBezTo>
                  <a:pt x="0" y="1291"/>
                  <a:pt x="373" y="1662"/>
                  <a:pt x="832" y="1662"/>
                </a:cubicBezTo>
                <a:lnTo>
                  <a:pt x="832" y="1662"/>
                </a:lnTo>
                <a:cubicBezTo>
                  <a:pt x="1291" y="1662"/>
                  <a:pt x="1663" y="1291"/>
                  <a:pt x="1663" y="831"/>
                </a:cubicBezTo>
                <a:lnTo>
                  <a:pt x="1663" y="831"/>
                </a:lnTo>
                <a:cubicBezTo>
                  <a:pt x="1663" y="372"/>
                  <a:pt x="1291" y="0"/>
                  <a:pt x="832" y="0"/>
                </a:cubicBezTo>
                <a:lnTo>
                  <a:pt x="832" y="0"/>
                </a:lnTo>
                <a:cubicBezTo>
                  <a:pt x="373" y="0"/>
                  <a:pt x="0" y="372"/>
                  <a:pt x="0" y="8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CuadroTexto 681"/>
          <p:cNvSpPr txBox="1"/>
          <p:nvPr/>
        </p:nvSpPr>
        <p:spPr>
          <a:xfrm>
            <a:off x="2231205" y="4690507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83" name="CuadroTexto 682"/>
          <p:cNvSpPr txBox="1"/>
          <p:nvPr/>
        </p:nvSpPr>
        <p:spPr>
          <a:xfrm>
            <a:off x="2251873" y="6635589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84" name="CuadroTexto 683"/>
          <p:cNvSpPr txBox="1"/>
          <p:nvPr/>
        </p:nvSpPr>
        <p:spPr>
          <a:xfrm>
            <a:off x="2258651" y="8379209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85" name="CuadroTexto 684"/>
          <p:cNvSpPr txBox="1"/>
          <p:nvPr/>
        </p:nvSpPr>
        <p:spPr>
          <a:xfrm>
            <a:off x="2294437" y="10155661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686" name="CuadroTexto 685"/>
          <p:cNvSpPr txBox="1"/>
          <p:nvPr/>
        </p:nvSpPr>
        <p:spPr>
          <a:xfrm>
            <a:off x="3499754" y="4990588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87" name="CuadroTexto 686"/>
          <p:cNvSpPr txBox="1"/>
          <p:nvPr/>
        </p:nvSpPr>
        <p:spPr>
          <a:xfrm>
            <a:off x="3499754" y="6929505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88" name="CuadroTexto 687"/>
          <p:cNvSpPr txBox="1"/>
          <p:nvPr/>
        </p:nvSpPr>
        <p:spPr>
          <a:xfrm>
            <a:off x="3499754" y="8679290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89" name="CuadroTexto 688"/>
          <p:cNvSpPr txBox="1"/>
          <p:nvPr/>
        </p:nvSpPr>
        <p:spPr>
          <a:xfrm>
            <a:off x="3491680" y="10455742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90" name="CuadroTexto 689"/>
          <p:cNvSpPr txBox="1"/>
          <p:nvPr/>
        </p:nvSpPr>
        <p:spPr>
          <a:xfrm>
            <a:off x="2309259" y="1034408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691" name="CuadroTexto 690"/>
          <p:cNvSpPr txBox="1"/>
          <p:nvPr/>
        </p:nvSpPr>
        <p:spPr>
          <a:xfrm>
            <a:off x="17211456" y="1691590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92" name="CuadroTexto 691"/>
          <p:cNvSpPr txBox="1"/>
          <p:nvPr/>
        </p:nvSpPr>
        <p:spPr>
          <a:xfrm>
            <a:off x="17347531" y="4527654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93" name="CuadroTexto 692"/>
          <p:cNvSpPr txBox="1"/>
          <p:nvPr/>
        </p:nvSpPr>
        <p:spPr>
          <a:xfrm>
            <a:off x="17428970" y="695851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94" name="CuadroTexto 693"/>
          <p:cNvSpPr txBox="1"/>
          <p:nvPr/>
        </p:nvSpPr>
        <p:spPr>
          <a:xfrm>
            <a:off x="17453033" y="9087837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0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"/>
          <p:cNvSpPr>
            <a:spLocks noChangeArrowheads="1"/>
          </p:cNvSpPr>
          <p:nvPr/>
        </p:nvSpPr>
        <p:spPr bwMode="auto">
          <a:xfrm>
            <a:off x="3385446" y="4975404"/>
            <a:ext cx="6910536" cy="1111627"/>
          </a:xfrm>
          <a:custGeom>
            <a:avLst/>
            <a:gdLst>
              <a:gd name="T0" fmla="*/ 5635 w 5949"/>
              <a:gd name="T1" fmla="*/ 954 h 955"/>
              <a:gd name="T2" fmla="*/ 320 w 5949"/>
              <a:gd name="T3" fmla="*/ 954 h 955"/>
              <a:gd name="T4" fmla="*/ 0 w 5949"/>
              <a:gd name="T5" fmla="*/ 0 h 955"/>
              <a:gd name="T6" fmla="*/ 5948 w 5949"/>
              <a:gd name="T7" fmla="*/ 0 h 955"/>
              <a:gd name="T8" fmla="*/ 5635 w 5949"/>
              <a:gd name="T9" fmla="*/ 954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9" h="955">
                <a:moveTo>
                  <a:pt x="5635" y="954"/>
                </a:moveTo>
                <a:lnTo>
                  <a:pt x="320" y="954"/>
                </a:lnTo>
                <a:lnTo>
                  <a:pt x="0" y="0"/>
                </a:lnTo>
                <a:lnTo>
                  <a:pt x="5948" y="0"/>
                </a:lnTo>
                <a:lnTo>
                  <a:pt x="5635" y="9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"/>
          <p:cNvSpPr>
            <a:spLocks noChangeArrowheads="1"/>
          </p:cNvSpPr>
          <p:nvPr/>
        </p:nvSpPr>
        <p:spPr bwMode="auto">
          <a:xfrm>
            <a:off x="3385446" y="4683408"/>
            <a:ext cx="6910536" cy="583989"/>
          </a:xfrm>
          <a:custGeom>
            <a:avLst/>
            <a:gdLst>
              <a:gd name="T0" fmla="*/ 0 w 5948"/>
              <a:gd name="T1" fmla="*/ 252 h 504"/>
              <a:gd name="T2" fmla="*/ 0 w 5948"/>
              <a:gd name="T3" fmla="*/ 252 h 504"/>
              <a:gd name="T4" fmla="*/ 2973 w 5948"/>
              <a:gd name="T5" fmla="*/ 503 h 504"/>
              <a:gd name="T6" fmla="*/ 2973 w 5948"/>
              <a:gd name="T7" fmla="*/ 503 h 504"/>
              <a:gd name="T8" fmla="*/ 5947 w 5948"/>
              <a:gd name="T9" fmla="*/ 252 h 504"/>
              <a:gd name="T10" fmla="*/ 5947 w 5948"/>
              <a:gd name="T11" fmla="*/ 252 h 504"/>
              <a:gd name="T12" fmla="*/ 2973 w 5948"/>
              <a:gd name="T13" fmla="*/ 0 h 504"/>
              <a:gd name="T14" fmla="*/ 2973 w 5948"/>
              <a:gd name="T15" fmla="*/ 0 h 504"/>
              <a:gd name="T16" fmla="*/ 0 w 5948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48" h="504">
                <a:moveTo>
                  <a:pt x="0" y="252"/>
                </a:moveTo>
                <a:lnTo>
                  <a:pt x="0" y="252"/>
                </a:lnTo>
                <a:cubicBezTo>
                  <a:pt x="0" y="390"/>
                  <a:pt x="1331" y="503"/>
                  <a:pt x="2973" y="503"/>
                </a:cubicBezTo>
                <a:lnTo>
                  <a:pt x="2973" y="503"/>
                </a:lnTo>
                <a:cubicBezTo>
                  <a:pt x="4615" y="503"/>
                  <a:pt x="5947" y="390"/>
                  <a:pt x="5947" y="252"/>
                </a:cubicBezTo>
                <a:lnTo>
                  <a:pt x="5947" y="252"/>
                </a:lnTo>
                <a:cubicBezTo>
                  <a:pt x="5947" y="113"/>
                  <a:pt x="4615" y="0"/>
                  <a:pt x="2973" y="0"/>
                </a:cubicBezTo>
                <a:lnTo>
                  <a:pt x="2973" y="0"/>
                </a:lnTo>
                <a:cubicBezTo>
                  <a:pt x="1331" y="0"/>
                  <a:pt x="0" y="113"/>
                  <a:pt x="0" y="25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"/>
          <p:cNvSpPr>
            <a:spLocks noChangeArrowheads="1"/>
          </p:cNvSpPr>
          <p:nvPr/>
        </p:nvSpPr>
        <p:spPr bwMode="auto">
          <a:xfrm>
            <a:off x="3785018" y="6532709"/>
            <a:ext cx="6152375" cy="1106506"/>
          </a:xfrm>
          <a:custGeom>
            <a:avLst/>
            <a:gdLst>
              <a:gd name="T0" fmla="*/ 4980 w 5294"/>
              <a:gd name="T1" fmla="*/ 952 h 953"/>
              <a:gd name="T2" fmla="*/ 313 w 5294"/>
              <a:gd name="T3" fmla="*/ 952 h 953"/>
              <a:gd name="T4" fmla="*/ 0 w 5294"/>
              <a:gd name="T5" fmla="*/ 0 h 953"/>
              <a:gd name="T6" fmla="*/ 5293 w 5294"/>
              <a:gd name="T7" fmla="*/ 0 h 953"/>
              <a:gd name="T8" fmla="*/ 4980 w 5294"/>
              <a:gd name="T9" fmla="*/ 952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4" h="953">
                <a:moveTo>
                  <a:pt x="4980" y="952"/>
                </a:moveTo>
                <a:lnTo>
                  <a:pt x="313" y="952"/>
                </a:lnTo>
                <a:lnTo>
                  <a:pt x="0" y="0"/>
                </a:lnTo>
                <a:lnTo>
                  <a:pt x="5293" y="0"/>
                </a:lnTo>
                <a:lnTo>
                  <a:pt x="4980" y="9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4"/>
          <p:cNvSpPr>
            <a:spLocks noChangeArrowheads="1"/>
          </p:cNvSpPr>
          <p:nvPr/>
        </p:nvSpPr>
        <p:spPr bwMode="auto">
          <a:xfrm>
            <a:off x="4133362" y="8074643"/>
            <a:ext cx="5394213" cy="1116751"/>
          </a:xfrm>
          <a:custGeom>
            <a:avLst/>
            <a:gdLst>
              <a:gd name="T0" fmla="*/ 4328 w 4643"/>
              <a:gd name="T1" fmla="*/ 959 h 960"/>
              <a:gd name="T2" fmla="*/ 315 w 4643"/>
              <a:gd name="T3" fmla="*/ 959 h 960"/>
              <a:gd name="T4" fmla="*/ 0 w 4643"/>
              <a:gd name="T5" fmla="*/ 0 h 960"/>
              <a:gd name="T6" fmla="*/ 4642 w 4643"/>
              <a:gd name="T7" fmla="*/ 6 h 960"/>
              <a:gd name="T8" fmla="*/ 4328 w 4643"/>
              <a:gd name="T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3" h="960">
                <a:moveTo>
                  <a:pt x="4328" y="959"/>
                </a:moveTo>
                <a:lnTo>
                  <a:pt x="315" y="959"/>
                </a:lnTo>
                <a:lnTo>
                  <a:pt x="0" y="0"/>
                </a:lnTo>
                <a:lnTo>
                  <a:pt x="4642" y="6"/>
                </a:lnTo>
                <a:lnTo>
                  <a:pt x="4328" y="9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"/>
          <p:cNvSpPr>
            <a:spLocks noChangeArrowheads="1"/>
          </p:cNvSpPr>
          <p:nvPr/>
        </p:nvSpPr>
        <p:spPr bwMode="auto">
          <a:xfrm>
            <a:off x="4543179" y="9621702"/>
            <a:ext cx="4630931" cy="1116751"/>
          </a:xfrm>
          <a:custGeom>
            <a:avLst/>
            <a:gdLst>
              <a:gd name="T0" fmla="*/ 3671 w 3986"/>
              <a:gd name="T1" fmla="*/ 959 h 960"/>
              <a:gd name="T2" fmla="*/ 315 w 3986"/>
              <a:gd name="T3" fmla="*/ 959 h 960"/>
              <a:gd name="T4" fmla="*/ 0 w 3986"/>
              <a:gd name="T5" fmla="*/ 0 h 960"/>
              <a:gd name="T6" fmla="*/ 3985 w 3986"/>
              <a:gd name="T7" fmla="*/ 5 h 960"/>
              <a:gd name="T8" fmla="*/ 3671 w 3986"/>
              <a:gd name="T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6" h="960">
                <a:moveTo>
                  <a:pt x="3671" y="959"/>
                </a:moveTo>
                <a:lnTo>
                  <a:pt x="315" y="959"/>
                </a:lnTo>
                <a:lnTo>
                  <a:pt x="0" y="0"/>
                </a:lnTo>
                <a:lnTo>
                  <a:pt x="3985" y="5"/>
                </a:lnTo>
                <a:lnTo>
                  <a:pt x="3671" y="9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6"/>
          <p:cNvSpPr>
            <a:spLocks noChangeArrowheads="1"/>
          </p:cNvSpPr>
          <p:nvPr/>
        </p:nvSpPr>
        <p:spPr bwMode="auto">
          <a:xfrm>
            <a:off x="4932505" y="11163640"/>
            <a:ext cx="3867645" cy="1116751"/>
          </a:xfrm>
          <a:custGeom>
            <a:avLst/>
            <a:gdLst>
              <a:gd name="T0" fmla="*/ 3015 w 3330"/>
              <a:gd name="T1" fmla="*/ 959 h 960"/>
              <a:gd name="T2" fmla="*/ 315 w 3330"/>
              <a:gd name="T3" fmla="*/ 959 h 960"/>
              <a:gd name="T4" fmla="*/ 0 w 3330"/>
              <a:gd name="T5" fmla="*/ 0 h 960"/>
              <a:gd name="T6" fmla="*/ 3329 w 3330"/>
              <a:gd name="T7" fmla="*/ 4 h 960"/>
              <a:gd name="T8" fmla="*/ 3015 w 3330"/>
              <a:gd name="T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0" h="960">
                <a:moveTo>
                  <a:pt x="3015" y="959"/>
                </a:moveTo>
                <a:lnTo>
                  <a:pt x="315" y="959"/>
                </a:lnTo>
                <a:lnTo>
                  <a:pt x="0" y="0"/>
                </a:lnTo>
                <a:lnTo>
                  <a:pt x="3329" y="4"/>
                </a:lnTo>
                <a:lnTo>
                  <a:pt x="3015" y="95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7"/>
          <p:cNvSpPr>
            <a:spLocks noChangeArrowheads="1"/>
          </p:cNvSpPr>
          <p:nvPr/>
        </p:nvSpPr>
        <p:spPr bwMode="auto">
          <a:xfrm>
            <a:off x="3785018" y="6240712"/>
            <a:ext cx="6152375" cy="583989"/>
          </a:xfrm>
          <a:custGeom>
            <a:avLst/>
            <a:gdLst>
              <a:gd name="T0" fmla="*/ 0 w 5294"/>
              <a:gd name="T1" fmla="*/ 252 h 504"/>
              <a:gd name="T2" fmla="*/ 0 w 5294"/>
              <a:gd name="T3" fmla="*/ 252 h 504"/>
              <a:gd name="T4" fmla="*/ 2646 w 5294"/>
              <a:gd name="T5" fmla="*/ 503 h 504"/>
              <a:gd name="T6" fmla="*/ 2646 w 5294"/>
              <a:gd name="T7" fmla="*/ 503 h 504"/>
              <a:gd name="T8" fmla="*/ 5293 w 5294"/>
              <a:gd name="T9" fmla="*/ 252 h 504"/>
              <a:gd name="T10" fmla="*/ 5293 w 5294"/>
              <a:gd name="T11" fmla="*/ 252 h 504"/>
              <a:gd name="T12" fmla="*/ 2646 w 5294"/>
              <a:gd name="T13" fmla="*/ 0 h 504"/>
              <a:gd name="T14" fmla="*/ 2646 w 5294"/>
              <a:gd name="T15" fmla="*/ 0 h 504"/>
              <a:gd name="T16" fmla="*/ 0 w 5294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4" h="504">
                <a:moveTo>
                  <a:pt x="0" y="252"/>
                </a:moveTo>
                <a:lnTo>
                  <a:pt x="0" y="252"/>
                </a:lnTo>
                <a:cubicBezTo>
                  <a:pt x="0" y="390"/>
                  <a:pt x="1185" y="503"/>
                  <a:pt x="2646" y="503"/>
                </a:cubicBezTo>
                <a:lnTo>
                  <a:pt x="2646" y="503"/>
                </a:lnTo>
                <a:cubicBezTo>
                  <a:pt x="4108" y="503"/>
                  <a:pt x="5293" y="390"/>
                  <a:pt x="5293" y="252"/>
                </a:cubicBezTo>
                <a:lnTo>
                  <a:pt x="5293" y="252"/>
                </a:lnTo>
                <a:cubicBezTo>
                  <a:pt x="5293" y="113"/>
                  <a:pt x="4108" y="0"/>
                  <a:pt x="2646" y="0"/>
                </a:cubicBezTo>
                <a:lnTo>
                  <a:pt x="2646" y="0"/>
                </a:lnTo>
                <a:cubicBezTo>
                  <a:pt x="1185" y="0"/>
                  <a:pt x="0" y="113"/>
                  <a:pt x="0" y="25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8"/>
          <p:cNvSpPr>
            <a:spLocks noChangeArrowheads="1"/>
          </p:cNvSpPr>
          <p:nvPr/>
        </p:nvSpPr>
        <p:spPr bwMode="auto">
          <a:xfrm>
            <a:off x="4133362" y="7782650"/>
            <a:ext cx="5394213" cy="583989"/>
          </a:xfrm>
          <a:custGeom>
            <a:avLst/>
            <a:gdLst>
              <a:gd name="T0" fmla="*/ 0 w 4643"/>
              <a:gd name="T1" fmla="*/ 251 h 503"/>
              <a:gd name="T2" fmla="*/ 0 w 4643"/>
              <a:gd name="T3" fmla="*/ 251 h 503"/>
              <a:gd name="T4" fmla="*/ 2321 w 4643"/>
              <a:gd name="T5" fmla="*/ 502 h 503"/>
              <a:gd name="T6" fmla="*/ 2321 w 4643"/>
              <a:gd name="T7" fmla="*/ 502 h 503"/>
              <a:gd name="T8" fmla="*/ 4642 w 4643"/>
              <a:gd name="T9" fmla="*/ 251 h 503"/>
              <a:gd name="T10" fmla="*/ 4642 w 4643"/>
              <a:gd name="T11" fmla="*/ 251 h 503"/>
              <a:gd name="T12" fmla="*/ 2321 w 4643"/>
              <a:gd name="T13" fmla="*/ 0 h 503"/>
              <a:gd name="T14" fmla="*/ 2321 w 4643"/>
              <a:gd name="T15" fmla="*/ 0 h 503"/>
              <a:gd name="T16" fmla="*/ 0 w 4643"/>
              <a:gd name="T17" fmla="*/ 25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3" h="503">
                <a:moveTo>
                  <a:pt x="0" y="251"/>
                </a:moveTo>
                <a:lnTo>
                  <a:pt x="0" y="251"/>
                </a:lnTo>
                <a:cubicBezTo>
                  <a:pt x="0" y="390"/>
                  <a:pt x="1039" y="502"/>
                  <a:pt x="2321" y="502"/>
                </a:cubicBezTo>
                <a:lnTo>
                  <a:pt x="2321" y="502"/>
                </a:lnTo>
                <a:cubicBezTo>
                  <a:pt x="3602" y="502"/>
                  <a:pt x="4642" y="390"/>
                  <a:pt x="4642" y="251"/>
                </a:cubicBezTo>
                <a:lnTo>
                  <a:pt x="4642" y="251"/>
                </a:lnTo>
                <a:cubicBezTo>
                  <a:pt x="4642" y="112"/>
                  <a:pt x="3602" y="0"/>
                  <a:pt x="2321" y="0"/>
                </a:cubicBezTo>
                <a:lnTo>
                  <a:pt x="2321" y="0"/>
                </a:lnTo>
                <a:cubicBezTo>
                  <a:pt x="1039" y="0"/>
                  <a:pt x="0" y="112"/>
                  <a:pt x="0" y="25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9"/>
          <p:cNvSpPr>
            <a:spLocks noChangeArrowheads="1"/>
          </p:cNvSpPr>
          <p:nvPr/>
        </p:nvSpPr>
        <p:spPr bwMode="auto">
          <a:xfrm>
            <a:off x="4543179" y="9329709"/>
            <a:ext cx="4630931" cy="583989"/>
          </a:xfrm>
          <a:custGeom>
            <a:avLst/>
            <a:gdLst>
              <a:gd name="T0" fmla="*/ 0 w 3986"/>
              <a:gd name="T1" fmla="*/ 251 h 504"/>
              <a:gd name="T2" fmla="*/ 0 w 3986"/>
              <a:gd name="T3" fmla="*/ 251 h 504"/>
              <a:gd name="T4" fmla="*/ 1992 w 3986"/>
              <a:gd name="T5" fmla="*/ 503 h 504"/>
              <a:gd name="T6" fmla="*/ 1992 w 3986"/>
              <a:gd name="T7" fmla="*/ 503 h 504"/>
              <a:gd name="T8" fmla="*/ 3985 w 3986"/>
              <a:gd name="T9" fmla="*/ 251 h 504"/>
              <a:gd name="T10" fmla="*/ 3985 w 3986"/>
              <a:gd name="T11" fmla="*/ 251 h 504"/>
              <a:gd name="T12" fmla="*/ 1992 w 3986"/>
              <a:gd name="T13" fmla="*/ 0 h 504"/>
              <a:gd name="T14" fmla="*/ 1992 w 3986"/>
              <a:gd name="T15" fmla="*/ 0 h 504"/>
              <a:gd name="T16" fmla="*/ 0 w 3986"/>
              <a:gd name="T17" fmla="*/ 251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6" h="504">
                <a:moveTo>
                  <a:pt x="0" y="251"/>
                </a:moveTo>
                <a:lnTo>
                  <a:pt x="0" y="251"/>
                </a:lnTo>
                <a:cubicBezTo>
                  <a:pt x="0" y="390"/>
                  <a:pt x="892" y="503"/>
                  <a:pt x="1992" y="503"/>
                </a:cubicBezTo>
                <a:lnTo>
                  <a:pt x="1992" y="503"/>
                </a:lnTo>
                <a:cubicBezTo>
                  <a:pt x="3093" y="503"/>
                  <a:pt x="3985" y="390"/>
                  <a:pt x="3985" y="251"/>
                </a:cubicBezTo>
                <a:lnTo>
                  <a:pt x="3985" y="251"/>
                </a:lnTo>
                <a:cubicBezTo>
                  <a:pt x="3985" y="112"/>
                  <a:pt x="3093" y="0"/>
                  <a:pt x="1992" y="0"/>
                </a:cubicBezTo>
                <a:lnTo>
                  <a:pt x="1992" y="0"/>
                </a:lnTo>
                <a:cubicBezTo>
                  <a:pt x="892" y="0"/>
                  <a:pt x="0" y="112"/>
                  <a:pt x="0" y="251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0"/>
          <p:cNvSpPr>
            <a:spLocks noChangeArrowheads="1"/>
          </p:cNvSpPr>
          <p:nvPr/>
        </p:nvSpPr>
        <p:spPr bwMode="auto">
          <a:xfrm>
            <a:off x="4932505" y="10871644"/>
            <a:ext cx="3867645" cy="583989"/>
          </a:xfrm>
          <a:custGeom>
            <a:avLst/>
            <a:gdLst>
              <a:gd name="T0" fmla="*/ 0 w 3330"/>
              <a:gd name="T1" fmla="*/ 252 h 504"/>
              <a:gd name="T2" fmla="*/ 0 w 3330"/>
              <a:gd name="T3" fmla="*/ 252 h 504"/>
              <a:gd name="T4" fmla="*/ 1665 w 3330"/>
              <a:gd name="T5" fmla="*/ 503 h 504"/>
              <a:gd name="T6" fmla="*/ 1665 w 3330"/>
              <a:gd name="T7" fmla="*/ 503 h 504"/>
              <a:gd name="T8" fmla="*/ 3329 w 3330"/>
              <a:gd name="T9" fmla="*/ 252 h 504"/>
              <a:gd name="T10" fmla="*/ 3329 w 3330"/>
              <a:gd name="T11" fmla="*/ 252 h 504"/>
              <a:gd name="T12" fmla="*/ 1665 w 3330"/>
              <a:gd name="T13" fmla="*/ 0 h 504"/>
              <a:gd name="T14" fmla="*/ 1665 w 3330"/>
              <a:gd name="T15" fmla="*/ 0 h 504"/>
              <a:gd name="T16" fmla="*/ 0 w 3330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0" h="504">
                <a:moveTo>
                  <a:pt x="0" y="252"/>
                </a:moveTo>
                <a:lnTo>
                  <a:pt x="0" y="252"/>
                </a:lnTo>
                <a:cubicBezTo>
                  <a:pt x="0" y="391"/>
                  <a:pt x="745" y="503"/>
                  <a:pt x="1665" y="503"/>
                </a:cubicBezTo>
                <a:lnTo>
                  <a:pt x="1665" y="503"/>
                </a:lnTo>
                <a:cubicBezTo>
                  <a:pt x="2584" y="503"/>
                  <a:pt x="3329" y="391"/>
                  <a:pt x="3329" y="252"/>
                </a:cubicBezTo>
                <a:lnTo>
                  <a:pt x="3329" y="252"/>
                </a:lnTo>
                <a:cubicBezTo>
                  <a:pt x="3329" y="113"/>
                  <a:pt x="2584" y="0"/>
                  <a:pt x="1665" y="0"/>
                </a:cubicBezTo>
                <a:lnTo>
                  <a:pt x="1665" y="0"/>
                </a:lnTo>
                <a:cubicBezTo>
                  <a:pt x="745" y="0"/>
                  <a:pt x="0" y="113"/>
                  <a:pt x="0" y="25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1"/>
          <p:cNvSpPr>
            <a:spLocks noChangeArrowheads="1"/>
          </p:cNvSpPr>
          <p:nvPr/>
        </p:nvSpPr>
        <p:spPr bwMode="auto">
          <a:xfrm>
            <a:off x="3308604" y="2408924"/>
            <a:ext cx="1967121" cy="1967121"/>
          </a:xfrm>
          <a:custGeom>
            <a:avLst/>
            <a:gdLst>
              <a:gd name="T0" fmla="*/ 0 w 1692"/>
              <a:gd name="T1" fmla="*/ 846 h 1692"/>
              <a:gd name="T2" fmla="*/ 0 w 1692"/>
              <a:gd name="T3" fmla="*/ 846 h 1692"/>
              <a:gd name="T4" fmla="*/ 846 w 1692"/>
              <a:gd name="T5" fmla="*/ 1691 h 1692"/>
              <a:gd name="T6" fmla="*/ 846 w 1692"/>
              <a:gd name="T7" fmla="*/ 1691 h 1692"/>
              <a:gd name="T8" fmla="*/ 1691 w 1692"/>
              <a:gd name="T9" fmla="*/ 846 h 1692"/>
              <a:gd name="T10" fmla="*/ 1691 w 1692"/>
              <a:gd name="T11" fmla="*/ 846 h 1692"/>
              <a:gd name="T12" fmla="*/ 846 w 1692"/>
              <a:gd name="T13" fmla="*/ 0 h 1692"/>
              <a:gd name="T14" fmla="*/ 846 w 1692"/>
              <a:gd name="T15" fmla="*/ 0 h 1692"/>
              <a:gd name="T16" fmla="*/ 0 w 1692"/>
              <a:gd name="T17" fmla="*/ 846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2" h="1692">
                <a:moveTo>
                  <a:pt x="0" y="846"/>
                </a:moveTo>
                <a:lnTo>
                  <a:pt x="0" y="846"/>
                </a:lnTo>
                <a:cubicBezTo>
                  <a:pt x="0" y="1313"/>
                  <a:pt x="378" y="1691"/>
                  <a:pt x="846" y="1691"/>
                </a:cubicBezTo>
                <a:lnTo>
                  <a:pt x="846" y="1691"/>
                </a:lnTo>
                <a:cubicBezTo>
                  <a:pt x="1312" y="1691"/>
                  <a:pt x="1691" y="1313"/>
                  <a:pt x="1691" y="846"/>
                </a:cubicBezTo>
                <a:lnTo>
                  <a:pt x="1691" y="846"/>
                </a:lnTo>
                <a:cubicBezTo>
                  <a:pt x="1691" y="379"/>
                  <a:pt x="1312" y="0"/>
                  <a:pt x="846" y="0"/>
                </a:cubicBezTo>
                <a:lnTo>
                  <a:pt x="846" y="0"/>
                </a:lnTo>
                <a:cubicBezTo>
                  <a:pt x="378" y="0"/>
                  <a:pt x="0" y="379"/>
                  <a:pt x="0" y="8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2"/>
          <p:cNvSpPr>
            <a:spLocks noChangeArrowheads="1"/>
          </p:cNvSpPr>
          <p:nvPr/>
        </p:nvSpPr>
        <p:spPr bwMode="auto">
          <a:xfrm>
            <a:off x="6761311" y="2998038"/>
            <a:ext cx="1967121" cy="1967121"/>
          </a:xfrm>
          <a:custGeom>
            <a:avLst/>
            <a:gdLst>
              <a:gd name="T0" fmla="*/ 0 w 1692"/>
              <a:gd name="T1" fmla="*/ 845 h 1692"/>
              <a:gd name="T2" fmla="*/ 0 w 1692"/>
              <a:gd name="T3" fmla="*/ 845 h 1692"/>
              <a:gd name="T4" fmla="*/ 845 w 1692"/>
              <a:gd name="T5" fmla="*/ 1691 h 1692"/>
              <a:gd name="T6" fmla="*/ 845 w 1692"/>
              <a:gd name="T7" fmla="*/ 1691 h 1692"/>
              <a:gd name="T8" fmla="*/ 1691 w 1692"/>
              <a:gd name="T9" fmla="*/ 845 h 1692"/>
              <a:gd name="T10" fmla="*/ 1691 w 1692"/>
              <a:gd name="T11" fmla="*/ 845 h 1692"/>
              <a:gd name="T12" fmla="*/ 845 w 1692"/>
              <a:gd name="T13" fmla="*/ 0 h 1692"/>
              <a:gd name="T14" fmla="*/ 845 w 1692"/>
              <a:gd name="T15" fmla="*/ 0 h 1692"/>
              <a:gd name="T16" fmla="*/ 0 w 1692"/>
              <a:gd name="T17" fmla="*/ 845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2" h="1692">
                <a:moveTo>
                  <a:pt x="0" y="845"/>
                </a:moveTo>
                <a:lnTo>
                  <a:pt x="0" y="845"/>
                </a:lnTo>
                <a:cubicBezTo>
                  <a:pt x="0" y="1313"/>
                  <a:pt x="378" y="1691"/>
                  <a:pt x="845" y="1691"/>
                </a:cubicBezTo>
                <a:lnTo>
                  <a:pt x="845" y="1691"/>
                </a:lnTo>
                <a:cubicBezTo>
                  <a:pt x="1312" y="1691"/>
                  <a:pt x="1691" y="1313"/>
                  <a:pt x="1691" y="845"/>
                </a:cubicBezTo>
                <a:lnTo>
                  <a:pt x="1691" y="845"/>
                </a:lnTo>
                <a:cubicBezTo>
                  <a:pt x="1691" y="379"/>
                  <a:pt x="1312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3"/>
          <p:cNvSpPr>
            <a:spLocks noChangeArrowheads="1"/>
          </p:cNvSpPr>
          <p:nvPr/>
        </p:nvSpPr>
        <p:spPr bwMode="auto">
          <a:xfrm>
            <a:off x="5137414" y="1435609"/>
            <a:ext cx="1403623" cy="1408747"/>
          </a:xfrm>
          <a:custGeom>
            <a:avLst/>
            <a:gdLst>
              <a:gd name="T0" fmla="*/ 0 w 1209"/>
              <a:gd name="T1" fmla="*/ 605 h 1211"/>
              <a:gd name="T2" fmla="*/ 0 w 1209"/>
              <a:gd name="T3" fmla="*/ 605 h 1211"/>
              <a:gd name="T4" fmla="*/ 604 w 1209"/>
              <a:gd name="T5" fmla="*/ 1210 h 1211"/>
              <a:gd name="T6" fmla="*/ 604 w 1209"/>
              <a:gd name="T7" fmla="*/ 1210 h 1211"/>
              <a:gd name="T8" fmla="*/ 1208 w 1209"/>
              <a:gd name="T9" fmla="*/ 605 h 1211"/>
              <a:gd name="T10" fmla="*/ 1208 w 1209"/>
              <a:gd name="T11" fmla="*/ 605 h 1211"/>
              <a:gd name="T12" fmla="*/ 604 w 1209"/>
              <a:gd name="T13" fmla="*/ 0 h 1211"/>
              <a:gd name="T14" fmla="*/ 604 w 1209"/>
              <a:gd name="T15" fmla="*/ 0 h 1211"/>
              <a:gd name="T16" fmla="*/ 0 w 1209"/>
              <a:gd name="T17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9" h="1211">
                <a:moveTo>
                  <a:pt x="0" y="605"/>
                </a:moveTo>
                <a:lnTo>
                  <a:pt x="0" y="605"/>
                </a:lnTo>
                <a:cubicBezTo>
                  <a:pt x="0" y="939"/>
                  <a:pt x="270" y="1210"/>
                  <a:pt x="604" y="1210"/>
                </a:cubicBezTo>
                <a:lnTo>
                  <a:pt x="604" y="1210"/>
                </a:lnTo>
                <a:cubicBezTo>
                  <a:pt x="938" y="1210"/>
                  <a:pt x="1208" y="939"/>
                  <a:pt x="1208" y="605"/>
                </a:cubicBezTo>
                <a:lnTo>
                  <a:pt x="1208" y="605"/>
                </a:lnTo>
                <a:cubicBezTo>
                  <a:pt x="1208" y="271"/>
                  <a:pt x="938" y="0"/>
                  <a:pt x="604" y="0"/>
                </a:cubicBezTo>
                <a:lnTo>
                  <a:pt x="604" y="0"/>
                </a:lnTo>
                <a:cubicBezTo>
                  <a:pt x="270" y="0"/>
                  <a:pt x="0" y="271"/>
                  <a:pt x="0" y="6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4"/>
          <p:cNvSpPr>
            <a:spLocks noChangeArrowheads="1"/>
          </p:cNvSpPr>
          <p:nvPr/>
        </p:nvSpPr>
        <p:spPr bwMode="auto">
          <a:xfrm>
            <a:off x="8631103" y="2163034"/>
            <a:ext cx="1301169" cy="1301169"/>
          </a:xfrm>
          <a:custGeom>
            <a:avLst/>
            <a:gdLst>
              <a:gd name="T0" fmla="*/ 0 w 1122"/>
              <a:gd name="T1" fmla="*/ 560 h 1122"/>
              <a:gd name="T2" fmla="*/ 0 w 1122"/>
              <a:gd name="T3" fmla="*/ 560 h 1122"/>
              <a:gd name="T4" fmla="*/ 561 w 1122"/>
              <a:gd name="T5" fmla="*/ 1121 h 1122"/>
              <a:gd name="T6" fmla="*/ 561 w 1122"/>
              <a:gd name="T7" fmla="*/ 1121 h 1122"/>
              <a:gd name="T8" fmla="*/ 1121 w 1122"/>
              <a:gd name="T9" fmla="*/ 560 h 1122"/>
              <a:gd name="T10" fmla="*/ 1121 w 1122"/>
              <a:gd name="T11" fmla="*/ 560 h 1122"/>
              <a:gd name="T12" fmla="*/ 561 w 1122"/>
              <a:gd name="T13" fmla="*/ 0 h 1122"/>
              <a:gd name="T14" fmla="*/ 561 w 1122"/>
              <a:gd name="T15" fmla="*/ 0 h 1122"/>
              <a:gd name="T16" fmla="*/ 0 w 1122"/>
              <a:gd name="T17" fmla="*/ 56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1" y="870"/>
                  <a:pt x="1121" y="560"/>
                </a:cubicBezTo>
                <a:lnTo>
                  <a:pt x="1121" y="560"/>
                </a:lnTo>
                <a:cubicBezTo>
                  <a:pt x="1121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5"/>
          <p:cNvSpPr>
            <a:spLocks noChangeArrowheads="1"/>
          </p:cNvSpPr>
          <p:nvPr/>
        </p:nvSpPr>
        <p:spPr bwMode="auto">
          <a:xfrm>
            <a:off x="5588212" y="3341258"/>
            <a:ext cx="937455" cy="937458"/>
          </a:xfrm>
          <a:custGeom>
            <a:avLst/>
            <a:gdLst>
              <a:gd name="T0" fmla="*/ 0 w 809"/>
              <a:gd name="T1" fmla="*/ 404 h 809"/>
              <a:gd name="T2" fmla="*/ 0 w 809"/>
              <a:gd name="T3" fmla="*/ 404 h 809"/>
              <a:gd name="T4" fmla="*/ 404 w 809"/>
              <a:gd name="T5" fmla="*/ 808 h 809"/>
              <a:gd name="T6" fmla="*/ 404 w 809"/>
              <a:gd name="T7" fmla="*/ 808 h 809"/>
              <a:gd name="T8" fmla="*/ 808 w 809"/>
              <a:gd name="T9" fmla="*/ 404 h 809"/>
              <a:gd name="T10" fmla="*/ 808 w 809"/>
              <a:gd name="T11" fmla="*/ 404 h 809"/>
              <a:gd name="T12" fmla="*/ 404 w 809"/>
              <a:gd name="T13" fmla="*/ 0 h 809"/>
              <a:gd name="T14" fmla="*/ 404 w 809"/>
              <a:gd name="T15" fmla="*/ 0 h 809"/>
              <a:gd name="T16" fmla="*/ 0 w 809"/>
              <a:gd name="T1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9" h="809">
                <a:moveTo>
                  <a:pt x="0" y="404"/>
                </a:moveTo>
                <a:lnTo>
                  <a:pt x="0" y="404"/>
                </a:lnTo>
                <a:cubicBezTo>
                  <a:pt x="0" y="627"/>
                  <a:pt x="180" y="808"/>
                  <a:pt x="404" y="808"/>
                </a:cubicBezTo>
                <a:lnTo>
                  <a:pt x="404" y="808"/>
                </a:lnTo>
                <a:cubicBezTo>
                  <a:pt x="627" y="808"/>
                  <a:pt x="808" y="627"/>
                  <a:pt x="808" y="404"/>
                </a:cubicBezTo>
                <a:lnTo>
                  <a:pt x="808" y="404"/>
                </a:lnTo>
                <a:cubicBezTo>
                  <a:pt x="808" y="180"/>
                  <a:pt x="627" y="0"/>
                  <a:pt x="404" y="0"/>
                </a:cubicBezTo>
                <a:lnTo>
                  <a:pt x="404" y="0"/>
                </a:lnTo>
                <a:cubicBezTo>
                  <a:pt x="180" y="0"/>
                  <a:pt x="0" y="180"/>
                  <a:pt x="0" y="4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"/>
          <p:cNvSpPr>
            <a:spLocks noChangeArrowheads="1"/>
          </p:cNvSpPr>
          <p:nvPr/>
        </p:nvSpPr>
        <p:spPr bwMode="auto">
          <a:xfrm>
            <a:off x="4809560" y="4432397"/>
            <a:ext cx="665952" cy="665953"/>
          </a:xfrm>
          <a:custGeom>
            <a:avLst/>
            <a:gdLst>
              <a:gd name="T0" fmla="*/ 0 w 573"/>
              <a:gd name="T1" fmla="*/ 285 h 572"/>
              <a:gd name="T2" fmla="*/ 0 w 573"/>
              <a:gd name="T3" fmla="*/ 285 h 572"/>
              <a:gd name="T4" fmla="*/ 286 w 573"/>
              <a:gd name="T5" fmla="*/ 571 h 572"/>
              <a:gd name="T6" fmla="*/ 286 w 573"/>
              <a:gd name="T7" fmla="*/ 571 h 572"/>
              <a:gd name="T8" fmla="*/ 572 w 573"/>
              <a:gd name="T9" fmla="*/ 285 h 572"/>
              <a:gd name="T10" fmla="*/ 572 w 573"/>
              <a:gd name="T11" fmla="*/ 285 h 572"/>
              <a:gd name="T12" fmla="*/ 286 w 573"/>
              <a:gd name="T13" fmla="*/ 0 h 572"/>
              <a:gd name="T14" fmla="*/ 286 w 573"/>
              <a:gd name="T15" fmla="*/ 0 h 572"/>
              <a:gd name="T16" fmla="*/ 0 w 573"/>
              <a:gd name="T17" fmla="*/ 285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3" h="572">
                <a:moveTo>
                  <a:pt x="0" y="285"/>
                </a:moveTo>
                <a:lnTo>
                  <a:pt x="0" y="285"/>
                </a:lnTo>
                <a:cubicBezTo>
                  <a:pt x="0" y="443"/>
                  <a:pt x="128" y="571"/>
                  <a:pt x="286" y="571"/>
                </a:cubicBezTo>
                <a:lnTo>
                  <a:pt x="286" y="571"/>
                </a:lnTo>
                <a:cubicBezTo>
                  <a:pt x="443" y="571"/>
                  <a:pt x="572" y="443"/>
                  <a:pt x="572" y="285"/>
                </a:cubicBezTo>
                <a:lnTo>
                  <a:pt x="572" y="285"/>
                </a:lnTo>
                <a:cubicBezTo>
                  <a:pt x="572" y="128"/>
                  <a:pt x="443" y="0"/>
                  <a:pt x="286" y="0"/>
                </a:cubicBezTo>
                <a:lnTo>
                  <a:pt x="286" y="0"/>
                </a:lnTo>
                <a:cubicBezTo>
                  <a:pt x="128" y="0"/>
                  <a:pt x="0" y="128"/>
                  <a:pt x="0" y="2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7"/>
          <p:cNvSpPr>
            <a:spLocks noChangeArrowheads="1"/>
          </p:cNvSpPr>
          <p:nvPr/>
        </p:nvSpPr>
        <p:spPr bwMode="auto">
          <a:xfrm>
            <a:off x="7125026" y="1671254"/>
            <a:ext cx="937455" cy="937458"/>
          </a:xfrm>
          <a:custGeom>
            <a:avLst/>
            <a:gdLst>
              <a:gd name="T0" fmla="*/ 0 w 809"/>
              <a:gd name="T1" fmla="*/ 404 h 809"/>
              <a:gd name="T2" fmla="*/ 0 w 809"/>
              <a:gd name="T3" fmla="*/ 404 h 809"/>
              <a:gd name="T4" fmla="*/ 404 w 809"/>
              <a:gd name="T5" fmla="*/ 808 h 809"/>
              <a:gd name="T6" fmla="*/ 404 w 809"/>
              <a:gd name="T7" fmla="*/ 808 h 809"/>
              <a:gd name="T8" fmla="*/ 808 w 809"/>
              <a:gd name="T9" fmla="*/ 404 h 809"/>
              <a:gd name="T10" fmla="*/ 808 w 809"/>
              <a:gd name="T11" fmla="*/ 404 h 809"/>
              <a:gd name="T12" fmla="*/ 404 w 809"/>
              <a:gd name="T13" fmla="*/ 0 h 809"/>
              <a:gd name="T14" fmla="*/ 404 w 809"/>
              <a:gd name="T15" fmla="*/ 0 h 809"/>
              <a:gd name="T16" fmla="*/ 0 w 809"/>
              <a:gd name="T1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9" h="809">
                <a:moveTo>
                  <a:pt x="0" y="404"/>
                </a:moveTo>
                <a:lnTo>
                  <a:pt x="0" y="404"/>
                </a:lnTo>
                <a:cubicBezTo>
                  <a:pt x="0" y="627"/>
                  <a:pt x="181" y="808"/>
                  <a:pt x="404" y="808"/>
                </a:cubicBezTo>
                <a:lnTo>
                  <a:pt x="404" y="808"/>
                </a:lnTo>
                <a:cubicBezTo>
                  <a:pt x="627" y="808"/>
                  <a:pt x="808" y="627"/>
                  <a:pt x="808" y="404"/>
                </a:cubicBezTo>
                <a:lnTo>
                  <a:pt x="808" y="404"/>
                </a:lnTo>
                <a:cubicBezTo>
                  <a:pt x="808" y="181"/>
                  <a:pt x="627" y="0"/>
                  <a:pt x="404" y="0"/>
                </a:cubicBezTo>
                <a:lnTo>
                  <a:pt x="404" y="0"/>
                </a:lnTo>
                <a:cubicBezTo>
                  <a:pt x="181" y="0"/>
                  <a:pt x="0" y="181"/>
                  <a:pt x="0" y="4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8"/>
          <p:cNvSpPr>
            <a:spLocks noChangeArrowheads="1"/>
          </p:cNvSpPr>
          <p:nvPr/>
        </p:nvSpPr>
        <p:spPr bwMode="auto">
          <a:xfrm>
            <a:off x="9097268" y="4032825"/>
            <a:ext cx="937458" cy="937455"/>
          </a:xfrm>
          <a:custGeom>
            <a:avLst/>
            <a:gdLst>
              <a:gd name="T0" fmla="*/ 0 w 809"/>
              <a:gd name="T1" fmla="*/ 404 h 809"/>
              <a:gd name="T2" fmla="*/ 0 w 809"/>
              <a:gd name="T3" fmla="*/ 404 h 809"/>
              <a:gd name="T4" fmla="*/ 404 w 809"/>
              <a:gd name="T5" fmla="*/ 808 h 809"/>
              <a:gd name="T6" fmla="*/ 404 w 809"/>
              <a:gd name="T7" fmla="*/ 808 h 809"/>
              <a:gd name="T8" fmla="*/ 808 w 809"/>
              <a:gd name="T9" fmla="*/ 404 h 809"/>
              <a:gd name="T10" fmla="*/ 808 w 809"/>
              <a:gd name="T11" fmla="*/ 404 h 809"/>
              <a:gd name="T12" fmla="*/ 404 w 809"/>
              <a:gd name="T13" fmla="*/ 0 h 809"/>
              <a:gd name="T14" fmla="*/ 404 w 809"/>
              <a:gd name="T15" fmla="*/ 0 h 809"/>
              <a:gd name="T16" fmla="*/ 0 w 809"/>
              <a:gd name="T1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9" h="809">
                <a:moveTo>
                  <a:pt x="0" y="404"/>
                </a:moveTo>
                <a:lnTo>
                  <a:pt x="0" y="404"/>
                </a:lnTo>
                <a:cubicBezTo>
                  <a:pt x="0" y="627"/>
                  <a:pt x="180" y="808"/>
                  <a:pt x="404" y="808"/>
                </a:cubicBezTo>
                <a:lnTo>
                  <a:pt x="404" y="808"/>
                </a:lnTo>
                <a:cubicBezTo>
                  <a:pt x="627" y="808"/>
                  <a:pt x="808" y="627"/>
                  <a:pt x="808" y="404"/>
                </a:cubicBezTo>
                <a:lnTo>
                  <a:pt x="808" y="404"/>
                </a:lnTo>
                <a:cubicBezTo>
                  <a:pt x="808" y="181"/>
                  <a:pt x="627" y="0"/>
                  <a:pt x="404" y="0"/>
                </a:cubicBezTo>
                <a:lnTo>
                  <a:pt x="404" y="0"/>
                </a:lnTo>
                <a:cubicBezTo>
                  <a:pt x="180" y="0"/>
                  <a:pt x="0" y="181"/>
                  <a:pt x="0" y="4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7"/>
          <p:cNvSpPr>
            <a:spLocks noChangeArrowheads="1"/>
          </p:cNvSpPr>
          <p:nvPr/>
        </p:nvSpPr>
        <p:spPr bwMode="auto">
          <a:xfrm>
            <a:off x="10757026" y="5400588"/>
            <a:ext cx="4743631" cy="276626"/>
          </a:xfrm>
          <a:custGeom>
            <a:avLst/>
            <a:gdLst>
              <a:gd name="T0" fmla="*/ 4081 w 4082"/>
              <a:gd name="T1" fmla="*/ 237 h 238"/>
              <a:gd name="T2" fmla="*/ 0 w 4082"/>
              <a:gd name="T3" fmla="*/ 237 h 238"/>
              <a:gd name="T4" fmla="*/ 0 w 4082"/>
              <a:gd name="T5" fmla="*/ 0 h 238"/>
              <a:gd name="T6" fmla="*/ 4081 w 4082"/>
              <a:gd name="T7" fmla="*/ 0 h 238"/>
              <a:gd name="T8" fmla="*/ 4081 w 408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8">
                <a:moveTo>
                  <a:pt x="4081" y="237"/>
                </a:moveTo>
                <a:lnTo>
                  <a:pt x="0" y="237"/>
                </a:lnTo>
                <a:lnTo>
                  <a:pt x="0" y="0"/>
                </a:lnTo>
                <a:lnTo>
                  <a:pt x="4081" y="0"/>
                </a:lnTo>
                <a:lnTo>
                  <a:pt x="4081" y="23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"/>
          <p:cNvSpPr>
            <a:spLocks noChangeArrowheads="1"/>
          </p:cNvSpPr>
          <p:nvPr/>
        </p:nvSpPr>
        <p:spPr bwMode="auto">
          <a:xfrm>
            <a:off x="15500657" y="5190558"/>
            <a:ext cx="471289" cy="676198"/>
          </a:xfrm>
          <a:custGeom>
            <a:avLst/>
            <a:gdLst>
              <a:gd name="T0" fmla="*/ 0 w 407"/>
              <a:gd name="T1" fmla="*/ 0 h 584"/>
              <a:gd name="T2" fmla="*/ 406 w 407"/>
              <a:gd name="T3" fmla="*/ 292 h 584"/>
              <a:gd name="T4" fmla="*/ 0 w 407"/>
              <a:gd name="T5" fmla="*/ 583 h 584"/>
              <a:gd name="T6" fmla="*/ 0 w 407"/>
              <a:gd name="T7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4">
                <a:moveTo>
                  <a:pt x="0" y="0"/>
                </a:moveTo>
                <a:lnTo>
                  <a:pt x="406" y="292"/>
                </a:lnTo>
                <a:lnTo>
                  <a:pt x="0" y="583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9"/>
          <p:cNvSpPr>
            <a:spLocks noChangeArrowheads="1"/>
          </p:cNvSpPr>
          <p:nvPr/>
        </p:nvSpPr>
        <p:spPr bwMode="auto">
          <a:xfrm>
            <a:off x="10757026" y="6957892"/>
            <a:ext cx="4743631" cy="276626"/>
          </a:xfrm>
          <a:custGeom>
            <a:avLst/>
            <a:gdLst>
              <a:gd name="T0" fmla="*/ 4081 w 4082"/>
              <a:gd name="T1" fmla="*/ 236 h 237"/>
              <a:gd name="T2" fmla="*/ 0 w 4082"/>
              <a:gd name="T3" fmla="*/ 236 h 237"/>
              <a:gd name="T4" fmla="*/ 0 w 4082"/>
              <a:gd name="T5" fmla="*/ 0 h 237"/>
              <a:gd name="T6" fmla="*/ 4081 w 4082"/>
              <a:gd name="T7" fmla="*/ 0 h 237"/>
              <a:gd name="T8" fmla="*/ 4081 w 408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7">
                <a:moveTo>
                  <a:pt x="4081" y="236"/>
                </a:moveTo>
                <a:lnTo>
                  <a:pt x="0" y="236"/>
                </a:lnTo>
                <a:lnTo>
                  <a:pt x="0" y="0"/>
                </a:lnTo>
                <a:lnTo>
                  <a:pt x="4081" y="0"/>
                </a:lnTo>
                <a:lnTo>
                  <a:pt x="4081" y="236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30"/>
          <p:cNvSpPr>
            <a:spLocks noChangeArrowheads="1"/>
          </p:cNvSpPr>
          <p:nvPr/>
        </p:nvSpPr>
        <p:spPr bwMode="auto">
          <a:xfrm>
            <a:off x="15500657" y="6747863"/>
            <a:ext cx="471289" cy="676198"/>
          </a:xfrm>
          <a:custGeom>
            <a:avLst/>
            <a:gdLst>
              <a:gd name="T0" fmla="*/ 0 w 407"/>
              <a:gd name="T1" fmla="*/ 0 h 583"/>
              <a:gd name="T2" fmla="*/ 406 w 407"/>
              <a:gd name="T3" fmla="*/ 291 h 583"/>
              <a:gd name="T4" fmla="*/ 0 w 407"/>
              <a:gd name="T5" fmla="*/ 582 h 583"/>
              <a:gd name="T6" fmla="*/ 0 w 407"/>
              <a:gd name="T7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3">
                <a:moveTo>
                  <a:pt x="0" y="0"/>
                </a:moveTo>
                <a:lnTo>
                  <a:pt x="406" y="291"/>
                </a:lnTo>
                <a:lnTo>
                  <a:pt x="0" y="582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1"/>
          <p:cNvSpPr>
            <a:spLocks noChangeArrowheads="1"/>
          </p:cNvSpPr>
          <p:nvPr/>
        </p:nvSpPr>
        <p:spPr bwMode="auto">
          <a:xfrm>
            <a:off x="10767272" y="8499830"/>
            <a:ext cx="4743631" cy="276626"/>
          </a:xfrm>
          <a:custGeom>
            <a:avLst/>
            <a:gdLst>
              <a:gd name="T0" fmla="*/ 4081 w 4082"/>
              <a:gd name="T1" fmla="*/ 236 h 237"/>
              <a:gd name="T2" fmla="*/ 0 w 4082"/>
              <a:gd name="T3" fmla="*/ 236 h 237"/>
              <a:gd name="T4" fmla="*/ 0 w 4082"/>
              <a:gd name="T5" fmla="*/ 0 h 237"/>
              <a:gd name="T6" fmla="*/ 4081 w 4082"/>
              <a:gd name="T7" fmla="*/ 0 h 237"/>
              <a:gd name="T8" fmla="*/ 4081 w 408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7">
                <a:moveTo>
                  <a:pt x="4081" y="236"/>
                </a:moveTo>
                <a:lnTo>
                  <a:pt x="0" y="236"/>
                </a:lnTo>
                <a:lnTo>
                  <a:pt x="0" y="0"/>
                </a:lnTo>
                <a:lnTo>
                  <a:pt x="4081" y="0"/>
                </a:lnTo>
                <a:lnTo>
                  <a:pt x="4081" y="236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2"/>
          <p:cNvSpPr>
            <a:spLocks noChangeArrowheads="1"/>
          </p:cNvSpPr>
          <p:nvPr/>
        </p:nvSpPr>
        <p:spPr bwMode="auto">
          <a:xfrm>
            <a:off x="15505781" y="8289797"/>
            <a:ext cx="471289" cy="676198"/>
          </a:xfrm>
          <a:custGeom>
            <a:avLst/>
            <a:gdLst>
              <a:gd name="T0" fmla="*/ 0 w 407"/>
              <a:gd name="T1" fmla="*/ 0 h 584"/>
              <a:gd name="T2" fmla="*/ 406 w 407"/>
              <a:gd name="T3" fmla="*/ 291 h 584"/>
              <a:gd name="T4" fmla="*/ 0 w 407"/>
              <a:gd name="T5" fmla="*/ 583 h 584"/>
              <a:gd name="T6" fmla="*/ 0 w 407"/>
              <a:gd name="T7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4">
                <a:moveTo>
                  <a:pt x="0" y="0"/>
                </a:moveTo>
                <a:lnTo>
                  <a:pt x="406" y="291"/>
                </a:lnTo>
                <a:lnTo>
                  <a:pt x="0" y="583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3"/>
          <p:cNvSpPr>
            <a:spLocks noChangeArrowheads="1"/>
          </p:cNvSpPr>
          <p:nvPr/>
        </p:nvSpPr>
        <p:spPr bwMode="auto">
          <a:xfrm>
            <a:off x="10767272" y="10046889"/>
            <a:ext cx="4743631" cy="276626"/>
          </a:xfrm>
          <a:custGeom>
            <a:avLst/>
            <a:gdLst>
              <a:gd name="T0" fmla="*/ 4081 w 4082"/>
              <a:gd name="T1" fmla="*/ 237 h 238"/>
              <a:gd name="T2" fmla="*/ 0 w 4082"/>
              <a:gd name="T3" fmla="*/ 237 h 238"/>
              <a:gd name="T4" fmla="*/ 0 w 4082"/>
              <a:gd name="T5" fmla="*/ 0 h 238"/>
              <a:gd name="T6" fmla="*/ 4081 w 4082"/>
              <a:gd name="T7" fmla="*/ 0 h 238"/>
              <a:gd name="T8" fmla="*/ 4081 w 408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8">
                <a:moveTo>
                  <a:pt x="4081" y="237"/>
                </a:moveTo>
                <a:lnTo>
                  <a:pt x="0" y="237"/>
                </a:lnTo>
                <a:lnTo>
                  <a:pt x="0" y="0"/>
                </a:lnTo>
                <a:lnTo>
                  <a:pt x="4081" y="0"/>
                </a:lnTo>
                <a:lnTo>
                  <a:pt x="4081" y="237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4"/>
          <p:cNvSpPr>
            <a:spLocks noChangeArrowheads="1"/>
          </p:cNvSpPr>
          <p:nvPr/>
        </p:nvSpPr>
        <p:spPr bwMode="auto">
          <a:xfrm>
            <a:off x="15505781" y="9836856"/>
            <a:ext cx="471289" cy="676198"/>
          </a:xfrm>
          <a:custGeom>
            <a:avLst/>
            <a:gdLst>
              <a:gd name="T0" fmla="*/ 0 w 407"/>
              <a:gd name="T1" fmla="*/ 0 h 583"/>
              <a:gd name="T2" fmla="*/ 406 w 407"/>
              <a:gd name="T3" fmla="*/ 291 h 583"/>
              <a:gd name="T4" fmla="*/ 0 w 407"/>
              <a:gd name="T5" fmla="*/ 582 h 583"/>
              <a:gd name="T6" fmla="*/ 0 w 407"/>
              <a:gd name="T7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3">
                <a:moveTo>
                  <a:pt x="0" y="0"/>
                </a:moveTo>
                <a:lnTo>
                  <a:pt x="406" y="291"/>
                </a:lnTo>
                <a:lnTo>
                  <a:pt x="0" y="582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5"/>
          <p:cNvSpPr>
            <a:spLocks noChangeArrowheads="1"/>
          </p:cNvSpPr>
          <p:nvPr/>
        </p:nvSpPr>
        <p:spPr bwMode="auto">
          <a:xfrm>
            <a:off x="10767272" y="11593948"/>
            <a:ext cx="4738510" cy="276626"/>
          </a:xfrm>
          <a:custGeom>
            <a:avLst/>
            <a:gdLst>
              <a:gd name="T0" fmla="*/ 4080 w 4081"/>
              <a:gd name="T1" fmla="*/ 236 h 237"/>
              <a:gd name="T2" fmla="*/ 0 w 4081"/>
              <a:gd name="T3" fmla="*/ 236 h 237"/>
              <a:gd name="T4" fmla="*/ 0 w 4081"/>
              <a:gd name="T5" fmla="*/ 0 h 237"/>
              <a:gd name="T6" fmla="*/ 4080 w 4081"/>
              <a:gd name="T7" fmla="*/ 0 h 237"/>
              <a:gd name="T8" fmla="*/ 4080 w 4081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1" h="237">
                <a:moveTo>
                  <a:pt x="4080" y="236"/>
                </a:moveTo>
                <a:lnTo>
                  <a:pt x="0" y="236"/>
                </a:lnTo>
                <a:lnTo>
                  <a:pt x="0" y="0"/>
                </a:lnTo>
                <a:lnTo>
                  <a:pt x="4080" y="0"/>
                </a:lnTo>
                <a:lnTo>
                  <a:pt x="4080" y="236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6"/>
          <p:cNvSpPr>
            <a:spLocks noChangeArrowheads="1"/>
          </p:cNvSpPr>
          <p:nvPr/>
        </p:nvSpPr>
        <p:spPr bwMode="auto">
          <a:xfrm>
            <a:off x="15510903" y="11383915"/>
            <a:ext cx="476414" cy="676198"/>
          </a:xfrm>
          <a:custGeom>
            <a:avLst/>
            <a:gdLst>
              <a:gd name="T0" fmla="*/ 0 w 408"/>
              <a:gd name="T1" fmla="*/ 0 h 583"/>
              <a:gd name="T2" fmla="*/ 407 w 408"/>
              <a:gd name="T3" fmla="*/ 291 h 583"/>
              <a:gd name="T4" fmla="*/ 0 w 408"/>
              <a:gd name="T5" fmla="*/ 582 h 583"/>
              <a:gd name="T6" fmla="*/ 0 w 408"/>
              <a:gd name="T7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8" h="583">
                <a:moveTo>
                  <a:pt x="0" y="0"/>
                </a:moveTo>
                <a:lnTo>
                  <a:pt x="407" y="291"/>
                </a:lnTo>
                <a:lnTo>
                  <a:pt x="0" y="582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CuadroTexto 241"/>
          <p:cNvSpPr txBox="1"/>
          <p:nvPr/>
        </p:nvSpPr>
        <p:spPr>
          <a:xfrm>
            <a:off x="17162775" y="5033533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17162775" y="658059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17162775" y="8127655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5" name="CuadroTexto 244"/>
          <p:cNvSpPr txBox="1"/>
          <p:nvPr/>
        </p:nvSpPr>
        <p:spPr>
          <a:xfrm>
            <a:off x="17162775" y="9674716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17162775" y="11163638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3784257" y="238980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7093026" y="282386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5731786" y="321244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5450614" y="135648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52" name="CuadroTexto 251"/>
          <p:cNvSpPr txBox="1"/>
          <p:nvPr/>
        </p:nvSpPr>
        <p:spPr>
          <a:xfrm>
            <a:off x="4857182" y="4303708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7285732" y="1602657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54" name="CuadroTexto 253"/>
          <p:cNvSpPr txBox="1"/>
          <p:nvPr/>
        </p:nvSpPr>
        <p:spPr>
          <a:xfrm>
            <a:off x="9262208" y="397572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</a:t>
            </a:r>
          </a:p>
        </p:txBody>
      </p:sp>
      <p:sp>
        <p:nvSpPr>
          <p:cNvPr id="255" name="CuadroTexto 254"/>
          <p:cNvSpPr txBox="1"/>
          <p:nvPr/>
        </p:nvSpPr>
        <p:spPr>
          <a:xfrm>
            <a:off x="8946793" y="208399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97938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>
            <a:spLocks noChangeArrowheads="1"/>
          </p:cNvSpPr>
          <p:nvPr/>
        </p:nvSpPr>
        <p:spPr bwMode="auto">
          <a:xfrm>
            <a:off x="4390947" y="5542123"/>
            <a:ext cx="4898957" cy="1677930"/>
          </a:xfrm>
          <a:custGeom>
            <a:avLst/>
            <a:gdLst>
              <a:gd name="T0" fmla="*/ 4324 w 4325"/>
              <a:gd name="T1" fmla="*/ 1481 h 1482"/>
              <a:gd name="T2" fmla="*/ 0 w 4325"/>
              <a:gd name="T3" fmla="*/ 1481 h 1482"/>
              <a:gd name="T4" fmla="*/ 0 w 4325"/>
              <a:gd name="T5" fmla="*/ 0 h 1482"/>
              <a:gd name="T6" fmla="*/ 4324 w 4325"/>
              <a:gd name="T7" fmla="*/ 0 h 1482"/>
              <a:gd name="T8" fmla="*/ 4324 w 4325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2">
                <a:moveTo>
                  <a:pt x="4324" y="1481"/>
                </a:moveTo>
                <a:lnTo>
                  <a:pt x="0" y="1481"/>
                </a:lnTo>
                <a:lnTo>
                  <a:pt x="0" y="0"/>
                </a:lnTo>
                <a:lnTo>
                  <a:pt x="4324" y="0"/>
                </a:lnTo>
                <a:lnTo>
                  <a:pt x="4324" y="14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"/>
          <p:cNvSpPr>
            <a:spLocks noChangeArrowheads="1"/>
          </p:cNvSpPr>
          <p:nvPr/>
        </p:nvSpPr>
        <p:spPr bwMode="auto">
          <a:xfrm>
            <a:off x="4390947" y="7220052"/>
            <a:ext cx="4898957" cy="1677930"/>
          </a:xfrm>
          <a:custGeom>
            <a:avLst/>
            <a:gdLst>
              <a:gd name="T0" fmla="*/ 4324 w 4325"/>
              <a:gd name="T1" fmla="*/ 1481 h 1482"/>
              <a:gd name="T2" fmla="*/ 0 w 4325"/>
              <a:gd name="T3" fmla="*/ 1481 h 1482"/>
              <a:gd name="T4" fmla="*/ 0 w 4325"/>
              <a:gd name="T5" fmla="*/ 0 h 1482"/>
              <a:gd name="T6" fmla="*/ 4324 w 4325"/>
              <a:gd name="T7" fmla="*/ 0 h 1482"/>
              <a:gd name="T8" fmla="*/ 4324 w 4325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2">
                <a:moveTo>
                  <a:pt x="4324" y="1481"/>
                </a:moveTo>
                <a:lnTo>
                  <a:pt x="0" y="1481"/>
                </a:lnTo>
                <a:lnTo>
                  <a:pt x="0" y="0"/>
                </a:lnTo>
                <a:lnTo>
                  <a:pt x="4324" y="0"/>
                </a:lnTo>
                <a:lnTo>
                  <a:pt x="4324" y="14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3"/>
          <p:cNvSpPr>
            <a:spLocks noChangeArrowheads="1"/>
          </p:cNvSpPr>
          <p:nvPr/>
        </p:nvSpPr>
        <p:spPr bwMode="auto">
          <a:xfrm>
            <a:off x="4390947" y="8897982"/>
            <a:ext cx="4898957" cy="1677930"/>
          </a:xfrm>
          <a:custGeom>
            <a:avLst/>
            <a:gdLst>
              <a:gd name="T0" fmla="*/ 4324 w 4325"/>
              <a:gd name="T1" fmla="*/ 1482 h 1483"/>
              <a:gd name="T2" fmla="*/ 0 w 4325"/>
              <a:gd name="T3" fmla="*/ 1482 h 1483"/>
              <a:gd name="T4" fmla="*/ 0 w 4325"/>
              <a:gd name="T5" fmla="*/ 0 h 1483"/>
              <a:gd name="T6" fmla="*/ 4324 w 4325"/>
              <a:gd name="T7" fmla="*/ 0 h 1483"/>
              <a:gd name="T8" fmla="*/ 4324 w 4325"/>
              <a:gd name="T9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3">
                <a:moveTo>
                  <a:pt x="4324" y="1482"/>
                </a:moveTo>
                <a:lnTo>
                  <a:pt x="0" y="1482"/>
                </a:lnTo>
                <a:lnTo>
                  <a:pt x="0" y="0"/>
                </a:lnTo>
                <a:lnTo>
                  <a:pt x="4324" y="0"/>
                </a:lnTo>
                <a:lnTo>
                  <a:pt x="4324" y="14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4"/>
          <p:cNvSpPr>
            <a:spLocks noChangeArrowheads="1"/>
          </p:cNvSpPr>
          <p:nvPr/>
        </p:nvSpPr>
        <p:spPr bwMode="auto">
          <a:xfrm>
            <a:off x="4390947" y="10575911"/>
            <a:ext cx="4898957" cy="1677930"/>
          </a:xfrm>
          <a:custGeom>
            <a:avLst/>
            <a:gdLst>
              <a:gd name="T0" fmla="*/ 4324 w 4325"/>
              <a:gd name="T1" fmla="*/ 1482 h 1483"/>
              <a:gd name="T2" fmla="*/ 0 w 4325"/>
              <a:gd name="T3" fmla="*/ 1482 h 1483"/>
              <a:gd name="T4" fmla="*/ 0 w 4325"/>
              <a:gd name="T5" fmla="*/ 0 h 1483"/>
              <a:gd name="T6" fmla="*/ 4324 w 4325"/>
              <a:gd name="T7" fmla="*/ 0 h 1483"/>
              <a:gd name="T8" fmla="*/ 4324 w 4325"/>
              <a:gd name="T9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3">
                <a:moveTo>
                  <a:pt x="4324" y="1482"/>
                </a:moveTo>
                <a:lnTo>
                  <a:pt x="0" y="1482"/>
                </a:lnTo>
                <a:lnTo>
                  <a:pt x="0" y="0"/>
                </a:lnTo>
                <a:lnTo>
                  <a:pt x="4324" y="0"/>
                </a:lnTo>
                <a:lnTo>
                  <a:pt x="4324" y="148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"/>
          <p:cNvSpPr>
            <a:spLocks noChangeArrowheads="1"/>
          </p:cNvSpPr>
          <p:nvPr/>
        </p:nvSpPr>
        <p:spPr bwMode="auto">
          <a:xfrm>
            <a:off x="14533433" y="1746806"/>
            <a:ext cx="6736686" cy="1847720"/>
          </a:xfrm>
          <a:custGeom>
            <a:avLst/>
            <a:gdLst>
              <a:gd name="T0" fmla="*/ 5634 w 5949"/>
              <a:gd name="T1" fmla="*/ 1631 h 1632"/>
              <a:gd name="T2" fmla="*/ 320 w 5949"/>
              <a:gd name="T3" fmla="*/ 1631 h 1632"/>
              <a:gd name="T4" fmla="*/ 0 w 5949"/>
              <a:gd name="T5" fmla="*/ 0 h 1632"/>
              <a:gd name="T6" fmla="*/ 5948 w 5949"/>
              <a:gd name="T7" fmla="*/ 0 h 1632"/>
              <a:gd name="T8" fmla="*/ 5634 w 5949"/>
              <a:gd name="T9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9" h="1632">
                <a:moveTo>
                  <a:pt x="5634" y="1631"/>
                </a:moveTo>
                <a:lnTo>
                  <a:pt x="320" y="1631"/>
                </a:lnTo>
                <a:lnTo>
                  <a:pt x="0" y="0"/>
                </a:lnTo>
                <a:lnTo>
                  <a:pt x="5948" y="0"/>
                </a:lnTo>
                <a:lnTo>
                  <a:pt x="5634" y="16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6"/>
          <p:cNvSpPr>
            <a:spLocks noChangeArrowheads="1"/>
          </p:cNvSpPr>
          <p:nvPr/>
        </p:nvSpPr>
        <p:spPr bwMode="auto">
          <a:xfrm>
            <a:off x="14533433" y="1462159"/>
            <a:ext cx="6736686" cy="569298"/>
          </a:xfrm>
          <a:custGeom>
            <a:avLst/>
            <a:gdLst>
              <a:gd name="T0" fmla="*/ 0 w 5949"/>
              <a:gd name="T1" fmla="*/ 252 h 504"/>
              <a:gd name="T2" fmla="*/ 0 w 5949"/>
              <a:gd name="T3" fmla="*/ 252 h 504"/>
              <a:gd name="T4" fmla="*/ 2974 w 5949"/>
              <a:gd name="T5" fmla="*/ 503 h 504"/>
              <a:gd name="T6" fmla="*/ 2974 w 5949"/>
              <a:gd name="T7" fmla="*/ 503 h 504"/>
              <a:gd name="T8" fmla="*/ 5948 w 5949"/>
              <a:gd name="T9" fmla="*/ 252 h 504"/>
              <a:gd name="T10" fmla="*/ 5948 w 5949"/>
              <a:gd name="T11" fmla="*/ 252 h 504"/>
              <a:gd name="T12" fmla="*/ 2974 w 5949"/>
              <a:gd name="T13" fmla="*/ 0 h 504"/>
              <a:gd name="T14" fmla="*/ 2974 w 5949"/>
              <a:gd name="T15" fmla="*/ 0 h 504"/>
              <a:gd name="T16" fmla="*/ 0 w 5949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49" h="504">
                <a:moveTo>
                  <a:pt x="0" y="252"/>
                </a:moveTo>
                <a:lnTo>
                  <a:pt x="0" y="252"/>
                </a:lnTo>
                <a:cubicBezTo>
                  <a:pt x="0" y="391"/>
                  <a:pt x="1332" y="503"/>
                  <a:pt x="2974" y="503"/>
                </a:cubicBezTo>
                <a:lnTo>
                  <a:pt x="2974" y="503"/>
                </a:lnTo>
                <a:cubicBezTo>
                  <a:pt x="4616" y="503"/>
                  <a:pt x="5948" y="391"/>
                  <a:pt x="5948" y="252"/>
                </a:cubicBezTo>
                <a:lnTo>
                  <a:pt x="5948" y="252"/>
                </a:lnTo>
                <a:cubicBezTo>
                  <a:pt x="5948" y="113"/>
                  <a:pt x="4616" y="0"/>
                  <a:pt x="2974" y="0"/>
                </a:cubicBezTo>
                <a:lnTo>
                  <a:pt x="2974" y="0"/>
                </a:lnTo>
                <a:cubicBezTo>
                  <a:pt x="1332" y="0"/>
                  <a:pt x="0" y="113"/>
                  <a:pt x="0" y="25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7"/>
          <p:cNvSpPr>
            <a:spLocks noChangeArrowheads="1"/>
          </p:cNvSpPr>
          <p:nvPr/>
        </p:nvSpPr>
        <p:spPr bwMode="auto">
          <a:xfrm>
            <a:off x="14878006" y="3254945"/>
            <a:ext cx="6052532" cy="669174"/>
          </a:xfrm>
          <a:custGeom>
            <a:avLst/>
            <a:gdLst>
              <a:gd name="T0" fmla="*/ 0 w 5344"/>
              <a:gd name="T1" fmla="*/ 296 h 592"/>
              <a:gd name="T2" fmla="*/ 0 w 5344"/>
              <a:gd name="T3" fmla="*/ 296 h 592"/>
              <a:gd name="T4" fmla="*/ 2671 w 5344"/>
              <a:gd name="T5" fmla="*/ 591 h 592"/>
              <a:gd name="T6" fmla="*/ 2671 w 5344"/>
              <a:gd name="T7" fmla="*/ 591 h 592"/>
              <a:gd name="T8" fmla="*/ 5343 w 5344"/>
              <a:gd name="T9" fmla="*/ 296 h 592"/>
              <a:gd name="T10" fmla="*/ 5343 w 5344"/>
              <a:gd name="T11" fmla="*/ 296 h 592"/>
              <a:gd name="T12" fmla="*/ 2671 w 5344"/>
              <a:gd name="T13" fmla="*/ 0 h 592"/>
              <a:gd name="T14" fmla="*/ 2671 w 5344"/>
              <a:gd name="T15" fmla="*/ 0 h 592"/>
              <a:gd name="T16" fmla="*/ 0 w 5344"/>
              <a:gd name="T17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4" h="592">
                <a:moveTo>
                  <a:pt x="0" y="296"/>
                </a:moveTo>
                <a:lnTo>
                  <a:pt x="0" y="296"/>
                </a:lnTo>
                <a:cubicBezTo>
                  <a:pt x="0" y="458"/>
                  <a:pt x="1196" y="591"/>
                  <a:pt x="2671" y="591"/>
                </a:cubicBezTo>
                <a:lnTo>
                  <a:pt x="2671" y="591"/>
                </a:lnTo>
                <a:cubicBezTo>
                  <a:pt x="4147" y="591"/>
                  <a:pt x="5343" y="458"/>
                  <a:pt x="5343" y="296"/>
                </a:cubicBezTo>
                <a:lnTo>
                  <a:pt x="5343" y="296"/>
                </a:lnTo>
                <a:cubicBezTo>
                  <a:pt x="5343" y="132"/>
                  <a:pt x="4147" y="0"/>
                  <a:pt x="2671" y="0"/>
                </a:cubicBezTo>
                <a:lnTo>
                  <a:pt x="2671" y="0"/>
                </a:lnTo>
                <a:cubicBezTo>
                  <a:pt x="1196" y="0"/>
                  <a:pt x="0" y="132"/>
                  <a:pt x="0" y="29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15192620" y="4473442"/>
            <a:ext cx="5423308" cy="1847720"/>
          </a:xfrm>
          <a:custGeom>
            <a:avLst/>
            <a:gdLst>
              <a:gd name="T0" fmla="*/ 4536 w 4790"/>
              <a:gd name="T1" fmla="*/ 1631 h 1632"/>
              <a:gd name="T2" fmla="*/ 257 w 4790"/>
              <a:gd name="T3" fmla="*/ 1631 h 1632"/>
              <a:gd name="T4" fmla="*/ 0 w 4790"/>
              <a:gd name="T5" fmla="*/ 0 h 1632"/>
              <a:gd name="T6" fmla="*/ 4789 w 4790"/>
              <a:gd name="T7" fmla="*/ 0 h 1632"/>
              <a:gd name="T8" fmla="*/ 4536 w 4790"/>
              <a:gd name="T9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0" h="1632">
                <a:moveTo>
                  <a:pt x="4536" y="1631"/>
                </a:moveTo>
                <a:lnTo>
                  <a:pt x="257" y="1631"/>
                </a:lnTo>
                <a:lnTo>
                  <a:pt x="0" y="0"/>
                </a:lnTo>
                <a:lnTo>
                  <a:pt x="4789" y="0"/>
                </a:lnTo>
                <a:lnTo>
                  <a:pt x="4536" y="16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9"/>
          <p:cNvSpPr>
            <a:spLocks noChangeArrowheads="1"/>
          </p:cNvSpPr>
          <p:nvPr/>
        </p:nvSpPr>
        <p:spPr bwMode="auto">
          <a:xfrm>
            <a:off x="15192620" y="4188794"/>
            <a:ext cx="5423308" cy="569298"/>
          </a:xfrm>
          <a:custGeom>
            <a:avLst/>
            <a:gdLst>
              <a:gd name="T0" fmla="*/ 0 w 4790"/>
              <a:gd name="T1" fmla="*/ 251 h 504"/>
              <a:gd name="T2" fmla="*/ 0 w 4790"/>
              <a:gd name="T3" fmla="*/ 251 h 504"/>
              <a:gd name="T4" fmla="*/ 2394 w 4790"/>
              <a:gd name="T5" fmla="*/ 503 h 504"/>
              <a:gd name="T6" fmla="*/ 2394 w 4790"/>
              <a:gd name="T7" fmla="*/ 503 h 504"/>
              <a:gd name="T8" fmla="*/ 4789 w 4790"/>
              <a:gd name="T9" fmla="*/ 251 h 504"/>
              <a:gd name="T10" fmla="*/ 4789 w 4790"/>
              <a:gd name="T11" fmla="*/ 251 h 504"/>
              <a:gd name="T12" fmla="*/ 2394 w 4790"/>
              <a:gd name="T13" fmla="*/ 0 h 504"/>
              <a:gd name="T14" fmla="*/ 2394 w 4790"/>
              <a:gd name="T15" fmla="*/ 0 h 504"/>
              <a:gd name="T16" fmla="*/ 0 w 4790"/>
              <a:gd name="T17" fmla="*/ 251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90" h="504">
                <a:moveTo>
                  <a:pt x="0" y="251"/>
                </a:moveTo>
                <a:lnTo>
                  <a:pt x="0" y="251"/>
                </a:lnTo>
                <a:cubicBezTo>
                  <a:pt x="0" y="390"/>
                  <a:pt x="1072" y="503"/>
                  <a:pt x="2394" y="503"/>
                </a:cubicBezTo>
                <a:lnTo>
                  <a:pt x="2394" y="503"/>
                </a:lnTo>
                <a:cubicBezTo>
                  <a:pt x="3717" y="503"/>
                  <a:pt x="4789" y="390"/>
                  <a:pt x="4789" y="251"/>
                </a:cubicBezTo>
                <a:lnTo>
                  <a:pt x="4789" y="251"/>
                </a:lnTo>
                <a:cubicBezTo>
                  <a:pt x="4789" y="112"/>
                  <a:pt x="3717" y="0"/>
                  <a:pt x="2394" y="0"/>
                </a:cubicBezTo>
                <a:lnTo>
                  <a:pt x="2394" y="0"/>
                </a:lnTo>
                <a:cubicBezTo>
                  <a:pt x="1072" y="0"/>
                  <a:pt x="0" y="112"/>
                  <a:pt x="0" y="25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0"/>
          <p:cNvSpPr>
            <a:spLocks noChangeArrowheads="1"/>
          </p:cNvSpPr>
          <p:nvPr/>
        </p:nvSpPr>
        <p:spPr bwMode="auto">
          <a:xfrm>
            <a:off x="15467279" y="5986576"/>
            <a:ext cx="4873986" cy="669174"/>
          </a:xfrm>
          <a:custGeom>
            <a:avLst/>
            <a:gdLst>
              <a:gd name="T0" fmla="*/ 0 w 4303"/>
              <a:gd name="T1" fmla="*/ 295 h 592"/>
              <a:gd name="T2" fmla="*/ 0 w 4303"/>
              <a:gd name="T3" fmla="*/ 295 h 592"/>
              <a:gd name="T4" fmla="*/ 2151 w 4303"/>
              <a:gd name="T5" fmla="*/ 591 h 592"/>
              <a:gd name="T6" fmla="*/ 2151 w 4303"/>
              <a:gd name="T7" fmla="*/ 591 h 592"/>
              <a:gd name="T8" fmla="*/ 4302 w 4303"/>
              <a:gd name="T9" fmla="*/ 295 h 592"/>
              <a:gd name="T10" fmla="*/ 4302 w 4303"/>
              <a:gd name="T11" fmla="*/ 295 h 592"/>
              <a:gd name="T12" fmla="*/ 2151 w 4303"/>
              <a:gd name="T13" fmla="*/ 0 h 592"/>
              <a:gd name="T14" fmla="*/ 2151 w 4303"/>
              <a:gd name="T15" fmla="*/ 0 h 592"/>
              <a:gd name="T16" fmla="*/ 0 w 4303"/>
              <a:gd name="T17" fmla="*/ 295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3" h="592">
                <a:moveTo>
                  <a:pt x="0" y="295"/>
                </a:moveTo>
                <a:lnTo>
                  <a:pt x="0" y="295"/>
                </a:lnTo>
                <a:cubicBezTo>
                  <a:pt x="0" y="459"/>
                  <a:pt x="963" y="591"/>
                  <a:pt x="2151" y="591"/>
                </a:cubicBezTo>
                <a:lnTo>
                  <a:pt x="2151" y="591"/>
                </a:lnTo>
                <a:cubicBezTo>
                  <a:pt x="3339" y="591"/>
                  <a:pt x="4302" y="459"/>
                  <a:pt x="4302" y="295"/>
                </a:cubicBezTo>
                <a:lnTo>
                  <a:pt x="4302" y="295"/>
                </a:lnTo>
                <a:cubicBezTo>
                  <a:pt x="4302" y="132"/>
                  <a:pt x="3339" y="0"/>
                  <a:pt x="2151" y="0"/>
                </a:cubicBezTo>
                <a:lnTo>
                  <a:pt x="2151" y="0"/>
                </a:lnTo>
                <a:cubicBezTo>
                  <a:pt x="963" y="0"/>
                  <a:pt x="0" y="132"/>
                  <a:pt x="0" y="29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1"/>
          <p:cNvSpPr>
            <a:spLocks noChangeArrowheads="1"/>
          </p:cNvSpPr>
          <p:nvPr/>
        </p:nvSpPr>
        <p:spPr bwMode="auto">
          <a:xfrm>
            <a:off x="15806860" y="7195085"/>
            <a:ext cx="4194824" cy="1847720"/>
          </a:xfrm>
          <a:custGeom>
            <a:avLst/>
            <a:gdLst>
              <a:gd name="T0" fmla="*/ 3510 w 3706"/>
              <a:gd name="T1" fmla="*/ 1631 h 1632"/>
              <a:gd name="T2" fmla="*/ 199 w 3706"/>
              <a:gd name="T3" fmla="*/ 1631 h 1632"/>
              <a:gd name="T4" fmla="*/ 0 w 3706"/>
              <a:gd name="T5" fmla="*/ 0 h 1632"/>
              <a:gd name="T6" fmla="*/ 3705 w 3706"/>
              <a:gd name="T7" fmla="*/ 0 h 1632"/>
              <a:gd name="T8" fmla="*/ 3510 w 3706"/>
              <a:gd name="T9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" h="1632">
                <a:moveTo>
                  <a:pt x="3510" y="1631"/>
                </a:moveTo>
                <a:lnTo>
                  <a:pt x="199" y="1631"/>
                </a:lnTo>
                <a:lnTo>
                  <a:pt x="0" y="0"/>
                </a:lnTo>
                <a:lnTo>
                  <a:pt x="3705" y="0"/>
                </a:lnTo>
                <a:lnTo>
                  <a:pt x="3510" y="16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2"/>
          <p:cNvSpPr>
            <a:spLocks noChangeArrowheads="1"/>
          </p:cNvSpPr>
          <p:nvPr/>
        </p:nvSpPr>
        <p:spPr bwMode="auto">
          <a:xfrm>
            <a:off x="15806860" y="6910435"/>
            <a:ext cx="4194824" cy="569298"/>
          </a:xfrm>
          <a:custGeom>
            <a:avLst/>
            <a:gdLst>
              <a:gd name="T0" fmla="*/ 0 w 3706"/>
              <a:gd name="T1" fmla="*/ 251 h 503"/>
              <a:gd name="T2" fmla="*/ 0 w 3706"/>
              <a:gd name="T3" fmla="*/ 251 h 503"/>
              <a:gd name="T4" fmla="*/ 1852 w 3706"/>
              <a:gd name="T5" fmla="*/ 502 h 503"/>
              <a:gd name="T6" fmla="*/ 1852 w 3706"/>
              <a:gd name="T7" fmla="*/ 502 h 503"/>
              <a:gd name="T8" fmla="*/ 3705 w 3706"/>
              <a:gd name="T9" fmla="*/ 251 h 503"/>
              <a:gd name="T10" fmla="*/ 3705 w 3706"/>
              <a:gd name="T11" fmla="*/ 251 h 503"/>
              <a:gd name="T12" fmla="*/ 1852 w 3706"/>
              <a:gd name="T13" fmla="*/ 0 h 503"/>
              <a:gd name="T14" fmla="*/ 1852 w 3706"/>
              <a:gd name="T15" fmla="*/ 0 h 503"/>
              <a:gd name="T16" fmla="*/ 0 w 3706"/>
              <a:gd name="T17" fmla="*/ 25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6" h="503">
                <a:moveTo>
                  <a:pt x="0" y="251"/>
                </a:moveTo>
                <a:lnTo>
                  <a:pt x="0" y="251"/>
                </a:lnTo>
                <a:cubicBezTo>
                  <a:pt x="0" y="389"/>
                  <a:pt x="829" y="502"/>
                  <a:pt x="1852" y="502"/>
                </a:cubicBezTo>
                <a:lnTo>
                  <a:pt x="1852" y="502"/>
                </a:lnTo>
                <a:cubicBezTo>
                  <a:pt x="2876" y="502"/>
                  <a:pt x="3705" y="389"/>
                  <a:pt x="3705" y="251"/>
                </a:cubicBezTo>
                <a:lnTo>
                  <a:pt x="3705" y="251"/>
                </a:lnTo>
                <a:cubicBezTo>
                  <a:pt x="3705" y="112"/>
                  <a:pt x="2876" y="0"/>
                  <a:pt x="1852" y="0"/>
                </a:cubicBezTo>
                <a:lnTo>
                  <a:pt x="1852" y="0"/>
                </a:lnTo>
                <a:cubicBezTo>
                  <a:pt x="829" y="0"/>
                  <a:pt x="0" y="112"/>
                  <a:pt x="0" y="251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3"/>
          <p:cNvSpPr>
            <a:spLocks noChangeArrowheads="1"/>
          </p:cNvSpPr>
          <p:nvPr/>
        </p:nvSpPr>
        <p:spPr bwMode="auto">
          <a:xfrm>
            <a:off x="16016601" y="8708216"/>
            <a:ext cx="3770349" cy="669174"/>
          </a:xfrm>
          <a:custGeom>
            <a:avLst/>
            <a:gdLst>
              <a:gd name="T0" fmla="*/ 0 w 3331"/>
              <a:gd name="T1" fmla="*/ 296 h 591"/>
              <a:gd name="T2" fmla="*/ 0 w 3331"/>
              <a:gd name="T3" fmla="*/ 296 h 591"/>
              <a:gd name="T4" fmla="*/ 1665 w 3331"/>
              <a:gd name="T5" fmla="*/ 590 h 591"/>
              <a:gd name="T6" fmla="*/ 1665 w 3331"/>
              <a:gd name="T7" fmla="*/ 590 h 591"/>
              <a:gd name="T8" fmla="*/ 3330 w 3331"/>
              <a:gd name="T9" fmla="*/ 296 h 591"/>
              <a:gd name="T10" fmla="*/ 3330 w 3331"/>
              <a:gd name="T11" fmla="*/ 296 h 591"/>
              <a:gd name="T12" fmla="*/ 1665 w 3331"/>
              <a:gd name="T13" fmla="*/ 0 h 591"/>
              <a:gd name="T14" fmla="*/ 1665 w 3331"/>
              <a:gd name="T15" fmla="*/ 0 h 591"/>
              <a:gd name="T16" fmla="*/ 0 w 3331"/>
              <a:gd name="T17" fmla="*/ 296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1" h="591">
                <a:moveTo>
                  <a:pt x="0" y="296"/>
                </a:moveTo>
                <a:lnTo>
                  <a:pt x="0" y="296"/>
                </a:lnTo>
                <a:cubicBezTo>
                  <a:pt x="0" y="458"/>
                  <a:pt x="746" y="590"/>
                  <a:pt x="1665" y="590"/>
                </a:cubicBezTo>
                <a:lnTo>
                  <a:pt x="1665" y="590"/>
                </a:lnTo>
                <a:cubicBezTo>
                  <a:pt x="2585" y="590"/>
                  <a:pt x="3330" y="458"/>
                  <a:pt x="3330" y="296"/>
                </a:cubicBezTo>
                <a:lnTo>
                  <a:pt x="3330" y="296"/>
                </a:lnTo>
                <a:cubicBezTo>
                  <a:pt x="3330" y="132"/>
                  <a:pt x="2585" y="0"/>
                  <a:pt x="1665" y="0"/>
                </a:cubicBezTo>
                <a:lnTo>
                  <a:pt x="1665" y="0"/>
                </a:lnTo>
                <a:cubicBezTo>
                  <a:pt x="746" y="0"/>
                  <a:pt x="0" y="132"/>
                  <a:pt x="0" y="296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4"/>
          <p:cNvSpPr>
            <a:spLocks noChangeArrowheads="1"/>
          </p:cNvSpPr>
          <p:nvPr/>
        </p:nvSpPr>
        <p:spPr bwMode="auto">
          <a:xfrm>
            <a:off x="16271289" y="9951683"/>
            <a:ext cx="3265970" cy="1847720"/>
          </a:xfrm>
          <a:custGeom>
            <a:avLst/>
            <a:gdLst>
              <a:gd name="T0" fmla="*/ 2731 w 2883"/>
              <a:gd name="T1" fmla="*/ 1630 h 1631"/>
              <a:gd name="T2" fmla="*/ 155 w 2883"/>
              <a:gd name="T3" fmla="*/ 1630 h 1631"/>
              <a:gd name="T4" fmla="*/ 0 w 2883"/>
              <a:gd name="T5" fmla="*/ 0 h 1631"/>
              <a:gd name="T6" fmla="*/ 2882 w 2883"/>
              <a:gd name="T7" fmla="*/ 0 h 1631"/>
              <a:gd name="T8" fmla="*/ 2731 w 2883"/>
              <a:gd name="T9" fmla="*/ 163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3" h="1631">
                <a:moveTo>
                  <a:pt x="2731" y="1630"/>
                </a:moveTo>
                <a:lnTo>
                  <a:pt x="155" y="1630"/>
                </a:lnTo>
                <a:lnTo>
                  <a:pt x="0" y="0"/>
                </a:lnTo>
                <a:lnTo>
                  <a:pt x="2882" y="0"/>
                </a:lnTo>
                <a:lnTo>
                  <a:pt x="2731" y="16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5"/>
          <p:cNvSpPr>
            <a:spLocks noChangeArrowheads="1"/>
          </p:cNvSpPr>
          <p:nvPr/>
        </p:nvSpPr>
        <p:spPr bwMode="auto">
          <a:xfrm>
            <a:off x="16271289" y="9667033"/>
            <a:ext cx="3265970" cy="569298"/>
          </a:xfrm>
          <a:custGeom>
            <a:avLst/>
            <a:gdLst>
              <a:gd name="T0" fmla="*/ 0 w 2883"/>
              <a:gd name="T1" fmla="*/ 252 h 504"/>
              <a:gd name="T2" fmla="*/ 0 w 2883"/>
              <a:gd name="T3" fmla="*/ 252 h 504"/>
              <a:gd name="T4" fmla="*/ 1441 w 2883"/>
              <a:gd name="T5" fmla="*/ 503 h 504"/>
              <a:gd name="T6" fmla="*/ 1441 w 2883"/>
              <a:gd name="T7" fmla="*/ 503 h 504"/>
              <a:gd name="T8" fmla="*/ 2882 w 2883"/>
              <a:gd name="T9" fmla="*/ 252 h 504"/>
              <a:gd name="T10" fmla="*/ 2882 w 2883"/>
              <a:gd name="T11" fmla="*/ 252 h 504"/>
              <a:gd name="T12" fmla="*/ 1441 w 2883"/>
              <a:gd name="T13" fmla="*/ 0 h 504"/>
              <a:gd name="T14" fmla="*/ 1441 w 2883"/>
              <a:gd name="T15" fmla="*/ 0 h 504"/>
              <a:gd name="T16" fmla="*/ 0 w 2883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3" h="504">
                <a:moveTo>
                  <a:pt x="0" y="252"/>
                </a:moveTo>
                <a:lnTo>
                  <a:pt x="0" y="252"/>
                </a:lnTo>
                <a:cubicBezTo>
                  <a:pt x="0" y="390"/>
                  <a:pt x="645" y="503"/>
                  <a:pt x="1441" y="503"/>
                </a:cubicBezTo>
                <a:lnTo>
                  <a:pt x="1441" y="503"/>
                </a:lnTo>
                <a:cubicBezTo>
                  <a:pt x="2237" y="503"/>
                  <a:pt x="2882" y="390"/>
                  <a:pt x="2882" y="252"/>
                </a:cubicBezTo>
                <a:lnTo>
                  <a:pt x="2882" y="252"/>
                </a:lnTo>
                <a:cubicBezTo>
                  <a:pt x="2882" y="113"/>
                  <a:pt x="2237" y="0"/>
                  <a:pt x="1441" y="0"/>
                </a:cubicBezTo>
                <a:lnTo>
                  <a:pt x="1441" y="0"/>
                </a:lnTo>
                <a:cubicBezTo>
                  <a:pt x="645" y="0"/>
                  <a:pt x="0" y="113"/>
                  <a:pt x="0" y="252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6"/>
          <p:cNvSpPr>
            <a:spLocks noChangeArrowheads="1"/>
          </p:cNvSpPr>
          <p:nvPr/>
        </p:nvSpPr>
        <p:spPr bwMode="auto">
          <a:xfrm>
            <a:off x="16436084" y="11459822"/>
            <a:ext cx="2936377" cy="669174"/>
          </a:xfrm>
          <a:custGeom>
            <a:avLst/>
            <a:gdLst>
              <a:gd name="T0" fmla="*/ 0 w 2591"/>
              <a:gd name="T1" fmla="*/ 295 h 591"/>
              <a:gd name="T2" fmla="*/ 0 w 2591"/>
              <a:gd name="T3" fmla="*/ 295 h 591"/>
              <a:gd name="T4" fmla="*/ 1295 w 2591"/>
              <a:gd name="T5" fmla="*/ 590 h 591"/>
              <a:gd name="T6" fmla="*/ 1295 w 2591"/>
              <a:gd name="T7" fmla="*/ 590 h 591"/>
              <a:gd name="T8" fmla="*/ 2590 w 2591"/>
              <a:gd name="T9" fmla="*/ 295 h 591"/>
              <a:gd name="T10" fmla="*/ 2590 w 2591"/>
              <a:gd name="T11" fmla="*/ 295 h 591"/>
              <a:gd name="T12" fmla="*/ 1295 w 2591"/>
              <a:gd name="T13" fmla="*/ 0 h 591"/>
              <a:gd name="T14" fmla="*/ 1295 w 2591"/>
              <a:gd name="T15" fmla="*/ 0 h 591"/>
              <a:gd name="T16" fmla="*/ 0 w 2591"/>
              <a:gd name="T17" fmla="*/ 295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1" h="591">
                <a:moveTo>
                  <a:pt x="0" y="295"/>
                </a:moveTo>
                <a:lnTo>
                  <a:pt x="0" y="295"/>
                </a:lnTo>
                <a:cubicBezTo>
                  <a:pt x="0" y="458"/>
                  <a:pt x="580" y="590"/>
                  <a:pt x="1295" y="590"/>
                </a:cubicBezTo>
                <a:lnTo>
                  <a:pt x="1295" y="590"/>
                </a:lnTo>
                <a:cubicBezTo>
                  <a:pt x="2011" y="590"/>
                  <a:pt x="2590" y="458"/>
                  <a:pt x="2590" y="295"/>
                </a:cubicBezTo>
                <a:lnTo>
                  <a:pt x="2590" y="295"/>
                </a:lnTo>
                <a:cubicBezTo>
                  <a:pt x="2590" y="132"/>
                  <a:pt x="2011" y="0"/>
                  <a:pt x="1295" y="0"/>
                </a:cubicBezTo>
                <a:lnTo>
                  <a:pt x="1295" y="0"/>
                </a:lnTo>
                <a:cubicBezTo>
                  <a:pt x="580" y="0"/>
                  <a:pt x="0" y="132"/>
                  <a:pt x="0" y="29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CuadroTexto 272"/>
          <p:cNvSpPr txBox="1"/>
          <p:nvPr/>
        </p:nvSpPr>
        <p:spPr>
          <a:xfrm>
            <a:off x="2300343" y="1682718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16074993" y="2026461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75" name="CuadroTexto 274"/>
          <p:cNvSpPr txBox="1"/>
          <p:nvPr/>
        </p:nvSpPr>
        <p:spPr>
          <a:xfrm>
            <a:off x="16271289" y="4862006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6" name="CuadroTexto 275"/>
          <p:cNvSpPr txBox="1"/>
          <p:nvPr/>
        </p:nvSpPr>
        <p:spPr>
          <a:xfrm>
            <a:off x="16155143" y="7627665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7" name="CuadroTexto 276"/>
          <p:cNvSpPr txBox="1"/>
          <p:nvPr/>
        </p:nvSpPr>
        <p:spPr>
          <a:xfrm>
            <a:off x="16600402" y="10443658"/>
            <a:ext cx="26452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4802847" y="576684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4802846" y="7473777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4802845" y="912127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4802844" y="1084696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8861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0" y="1428866"/>
            <a:ext cx="2546937" cy="3352600"/>
          </a:xfrm>
          <a:custGeom>
            <a:avLst/>
            <a:gdLst>
              <a:gd name="T0" fmla="*/ 0 w 2159"/>
              <a:gd name="T1" fmla="*/ 1914 h 2844"/>
              <a:gd name="T2" fmla="*/ 2158 w 2159"/>
              <a:gd name="T3" fmla="*/ 2843 h 2844"/>
              <a:gd name="T4" fmla="*/ 2158 w 2159"/>
              <a:gd name="T5" fmla="*/ 786 h 2844"/>
              <a:gd name="T6" fmla="*/ 0 w 2159"/>
              <a:gd name="T7" fmla="*/ 0 h 2844"/>
              <a:gd name="T8" fmla="*/ 0 w 2159"/>
              <a:gd name="T9" fmla="*/ 1914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844">
                <a:moveTo>
                  <a:pt x="0" y="1914"/>
                </a:moveTo>
                <a:lnTo>
                  <a:pt x="2158" y="2843"/>
                </a:lnTo>
                <a:lnTo>
                  <a:pt x="2158" y="786"/>
                </a:lnTo>
                <a:lnTo>
                  <a:pt x="0" y="0"/>
                </a:lnTo>
                <a:lnTo>
                  <a:pt x="0" y="191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"/>
          <p:cNvSpPr>
            <a:spLocks noChangeArrowheads="1"/>
          </p:cNvSpPr>
          <p:nvPr/>
        </p:nvSpPr>
        <p:spPr bwMode="auto">
          <a:xfrm>
            <a:off x="2546937" y="1428866"/>
            <a:ext cx="8196982" cy="3352600"/>
          </a:xfrm>
          <a:custGeom>
            <a:avLst/>
            <a:gdLst>
              <a:gd name="T0" fmla="*/ 6952 w 6953"/>
              <a:gd name="T1" fmla="*/ 0 h 2845"/>
              <a:gd name="T2" fmla="*/ 6952 w 6953"/>
              <a:gd name="T3" fmla="*/ 1915 h 2845"/>
              <a:gd name="T4" fmla="*/ 0 w 6953"/>
              <a:gd name="T5" fmla="*/ 2844 h 2845"/>
              <a:gd name="T6" fmla="*/ 0 w 6953"/>
              <a:gd name="T7" fmla="*/ 787 h 2845"/>
              <a:gd name="T8" fmla="*/ 6952 w 6953"/>
              <a:gd name="T9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53" h="2845">
                <a:moveTo>
                  <a:pt x="6952" y="0"/>
                </a:moveTo>
                <a:lnTo>
                  <a:pt x="6952" y="1915"/>
                </a:lnTo>
                <a:lnTo>
                  <a:pt x="0" y="2844"/>
                </a:lnTo>
                <a:lnTo>
                  <a:pt x="0" y="787"/>
                </a:lnTo>
                <a:lnTo>
                  <a:pt x="695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0" y="4329256"/>
            <a:ext cx="2546937" cy="2801629"/>
          </a:xfrm>
          <a:custGeom>
            <a:avLst/>
            <a:gdLst>
              <a:gd name="T0" fmla="*/ 0 w 2159"/>
              <a:gd name="T1" fmla="*/ 1603 h 2376"/>
              <a:gd name="T2" fmla="*/ 2158 w 2159"/>
              <a:gd name="T3" fmla="*/ 2375 h 2376"/>
              <a:gd name="T4" fmla="*/ 2158 w 2159"/>
              <a:gd name="T5" fmla="*/ 656 h 2376"/>
              <a:gd name="T6" fmla="*/ 0 w 2159"/>
              <a:gd name="T7" fmla="*/ 0 h 2376"/>
              <a:gd name="T8" fmla="*/ 0 w 2159"/>
              <a:gd name="T9" fmla="*/ 1603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376">
                <a:moveTo>
                  <a:pt x="0" y="1603"/>
                </a:moveTo>
                <a:lnTo>
                  <a:pt x="2158" y="2375"/>
                </a:lnTo>
                <a:lnTo>
                  <a:pt x="2158" y="656"/>
                </a:lnTo>
                <a:lnTo>
                  <a:pt x="0" y="0"/>
                </a:lnTo>
                <a:lnTo>
                  <a:pt x="0" y="160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2546937" y="4324056"/>
            <a:ext cx="7235382" cy="2801633"/>
          </a:xfrm>
          <a:custGeom>
            <a:avLst/>
            <a:gdLst>
              <a:gd name="T0" fmla="*/ 6136 w 6137"/>
              <a:gd name="T1" fmla="*/ 0 h 2379"/>
              <a:gd name="T2" fmla="*/ 6136 w 6137"/>
              <a:gd name="T3" fmla="*/ 1602 h 2379"/>
              <a:gd name="T4" fmla="*/ 0 w 6137"/>
              <a:gd name="T5" fmla="*/ 2378 h 2379"/>
              <a:gd name="T6" fmla="*/ 0 w 6137"/>
              <a:gd name="T7" fmla="*/ 659 h 2379"/>
              <a:gd name="T8" fmla="*/ 6136 w 6137"/>
              <a:gd name="T9" fmla="*/ 0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7" h="2379">
                <a:moveTo>
                  <a:pt x="6136" y="0"/>
                </a:moveTo>
                <a:lnTo>
                  <a:pt x="6136" y="1602"/>
                </a:lnTo>
                <a:lnTo>
                  <a:pt x="0" y="2378"/>
                </a:lnTo>
                <a:lnTo>
                  <a:pt x="0" y="659"/>
                </a:lnTo>
                <a:lnTo>
                  <a:pt x="613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"/>
          <p:cNvSpPr>
            <a:spLocks noChangeArrowheads="1"/>
          </p:cNvSpPr>
          <p:nvPr/>
        </p:nvSpPr>
        <p:spPr bwMode="auto">
          <a:xfrm>
            <a:off x="0" y="6793028"/>
            <a:ext cx="2546937" cy="2359815"/>
          </a:xfrm>
          <a:custGeom>
            <a:avLst/>
            <a:gdLst>
              <a:gd name="T0" fmla="*/ 0 w 2159"/>
              <a:gd name="T1" fmla="*/ 1348 h 2002"/>
              <a:gd name="T2" fmla="*/ 2158 w 2159"/>
              <a:gd name="T3" fmla="*/ 2001 h 2002"/>
              <a:gd name="T4" fmla="*/ 2158 w 2159"/>
              <a:gd name="T5" fmla="*/ 554 h 2002"/>
              <a:gd name="T6" fmla="*/ 0 w 2159"/>
              <a:gd name="T7" fmla="*/ 0 h 2002"/>
              <a:gd name="T8" fmla="*/ 0 w 2159"/>
              <a:gd name="T9" fmla="*/ 134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02">
                <a:moveTo>
                  <a:pt x="0" y="1348"/>
                </a:moveTo>
                <a:lnTo>
                  <a:pt x="2158" y="2001"/>
                </a:lnTo>
                <a:lnTo>
                  <a:pt x="2158" y="554"/>
                </a:lnTo>
                <a:lnTo>
                  <a:pt x="0" y="0"/>
                </a:lnTo>
                <a:lnTo>
                  <a:pt x="0" y="1348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6"/>
          <p:cNvSpPr>
            <a:spLocks noChangeArrowheads="1"/>
          </p:cNvSpPr>
          <p:nvPr/>
        </p:nvSpPr>
        <p:spPr bwMode="auto">
          <a:xfrm>
            <a:off x="2546937" y="6793028"/>
            <a:ext cx="6086662" cy="2359815"/>
          </a:xfrm>
          <a:custGeom>
            <a:avLst/>
            <a:gdLst>
              <a:gd name="T0" fmla="*/ 5161 w 5162"/>
              <a:gd name="T1" fmla="*/ 0 h 2003"/>
              <a:gd name="T2" fmla="*/ 5161 w 5162"/>
              <a:gd name="T3" fmla="*/ 1348 h 2003"/>
              <a:gd name="T4" fmla="*/ 0 w 5162"/>
              <a:gd name="T5" fmla="*/ 2002 h 2003"/>
              <a:gd name="T6" fmla="*/ 0 w 5162"/>
              <a:gd name="T7" fmla="*/ 555 h 2003"/>
              <a:gd name="T8" fmla="*/ 5161 w 5162"/>
              <a:gd name="T9" fmla="*/ 0 h 2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2" h="2003">
                <a:moveTo>
                  <a:pt x="5161" y="0"/>
                </a:moveTo>
                <a:lnTo>
                  <a:pt x="5161" y="1348"/>
                </a:lnTo>
                <a:lnTo>
                  <a:pt x="0" y="2002"/>
                </a:lnTo>
                <a:lnTo>
                  <a:pt x="0" y="555"/>
                </a:lnTo>
                <a:lnTo>
                  <a:pt x="516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/>
          <p:cNvSpPr>
            <a:spLocks noChangeArrowheads="1"/>
          </p:cNvSpPr>
          <p:nvPr/>
        </p:nvSpPr>
        <p:spPr bwMode="auto">
          <a:xfrm>
            <a:off x="0" y="8944930"/>
            <a:ext cx="2546937" cy="1907602"/>
          </a:xfrm>
          <a:custGeom>
            <a:avLst/>
            <a:gdLst>
              <a:gd name="T0" fmla="*/ 0 w 2159"/>
              <a:gd name="T1" fmla="*/ 1089 h 1618"/>
              <a:gd name="T2" fmla="*/ 2158 w 2159"/>
              <a:gd name="T3" fmla="*/ 1617 h 1618"/>
              <a:gd name="T4" fmla="*/ 2158 w 2159"/>
              <a:gd name="T5" fmla="*/ 447 h 1618"/>
              <a:gd name="T6" fmla="*/ 0 w 2159"/>
              <a:gd name="T7" fmla="*/ 0 h 1618"/>
              <a:gd name="T8" fmla="*/ 0 w 2159"/>
              <a:gd name="T9" fmla="*/ 1089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1618">
                <a:moveTo>
                  <a:pt x="0" y="1089"/>
                </a:moveTo>
                <a:lnTo>
                  <a:pt x="2158" y="1617"/>
                </a:lnTo>
                <a:lnTo>
                  <a:pt x="2158" y="447"/>
                </a:lnTo>
                <a:lnTo>
                  <a:pt x="0" y="0"/>
                </a:lnTo>
                <a:lnTo>
                  <a:pt x="0" y="108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8"/>
          <p:cNvSpPr>
            <a:spLocks noChangeArrowheads="1"/>
          </p:cNvSpPr>
          <p:nvPr/>
        </p:nvSpPr>
        <p:spPr bwMode="auto">
          <a:xfrm>
            <a:off x="2546937" y="8944930"/>
            <a:ext cx="4917149" cy="1907602"/>
          </a:xfrm>
          <a:custGeom>
            <a:avLst/>
            <a:gdLst>
              <a:gd name="T0" fmla="*/ 4172 w 4173"/>
              <a:gd name="T1" fmla="*/ 0 h 1619"/>
              <a:gd name="T2" fmla="*/ 4172 w 4173"/>
              <a:gd name="T3" fmla="*/ 1089 h 1619"/>
              <a:gd name="T4" fmla="*/ 0 w 4173"/>
              <a:gd name="T5" fmla="*/ 1618 h 1619"/>
              <a:gd name="T6" fmla="*/ 0 w 4173"/>
              <a:gd name="T7" fmla="*/ 448 h 1619"/>
              <a:gd name="T8" fmla="*/ 4172 w 4173"/>
              <a:gd name="T9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3" h="1619">
                <a:moveTo>
                  <a:pt x="4172" y="0"/>
                </a:moveTo>
                <a:lnTo>
                  <a:pt x="4172" y="1089"/>
                </a:lnTo>
                <a:lnTo>
                  <a:pt x="0" y="1618"/>
                </a:lnTo>
                <a:lnTo>
                  <a:pt x="0" y="448"/>
                </a:lnTo>
                <a:lnTo>
                  <a:pt x="41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9"/>
          <p:cNvSpPr>
            <a:spLocks noChangeArrowheads="1"/>
          </p:cNvSpPr>
          <p:nvPr/>
        </p:nvSpPr>
        <p:spPr bwMode="auto">
          <a:xfrm>
            <a:off x="0" y="10727785"/>
            <a:ext cx="2546937" cy="1559349"/>
          </a:xfrm>
          <a:custGeom>
            <a:avLst/>
            <a:gdLst>
              <a:gd name="T0" fmla="*/ 0 w 2159"/>
              <a:gd name="T1" fmla="*/ 892 h 1323"/>
              <a:gd name="T2" fmla="*/ 2158 w 2159"/>
              <a:gd name="T3" fmla="*/ 1322 h 1323"/>
              <a:gd name="T4" fmla="*/ 2158 w 2159"/>
              <a:gd name="T5" fmla="*/ 365 h 1323"/>
              <a:gd name="T6" fmla="*/ 0 w 2159"/>
              <a:gd name="T7" fmla="*/ 0 h 1323"/>
              <a:gd name="T8" fmla="*/ 0 w 2159"/>
              <a:gd name="T9" fmla="*/ 89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1323">
                <a:moveTo>
                  <a:pt x="0" y="892"/>
                </a:moveTo>
                <a:lnTo>
                  <a:pt x="2158" y="1322"/>
                </a:lnTo>
                <a:lnTo>
                  <a:pt x="2158" y="365"/>
                </a:lnTo>
                <a:lnTo>
                  <a:pt x="0" y="0"/>
                </a:lnTo>
                <a:lnTo>
                  <a:pt x="0" y="892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0"/>
          <p:cNvSpPr>
            <a:spLocks noChangeArrowheads="1"/>
          </p:cNvSpPr>
          <p:nvPr/>
        </p:nvSpPr>
        <p:spPr bwMode="auto">
          <a:xfrm>
            <a:off x="2546937" y="10722588"/>
            <a:ext cx="4028321" cy="1559349"/>
          </a:xfrm>
          <a:custGeom>
            <a:avLst/>
            <a:gdLst>
              <a:gd name="T0" fmla="*/ 3415 w 3416"/>
              <a:gd name="T1" fmla="*/ 0 h 1325"/>
              <a:gd name="T2" fmla="*/ 3415 w 3416"/>
              <a:gd name="T3" fmla="*/ 892 h 1325"/>
              <a:gd name="T4" fmla="*/ 0 w 3416"/>
              <a:gd name="T5" fmla="*/ 1324 h 1325"/>
              <a:gd name="T6" fmla="*/ 0 w 3416"/>
              <a:gd name="T7" fmla="*/ 367 h 1325"/>
              <a:gd name="T8" fmla="*/ 3415 w 3416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6" h="1325">
                <a:moveTo>
                  <a:pt x="3415" y="0"/>
                </a:moveTo>
                <a:lnTo>
                  <a:pt x="3415" y="892"/>
                </a:lnTo>
                <a:lnTo>
                  <a:pt x="0" y="1324"/>
                </a:lnTo>
                <a:lnTo>
                  <a:pt x="0" y="367"/>
                </a:lnTo>
                <a:lnTo>
                  <a:pt x="341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4346015" y="3476812"/>
            <a:ext cx="847248" cy="847245"/>
          </a:xfrm>
          <a:custGeom>
            <a:avLst/>
            <a:gdLst>
              <a:gd name="T0" fmla="*/ 718 w 719"/>
              <a:gd name="T1" fmla="*/ 718 h 719"/>
              <a:gd name="T2" fmla="*/ 0 w 719"/>
              <a:gd name="T3" fmla="*/ 718 h 719"/>
              <a:gd name="T4" fmla="*/ 0 w 719"/>
              <a:gd name="T5" fmla="*/ 0 h 719"/>
              <a:gd name="T6" fmla="*/ 718 w 719"/>
              <a:gd name="T7" fmla="*/ 0 h 719"/>
              <a:gd name="T8" fmla="*/ 718 w 719"/>
              <a:gd name="T9" fmla="*/ 71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9">
                <a:moveTo>
                  <a:pt x="718" y="718"/>
                </a:moveTo>
                <a:lnTo>
                  <a:pt x="0" y="718"/>
                </a:lnTo>
                <a:lnTo>
                  <a:pt x="0" y="0"/>
                </a:lnTo>
                <a:lnTo>
                  <a:pt x="718" y="0"/>
                </a:lnTo>
                <a:lnTo>
                  <a:pt x="718" y="7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4346015" y="4927005"/>
            <a:ext cx="847248" cy="847248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4346015" y="6372002"/>
            <a:ext cx="847248" cy="847248"/>
          </a:xfrm>
          <a:custGeom>
            <a:avLst/>
            <a:gdLst>
              <a:gd name="T0" fmla="*/ 718 w 719"/>
              <a:gd name="T1" fmla="*/ 716 h 717"/>
              <a:gd name="T2" fmla="*/ 0 w 719"/>
              <a:gd name="T3" fmla="*/ 716 h 717"/>
              <a:gd name="T4" fmla="*/ 0 w 719"/>
              <a:gd name="T5" fmla="*/ 0 h 717"/>
              <a:gd name="T6" fmla="*/ 718 w 719"/>
              <a:gd name="T7" fmla="*/ 0 h 717"/>
              <a:gd name="T8" fmla="*/ 718 w 719"/>
              <a:gd name="T9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7">
                <a:moveTo>
                  <a:pt x="718" y="716"/>
                </a:moveTo>
                <a:lnTo>
                  <a:pt x="0" y="716"/>
                </a:lnTo>
                <a:lnTo>
                  <a:pt x="0" y="0"/>
                </a:lnTo>
                <a:lnTo>
                  <a:pt x="718" y="0"/>
                </a:lnTo>
                <a:lnTo>
                  <a:pt x="718" y="7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4346015" y="7816999"/>
            <a:ext cx="847248" cy="847248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59"/>
          <p:cNvSpPr>
            <a:spLocks noChangeArrowheads="1"/>
          </p:cNvSpPr>
          <p:nvPr/>
        </p:nvSpPr>
        <p:spPr bwMode="auto">
          <a:xfrm>
            <a:off x="14346015" y="9267196"/>
            <a:ext cx="847248" cy="847245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CuadroTexto 290"/>
          <p:cNvSpPr txBox="1"/>
          <p:nvPr/>
        </p:nvSpPr>
        <p:spPr>
          <a:xfrm flipH="1">
            <a:off x="14498627" y="3393646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2" name="CuadroTexto 291"/>
          <p:cNvSpPr txBox="1"/>
          <p:nvPr/>
        </p:nvSpPr>
        <p:spPr>
          <a:xfrm flipH="1">
            <a:off x="14503955" y="4844783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93" name="CuadroTexto 292"/>
          <p:cNvSpPr txBox="1"/>
          <p:nvPr/>
        </p:nvSpPr>
        <p:spPr>
          <a:xfrm flipH="1">
            <a:off x="14489164" y="6298536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94" name="CuadroTexto 293"/>
          <p:cNvSpPr txBox="1"/>
          <p:nvPr/>
        </p:nvSpPr>
        <p:spPr>
          <a:xfrm flipH="1">
            <a:off x="14495259" y="7764760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95" name="CuadroTexto 294"/>
          <p:cNvSpPr txBox="1"/>
          <p:nvPr/>
        </p:nvSpPr>
        <p:spPr>
          <a:xfrm flipH="1">
            <a:off x="14490784" y="9217884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16097410" y="3351390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16112908" y="4788461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8" name="CuadroTexto 297"/>
          <p:cNvSpPr txBox="1"/>
          <p:nvPr/>
        </p:nvSpPr>
        <p:spPr>
          <a:xfrm>
            <a:off x="16112908" y="6254833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16112908" y="767735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16112907" y="9114100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1" name="CuadroTexto 300"/>
          <p:cNvSpPr txBox="1"/>
          <p:nvPr/>
        </p:nvSpPr>
        <p:spPr>
          <a:xfrm rot="21270203">
            <a:off x="4452359" y="2443446"/>
            <a:ext cx="4386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02" name="CuadroTexto 301"/>
          <p:cNvSpPr txBox="1"/>
          <p:nvPr/>
        </p:nvSpPr>
        <p:spPr>
          <a:xfrm rot="21270203">
            <a:off x="4267712" y="5060442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03" name="CuadroTexto 302"/>
          <p:cNvSpPr txBox="1"/>
          <p:nvPr/>
        </p:nvSpPr>
        <p:spPr>
          <a:xfrm rot="21270203">
            <a:off x="3616103" y="7296615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04" name="CuadroTexto 303"/>
          <p:cNvSpPr txBox="1"/>
          <p:nvPr/>
        </p:nvSpPr>
        <p:spPr>
          <a:xfrm rot="21270203">
            <a:off x="3274106" y="9320236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05" name="CuadroTexto 304"/>
          <p:cNvSpPr txBox="1"/>
          <p:nvPr/>
        </p:nvSpPr>
        <p:spPr>
          <a:xfrm rot="21270203">
            <a:off x="3093411" y="11010116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5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adroTexto 232"/>
          <p:cNvSpPr txBox="1"/>
          <p:nvPr/>
        </p:nvSpPr>
        <p:spPr>
          <a:xfrm>
            <a:off x="7611290" y="1245162"/>
            <a:ext cx="10589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 Funnel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5CD544-DFE2-A042-A179-078052BC8D2D}"/>
              </a:ext>
            </a:extLst>
          </p:cNvPr>
          <p:cNvGrpSpPr/>
          <p:nvPr/>
        </p:nvGrpSpPr>
        <p:grpSpPr>
          <a:xfrm>
            <a:off x="4053615" y="3773556"/>
            <a:ext cx="16598954" cy="8506606"/>
            <a:chOff x="2821161" y="3298044"/>
            <a:chExt cx="18577448" cy="9856762"/>
          </a:xfrm>
        </p:grpSpPr>
        <p:sp>
          <p:nvSpPr>
            <p:cNvPr id="37" name="Line 1"/>
            <p:cNvSpPr>
              <a:spLocks noChangeShapeType="1"/>
            </p:cNvSpPr>
            <p:nvPr/>
          </p:nvSpPr>
          <p:spPr bwMode="auto">
            <a:xfrm>
              <a:off x="8994999" y="4174676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8" name="Line 2"/>
            <p:cNvSpPr>
              <a:spLocks noChangeShapeType="1"/>
            </p:cNvSpPr>
            <p:nvPr/>
          </p:nvSpPr>
          <p:spPr bwMode="auto">
            <a:xfrm>
              <a:off x="8994999" y="6761809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9" name="Line 3"/>
            <p:cNvSpPr>
              <a:spLocks noChangeShapeType="1"/>
            </p:cNvSpPr>
            <p:nvPr/>
          </p:nvSpPr>
          <p:spPr bwMode="auto">
            <a:xfrm>
              <a:off x="8994999" y="9348941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0" name="Line 4"/>
            <p:cNvSpPr>
              <a:spLocks noChangeShapeType="1"/>
            </p:cNvSpPr>
            <p:nvPr/>
          </p:nvSpPr>
          <p:spPr bwMode="auto">
            <a:xfrm>
              <a:off x="8994999" y="11957455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1" name="Freeform 5"/>
            <p:cNvSpPr>
              <a:spLocks noChangeArrowheads="1"/>
            </p:cNvSpPr>
            <p:nvPr/>
          </p:nvSpPr>
          <p:spPr bwMode="auto">
            <a:xfrm>
              <a:off x="2821161" y="3298044"/>
              <a:ext cx="9952977" cy="1753264"/>
            </a:xfrm>
            <a:custGeom>
              <a:avLst/>
              <a:gdLst>
                <a:gd name="T0" fmla="*/ 7775 w 8209"/>
                <a:gd name="T1" fmla="*/ 1445 h 1446"/>
                <a:gd name="T2" fmla="*/ 441 w 8209"/>
                <a:gd name="T3" fmla="*/ 1445 h 1446"/>
                <a:gd name="T4" fmla="*/ 0 w 8209"/>
                <a:gd name="T5" fmla="*/ 0 h 1446"/>
                <a:gd name="T6" fmla="*/ 8208 w 8209"/>
                <a:gd name="T7" fmla="*/ 0 h 1446"/>
                <a:gd name="T8" fmla="*/ 7775 w 8209"/>
                <a:gd name="T9" fmla="*/ 1445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9" h="1446">
                  <a:moveTo>
                    <a:pt x="7775" y="1445"/>
                  </a:moveTo>
                  <a:lnTo>
                    <a:pt x="441" y="1445"/>
                  </a:lnTo>
                  <a:lnTo>
                    <a:pt x="0" y="0"/>
                  </a:lnTo>
                  <a:lnTo>
                    <a:pt x="8208" y="0"/>
                  </a:lnTo>
                  <a:lnTo>
                    <a:pt x="7775" y="14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323621" y="4730589"/>
              <a:ext cx="8942711" cy="636091"/>
            </a:xfrm>
            <a:custGeom>
              <a:avLst/>
              <a:gdLst>
                <a:gd name="T0" fmla="*/ 0 w 7376"/>
                <a:gd name="T1" fmla="*/ 261 h 525"/>
                <a:gd name="T2" fmla="*/ 0 w 7376"/>
                <a:gd name="T3" fmla="*/ 261 h 525"/>
                <a:gd name="T4" fmla="*/ 3688 w 7376"/>
                <a:gd name="T5" fmla="*/ 524 h 525"/>
                <a:gd name="T6" fmla="*/ 3688 w 7376"/>
                <a:gd name="T7" fmla="*/ 524 h 525"/>
                <a:gd name="T8" fmla="*/ 7375 w 7376"/>
                <a:gd name="T9" fmla="*/ 261 h 525"/>
                <a:gd name="T10" fmla="*/ 7375 w 7376"/>
                <a:gd name="T11" fmla="*/ 261 h 525"/>
                <a:gd name="T12" fmla="*/ 3688 w 7376"/>
                <a:gd name="T13" fmla="*/ 0 h 525"/>
                <a:gd name="T14" fmla="*/ 3688 w 7376"/>
                <a:gd name="T15" fmla="*/ 0 h 525"/>
                <a:gd name="T16" fmla="*/ 0 w 7376"/>
                <a:gd name="T17" fmla="*/ 26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76" h="525">
                  <a:moveTo>
                    <a:pt x="0" y="261"/>
                  </a:moveTo>
                  <a:lnTo>
                    <a:pt x="0" y="261"/>
                  </a:lnTo>
                  <a:cubicBezTo>
                    <a:pt x="0" y="406"/>
                    <a:pt x="1651" y="524"/>
                    <a:pt x="3688" y="524"/>
                  </a:cubicBezTo>
                  <a:lnTo>
                    <a:pt x="3688" y="524"/>
                  </a:lnTo>
                  <a:cubicBezTo>
                    <a:pt x="5725" y="524"/>
                    <a:pt x="7375" y="406"/>
                    <a:pt x="7375" y="261"/>
                  </a:cubicBezTo>
                  <a:lnTo>
                    <a:pt x="7375" y="261"/>
                  </a:lnTo>
                  <a:cubicBezTo>
                    <a:pt x="7375" y="117"/>
                    <a:pt x="5725" y="0"/>
                    <a:pt x="3688" y="0"/>
                  </a:cubicBezTo>
                  <a:lnTo>
                    <a:pt x="3688" y="0"/>
                  </a:lnTo>
                  <a:cubicBezTo>
                    <a:pt x="1651" y="0"/>
                    <a:pt x="0" y="117"/>
                    <a:pt x="0" y="2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3788661" y="5885177"/>
              <a:ext cx="8012630" cy="1753264"/>
            </a:xfrm>
            <a:custGeom>
              <a:avLst/>
              <a:gdLst>
                <a:gd name="T0" fmla="*/ 6261 w 6611"/>
                <a:gd name="T1" fmla="*/ 1445 h 1446"/>
                <a:gd name="T2" fmla="*/ 355 w 6611"/>
                <a:gd name="T3" fmla="*/ 1445 h 1446"/>
                <a:gd name="T4" fmla="*/ 0 w 6611"/>
                <a:gd name="T5" fmla="*/ 0 h 1446"/>
                <a:gd name="T6" fmla="*/ 6610 w 6611"/>
                <a:gd name="T7" fmla="*/ 0 h 1446"/>
                <a:gd name="T8" fmla="*/ 6261 w 6611"/>
                <a:gd name="T9" fmla="*/ 1445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1" h="1446">
                  <a:moveTo>
                    <a:pt x="6261" y="1445"/>
                  </a:moveTo>
                  <a:lnTo>
                    <a:pt x="355" y="1445"/>
                  </a:lnTo>
                  <a:lnTo>
                    <a:pt x="0" y="0"/>
                  </a:lnTo>
                  <a:lnTo>
                    <a:pt x="6610" y="0"/>
                  </a:lnTo>
                  <a:lnTo>
                    <a:pt x="6261" y="14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4194905" y="7323065"/>
              <a:ext cx="7200142" cy="636094"/>
            </a:xfrm>
            <a:custGeom>
              <a:avLst/>
              <a:gdLst>
                <a:gd name="T0" fmla="*/ 0 w 5939"/>
                <a:gd name="T1" fmla="*/ 261 h 523"/>
                <a:gd name="T2" fmla="*/ 0 w 5939"/>
                <a:gd name="T3" fmla="*/ 261 h 523"/>
                <a:gd name="T4" fmla="*/ 2969 w 5939"/>
                <a:gd name="T5" fmla="*/ 522 h 523"/>
                <a:gd name="T6" fmla="*/ 2969 w 5939"/>
                <a:gd name="T7" fmla="*/ 522 h 523"/>
                <a:gd name="T8" fmla="*/ 5938 w 5939"/>
                <a:gd name="T9" fmla="*/ 261 h 523"/>
                <a:gd name="T10" fmla="*/ 5938 w 5939"/>
                <a:gd name="T11" fmla="*/ 261 h 523"/>
                <a:gd name="T12" fmla="*/ 2969 w 5939"/>
                <a:gd name="T13" fmla="*/ 0 h 523"/>
                <a:gd name="T14" fmla="*/ 2969 w 5939"/>
                <a:gd name="T15" fmla="*/ 0 h 523"/>
                <a:gd name="T16" fmla="*/ 0 w 5939"/>
                <a:gd name="T17" fmla="*/ 26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9" h="523">
                  <a:moveTo>
                    <a:pt x="0" y="261"/>
                  </a:moveTo>
                  <a:lnTo>
                    <a:pt x="0" y="261"/>
                  </a:lnTo>
                  <a:cubicBezTo>
                    <a:pt x="0" y="406"/>
                    <a:pt x="1329" y="522"/>
                    <a:pt x="2969" y="522"/>
                  </a:cubicBezTo>
                  <a:lnTo>
                    <a:pt x="2969" y="522"/>
                  </a:lnTo>
                  <a:cubicBezTo>
                    <a:pt x="4609" y="522"/>
                    <a:pt x="5938" y="406"/>
                    <a:pt x="5938" y="261"/>
                  </a:cubicBezTo>
                  <a:lnTo>
                    <a:pt x="5938" y="261"/>
                  </a:lnTo>
                  <a:cubicBezTo>
                    <a:pt x="5938" y="117"/>
                    <a:pt x="4609" y="0"/>
                    <a:pt x="2969" y="0"/>
                  </a:cubicBezTo>
                  <a:lnTo>
                    <a:pt x="2969" y="0"/>
                  </a:lnTo>
                  <a:cubicBezTo>
                    <a:pt x="1329" y="0"/>
                    <a:pt x="0" y="117"/>
                    <a:pt x="0" y="26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4697365" y="8472310"/>
              <a:ext cx="6200566" cy="1753264"/>
            </a:xfrm>
            <a:custGeom>
              <a:avLst/>
              <a:gdLst>
                <a:gd name="T0" fmla="*/ 4846 w 5116"/>
                <a:gd name="T1" fmla="*/ 1446 h 1447"/>
                <a:gd name="T2" fmla="*/ 275 w 5116"/>
                <a:gd name="T3" fmla="*/ 1446 h 1447"/>
                <a:gd name="T4" fmla="*/ 0 w 5116"/>
                <a:gd name="T5" fmla="*/ 0 h 1447"/>
                <a:gd name="T6" fmla="*/ 5115 w 5116"/>
                <a:gd name="T7" fmla="*/ 0 h 1447"/>
                <a:gd name="T8" fmla="*/ 4846 w 5116"/>
                <a:gd name="T9" fmla="*/ 1446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6" h="1447">
                  <a:moveTo>
                    <a:pt x="4846" y="1446"/>
                  </a:moveTo>
                  <a:lnTo>
                    <a:pt x="275" y="1446"/>
                  </a:lnTo>
                  <a:lnTo>
                    <a:pt x="0" y="0"/>
                  </a:lnTo>
                  <a:lnTo>
                    <a:pt x="5115" y="0"/>
                  </a:lnTo>
                  <a:lnTo>
                    <a:pt x="4846" y="14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5012740" y="9904854"/>
              <a:ext cx="5569819" cy="636091"/>
            </a:xfrm>
            <a:custGeom>
              <a:avLst/>
              <a:gdLst>
                <a:gd name="T0" fmla="*/ 0 w 4596"/>
                <a:gd name="T1" fmla="*/ 262 h 525"/>
                <a:gd name="T2" fmla="*/ 0 w 4596"/>
                <a:gd name="T3" fmla="*/ 262 h 525"/>
                <a:gd name="T4" fmla="*/ 2297 w 4596"/>
                <a:gd name="T5" fmla="*/ 524 h 525"/>
                <a:gd name="T6" fmla="*/ 2297 w 4596"/>
                <a:gd name="T7" fmla="*/ 524 h 525"/>
                <a:gd name="T8" fmla="*/ 4595 w 4596"/>
                <a:gd name="T9" fmla="*/ 262 h 525"/>
                <a:gd name="T10" fmla="*/ 4595 w 4596"/>
                <a:gd name="T11" fmla="*/ 262 h 525"/>
                <a:gd name="T12" fmla="*/ 2297 w 4596"/>
                <a:gd name="T13" fmla="*/ 0 h 525"/>
                <a:gd name="T14" fmla="*/ 2297 w 4596"/>
                <a:gd name="T15" fmla="*/ 0 h 525"/>
                <a:gd name="T16" fmla="*/ 0 w 4596"/>
                <a:gd name="T17" fmla="*/ 26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96" h="525">
                  <a:moveTo>
                    <a:pt x="0" y="262"/>
                  </a:moveTo>
                  <a:lnTo>
                    <a:pt x="0" y="262"/>
                  </a:lnTo>
                  <a:cubicBezTo>
                    <a:pt x="0" y="407"/>
                    <a:pt x="1028" y="524"/>
                    <a:pt x="2297" y="524"/>
                  </a:cubicBezTo>
                  <a:lnTo>
                    <a:pt x="2297" y="524"/>
                  </a:lnTo>
                  <a:cubicBezTo>
                    <a:pt x="3566" y="524"/>
                    <a:pt x="4595" y="407"/>
                    <a:pt x="4595" y="262"/>
                  </a:cubicBezTo>
                  <a:lnTo>
                    <a:pt x="4595" y="262"/>
                  </a:lnTo>
                  <a:cubicBezTo>
                    <a:pt x="4595" y="117"/>
                    <a:pt x="3566" y="0"/>
                    <a:pt x="2297" y="0"/>
                  </a:cubicBezTo>
                  <a:lnTo>
                    <a:pt x="2297" y="0"/>
                  </a:lnTo>
                  <a:cubicBezTo>
                    <a:pt x="1028" y="0"/>
                    <a:pt x="0" y="117"/>
                    <a:pt x="0" y="262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386912" y="11080824"/>
              <a:ext cx="4826818" cy="1753264"/>
            </a:xfrm>
            <a:custGeom>
              <a:avLst/>
              <a:gdLst>
                <a:gd name="T0" fmla="*/ 3769 w 3980"/>
                <a:gd name="T1" fmla="*/ 1446 h 1447"/>
                <a:gd name="T2" fmla="*/ 214 w 3980"/>
                <a:gd name="T3" fmla="*/ 1446 h 1447"/>
                <a:gd name="T4" fmla="*/ 0 w 3980"/>
                <a:gd name="T5" fmla="*/ 0 h 1447"/>
                <a:gd name="T6" fmla="*/ 3979 w 3980"/>
                <a:gd name="T7" fmla="*/ 0 h 1447"/>
                <a:gd name="T8" fmla="*/ 3769 w 3980"/>
                <a:gd name="T9" fmla="*/ 1446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0" h="1447">
                  <a:moveTo>
                    <a:pt x="3769" y="1446"/>
                  </a:moveTo>
                  <a:lnTo>
                    <a:pt x="214" y="1446"/>
                  </a:lnTo>
                  <a:lnTo>
                    <a:pt x="0" y="0"/>
                  </a:lnTo>
                  <a:lnTo>
                    <a:pt x="3979" y="0"/>
                  </a:lnTo>
                  <a:lnTo>
                    <a:pt x="3769" y="14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5627450" y="12518712"/>
              <a:ext cx="4335053" cy="636094"/>
            </a:xfrm>
            <a:custGeom>
              <a:avLst/>
              <a:gdLst>
                <a:gd name="T0" fmla="*/ 0 w 3576"/>
                <a:gd name="T1" fmla="*/ 261 h 524"/>
                <a:gd name="T2" fmla="*/ 0 w 3576"/>
                <a:gd name="T3" fmla="*/ 261 h 524"/>
                <a:gd name="T4" fmla="*/ 1787 w 3576"/>
                <a:gd name="T5" fmla="*/ 523 h 524"/>
                <a:gd name="T6" fmla="*/ 1787 w 3576"/>
                <a:gd name="T7" fmla="*/ 523 h 524"/>
                <a:gd name="T8" fmla="*/ 3575 w 3576"/>
                <a:gd name="T9" fmla="*/ 261 h 524"/>
                <a:gd name="T10" fmla="*/ 3575 w 3576"/>
                <a:gd name="T11" fmla="*/ 261 h 524"/>
                <a:gd name="T12" fmla="*/ 1787 w 3576"/>
                <a:gd name="T13" fmla="*/ 0 h 524"/>
                <a:gd name="T14" fmla="*/ 1787 w 3576"/>
                <a:gd name="T15" fmla="*/ 0 h 524"/>
                <a:gd name="T16" fmla="*/ 0 w 3576"/>
                <a:gd name="T17" fmla="*/ 26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6" h="524">
                  <a:moveTo>
                    <a:pt x="0" y="261"/>
                  </a:moveTo>
                  <a:lnTo>
                    <a:pt x="0" y="261"/>
                  </a:lnTo>
                  <a:cubicBezTo>
                    <a:pt x="0" y="406"/>
                    <a:pt x="801" y="523"/>
                    <a:pt x="1787" y="523"/>
                  </a:cubicBezTo>
                  <a:lnTo>
                    <a:pt x="1787" y="523"/>
                  </a:lnTo>
                  <a:cubicBezTo>
                    <a:pt x="2774" y="523"/>
                    <a:pt x="3575" y="406"/>
                    <a:pt x="3575" y="261"/>
                  </a:cubicBezTo>
                  <a:lnTo>
                    <a:pt x="3575" y="261"/>
                  </a:lnTo>
                  <a:cubicBezTo>
                    <a:pt x="3575" y="116"/>
                    <a:pt x="2774" y="0"/>
                    <a:pt x="1787" y="0"/>
                  </a:cubicBezTo>
                  <a:lnTo>
                    <a:pt x="1787" y="0"/>
                  </a:lnTo>
                  <a:cubicBezTo>
                    <a:pt x="801" y="0"/>
                    <a:pt x="0" y="116"/>
                    <a:pt x="0" y="26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15553702" y="3811194"/>
              <a:ext cx="726963" cy="726963"/>
            </a:xfrm>
            <a:custGeom>
              <a:avLst/>
              <a:gdLst>
                <a:gd name="T0" fmla="*/ 0 w 598"/>
                <a:gd name="T1" fmla="*/ 299 h 599"/>
                <a:gd name="T2" fmla="*/ 0 w 598"/>
                <a:gd name="T3" fmla="*/ 299 h 599"/>
                <a:gd name="T4" fmla="*/ 298 w 598"/>
                <a:gd name="T5" fmla="*/ 598 h 599"/>
                <a:gd name="T6" fmla="*/ 298 w 598"/>
                <a:gd name="T7" fmla="*/ 598 h 599"/>
                <a:gd name="T8" fmla="*/ 597 w 598"/>
                <a:gd name="T9" fmla="*/ 299 h 599"/>
                <a:gd name="T10" fmla="*/ 597 w 598"/>
                <a:gd name="T11" fmla="*/ 299 h 599"/>
                <a:gd name="T12" fmla="*/ 298 w 598"/>
                <a:gd name="T13" fmla="*/ 0 h 599"/>
                <a:gd name="T14" fmla="*/ 298 w 598"/>
                <a:gd name="T15" fmla="*/ 0 h 599"/>
                <a:gd name="T16" fmla="*/ 0 w 598"/>
                <a:gd name="T17" fmla="*/ 2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9">
                  <a:moveTo>
                    <a:pt x="0" y="299"/>
                  </a:moveTo>
                  <a:lnTo>
                    <a:pt x="0" y="299"/>
                  </a:lnTo>
                  <a:cubicBezTo>
                    <a:pt x="0" y="464"/>
                    <a:pt x="133" y="598"/>
                    <a:pt x="298" y="598"/>
                  </a:cubicBezTo>
                  <a:lnTo>
                    <a:pt x="298" y="598"/>
                  </a:lnTo>
                  <a:cubicBezTo>
                    <a:pt x="463" y="598"/>
                    <a:pt x="597" y="464"/>
                    <a:pt x="597" y="299"/>
                  </a:cubicBezTo>
                  <a:lnTo>
                    <a:pt x="597" y="299"/>
                  </a:lnTo>
                  <a:cubicBezTo>
                    <a:pt x="597" y="134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4"/>
                    <a:pt x="0" y="2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15553702" y="6403671"/>
              <a:ext cx="726963" cy="726963"/>
            </a:xfrm>
            <a:custGeom>
              <a:avLst/>
              <a:gdLst>
                <a:gd name="T0" fmla="*/ 0 w 598"/>
                <a:gd name="T1" fmla="*/ 298 h 598"/>
                <a:gd name="T2" fmla="*/ 0 w 598"/>
                <a:gd name="T3" fmla="*/ 298 h 598"/>
                <a:gd name="T4" fmla="*/ 298 w 598"/>
                <a:gd name="T5" fmla="*/ 597 h 598"/>
                <a:gd name="T6" fmla="*/ 298 w 598"/>
                <a:gd name="T7" fmla="*/ 597 h 598"/>
                <a:gd name="T8" fmla="*/ 597 w 598"/>
                <a:gd name="T9" fmla="*/ 298 h 598"/>
                <a:gd name="T10" fmla="*/ 597 w 598"/>
                <a:gd name="T11" fmla="*/ 298 h 598"/>
                <a:gd name="T12" fmla="*/ 298 w 598"/>
                <a:gd name="T13" fmla="*/ 0 h 598"/>
                <a:gd name="T14" fmla="*/ 298 w 598"/>
                <a:gd name="T15" fmla="*/ 0 h 598"/>
                <a:gd name="T16" fmla="*/ 0 w 598"/>
                <a:gd name="T17" fmla="*/ 2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8">
                  <a:moveTo>
                    <a:pt x="0" y="298"/>
                  </a:moveTo>
                  <a:lnTo>
                    <a:pt x="0" y="298"/>
                  </a:lnTo>
                  <a:cubicBezTo>
                    <a:pt x="0" y="464"/>
                    <a:pt x="133" y="597"/>
                    <a:pt x="298" y="597"/>
                  </a:cubicBezTo>
                  <a:lnTo>
                    <a:pt x="298" y="597"/>
                  </a:lnTo>
                  <a:cubicBezTo>
                    <a:pt x="463" y="597"/>
                    <a:pt x="597" y="464"/>
                    <a:pt x="597" y="298"/>
                  </a:cubicBezTo>
                  <a:lnTo>
                    <a:pt x="597" y="298"/>
                  </a:lnTo>
                  <a:cubicBezTo>
                    <a:pt x="597" y="133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3"/>
                    <a:pt x="0" y="2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15553702" y="8985460"/>
              <a:ext cx="726963" cy="726963"/>
            </a:xfrm>
            <a:custGeom>
              <a:avLst/>
              <a:gdLst>
                <a:gd name="T0" fmla="*/ 0 w 598"/>
                <a:gd name="T1" fmla="*/ 299 h 598"/>
                <a:gd name="T2" fmla="*/ 0 w 598"/>
                <a:gd name="T3" fmla="*/ 299 h 598"/>
                <a:gd name="T4" fmla="*/ 298 w 598"/>
                <a:gd name="T5" fmla="*/ 597 h 598"/>
                <a:gd name="T6" fmla="*/ 298 w 598"/>
                <a:gd name="T7" fmla="*/ 597 h 598"/>
                <a:gd name="T8" fmla="*/ 597 w 598"/>
                <a:gd name="T9" fmla="*/ 299 h 598"/>
                <a:gd name="T10" fmla="*/ 597 w 598"/>
                <a:gd name="T11" fmla="*/ 299 h 598"/>
                <a:gd name="T12" fmla="*/ 298 w 598"/>
                <a:gd name="T13" fmla="*/ 0 h 598"/>
                <a:gd name="T14" fmla="*/ 298 w 598"/>
                <a:gd name="T15" fmla="*/ 0 h 598"/>
                <a:gd name="T16" fmla="*/ 0 w 598"/>
                <a:gd name="T17" fmla="*/ 29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8">
                  <a:moveTo>
                    <a:pt x="0" y="299"/>
                  </a:moveTo>
                  <a:lnTo>
                    <a:pt x="0" y="299"/>
                  </a:lnTo>
                  <a:cubicBezTo>
                    <a:pt x="0" y="464"/>
                    <a:pt x="133" y="597"/>
                    <a:pt x="298" y="597"/>
                  </a:cubicBezTo>
                  <a:lnTo>
                    <a:pt x="298" y="597"/>
                  </a:lnTo>
                  <a:cubicBezTo>
                    <a:pt x="463" y="597"/>
                    <a:pt x="597" y="464"/>
                    <a:pt x="597" y="299"/>
                  </a:cubicBezTo>
                  <a:lnTo>
                    <a:pt x="597" y="299"/>
                  </a:lnTo>
                  <a:cubicBezTo>
                    <a:pt x="597" y="134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4"/>
                    <a:pt x="0" y="2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15553702" y="11599317"/>
              <a:ext cx="726963" cy="726963"/>
            </a:xfrm>
            <a:custGeom>
              <a:avLst/>
              <a:gdLst>
                <a:gd name="T0" fmla="*/ 0 w 598"/>
                <a:gd name="T1" fmla="*/ 298 h 598"/>
                <a:gd name="T2" fmla="*/ 0 w 598"/>
                <a:gd name="T3" fmla="*/ 298 h 598"/>
                <a:gd name="T4" fmla="*/ 298 w 598"/>
                <a:gd name="T5" fmla="*/ 597 h 598"/>
                <a:gd name="T6" fmla="*/ 298 w 598"/>
                <a:gd name="T7" fmla="*/ 597 h 598"/>
                <a:gd name="T8" fmla="*/ 597 w 598"/>
                <a:gd name="T9" fmla="*/ 298 h 598"/>
                <a:gd name="T10" fmla="*/ 597 w 598"/>
                <a:gd name="T11" fmla="*/ 298 h 598"/>
                <a:gd name="T12" fmla="*/ 298 w 598"/>
                <a:gd name="T13" fmla="*/ 0 h 598"/>
                <a:gd name="T14" fmla="*/ 298 w 598"/>
                <a:gd name="T15" fmla="*/ 0 h 598"/>
                <a:gd name="T16" fmla="*/ 0 w 598"/>
                <a:gd name="T17" fmla="*/ 2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8">
                  <a:moveTo>
                    <a:pt x="0" y="298"/>
                  </a:moveTo>
                  <a:lnTo>
                    <a:pt x="0" y="298"/>
                  </a:lnTo>
                  <a:cubicBezTo>
                    <a:pt x="0" y="463"/>
                    <a:pt x="133" y="597"/>
                    <a:pt x="298" y="597"/>
                  </a:cubicBezTo>
                  <a:lnTo>
                    <a:pt x="298" y="597"/>
                  </a:lnTo>
                  <a:cubicBezTo>
                    <a:pt x="463" y="597"/>
                    <a:pt x="597" y="463"/>
                    <a:pt x="597" y="298"/>
                  </a:cubicBezTo>
                  <a:lnTo>
                    <a:pt x="597" y="298"/>
                  </a:lnTo>
                  <a:cubicBezTo>
                    <a:pt x="597" y="134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4"/>
                    <a:pt x="0" y="29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34" name="CuadroTexto 233"/>
            <p:cNvSpPr txBox="1"/>
            <p:nvPr/>
          </p:nvSpPr>
          <p:spPr>
            <a:xfrm>
              <a:off x="17436940" y="3574510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5" name="CuadroTexto 234"/>
            <p:cNvSpPr txBox="1"/>
            <p:nvPr/>
          </p:nvSpPr>
          <p:spPr>
            <a:xfrm>
              <a:off x="17436940" y="6161644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6" name="CuadroTexto 235"/>
            <p:cNvSpPr txBox="1"/>
            <p:nvPr/>
          </p:nvSpPr>
          <p:spPr>
            <a:xfrm>
              <a:off x="17436940" y="8751479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7" name="CuadroTexto 236"/>
            <p:cNvSpPr txBox="1"/>
            <p:nvPr/>
          </p:nvSpPr>
          <p:spPr>
            <a:xfrm>
              <a:off x="17436940" y="11357291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8" name="CuadroTexto 237"/>
            <p:cNvSpPr txBox="1"/>
            <p:nvPr/>
          </p:nvSpPr>
          <p:spPr>
            <a:xfrm>
              <a:off x="5968194" y="3452463"/>
              <a:ext cx="3360654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239" name="CuadroTexto 238"/>
            <p:cNvSpPr txBox="1"/>
            <p:nvPr/>
          </p:nvSpPr>
          <p:spPr>
            <a:xfrm>
              <a:off x="5917846" y="11224900"/>
              <a:ext cx="3491406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  <a:endPara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40" name="CuadroTexto 239"/>
            <p:cNvSpPr txBox="1"/>
            <p:nvPr/>
          </p:nvSpPr>
          <p:spPr>
            <a:xfrm>
              <a:off x="6120594" y="6097443"/>
              <a:ext cx="3333313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  <a:endPara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41" name="CuadroTexto 240"/>
            <p:cNvSpPr txBox="1"/>
            <p:nvPr/>
          </p:nvSpPr>
          <p:spPr>
            <a:xfrm>
              <a:off x="5763762" y="8661189"/>
              <a:ext cx="3916816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  <a:endPara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694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>
            <a:spLocks noChangeArrowheads="1"/>
          </p:cNvSpPr>
          <p:nvPr/>
        </p:nvSpPr>
        <p:spPr bwMode="auto">
          <a:xfrm>
            <a:off x="11263980" y="5399034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EBB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11263980" y="5399034"/>
            <a:ext cx="5676790" cy="4405"/>
          </a:xfrm>
          <a:prstGeom prst="line">
            <a:avLst/>
          </a:pr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3"/>
          <p:cNvSpPr>
            <a:spLocks noChangeArrowheads="1"/>
          </p:cNvSpPr>
          <p:nvPr/>
        </p:nvSpPr>
        <p:spPr bwMode="auto">
          <a:xfrm>
            <a:off x="11263980" y="6632162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30A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BBA3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1263980" y="6632162"/>
            <a:ext cx="5676790" cy="4405"/>
          </a:xfrm>
          <a:prstGeom prst="line">
            <a:avLst/>
          </a:pr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"/>
          <p:cNvSpPr>
            <a:spLocks noChangeArrowheads="1"/>
          </p:cNvSpPr>
          <p:nvPr/>
        </p:nvSpPr>
        <p:spPr bwMode="auto">
          <a:xfrm>
            <a:off x="11263980" y="7900522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104D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0A8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11263980" y="7900522"/>
            <a:ext cx="5676790" cy="4405"/>
          </a:xfrm>
          <a:prstGeom prst="line">
            <a:avLst/>
          </a:prstGeom>
          <a:noFill/>
          <a:ln w="571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7"/>
          <p:cNvSpPr>
            <a:spLocks noChangeArrowheads="1"/>
          </p:cNvSpPr>
          <p:nvPr/>
        </p:nvSpPr>
        <p:spPr bwMode="auto">
          <a:xfrm>
            <a:off x="11263980" y="9111631"/>
            <a:ext cx="5676790" cy="4403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04D8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11263980" y="9111631"/>
            <a:ext cx="5676790" cy="4403"/>
          </a:xfrm>
          <a:prstGeom prst="line">
            <a:avLst/>
          </a:prstGeom>
          <a:noFill/>
          <a:ln w="5715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9"/>
          <p:cNvSpPr>
            <a:spLocks noChangeArrowheads="1"/>
          </p:cNvSpPr>
          <p:nvPr/>
        </p:nvSpPr>
        <p:spPr bwMode="auto">
          <a:xfrm>
            <a:off x="11263980" y="10305122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1470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11263980" y="10305122"/>
            <a:ext cx="5676790" cy="4405"/>
          </a:xfrm>
          <a:prstGeom prst="line">
            <a:avLst/>
          </a:pr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1"/>
          <p:cNvSpPr>
            <a:spLocks noChangeArrowheads="1"/>
          </p:cNvSpPr>
          <p:nvPr/>
        </p:nvSpPr>
        <p:spPr bwMode="auto">
          <a:xfrm>
            <a:off x="3389578" y="4077826"/>
            <a:ext cx="7429593" cy="8134241"/>
          </a:xfrm>
          <a:custGeom>
            <a:avLst/>
            <a:gdLst>
              <a:gd name="T0" fmla="*/ 7431 w 7441"/>
              <a:gd name="T1" fmla="*/ 1854 h 8144"/>
              <a:gd name="T2" fmla="*/ 7431 w 7441"/>
              <a:gd name="T3" fmla="*/ 1854 h 8144"/>
              <a:gd name="T4" fmla="*/ 3720 w 7441"/>
              <a:gd name="T5" fmla="*/ 0 h 8144"/>
              <a:gd name="T6" fmla="*/ 3720 w 7441"/>
              <a:gd name="T7" fmla="*/ 0 h 8144"/>
              <a:gd name="T8" fmla="*/ 9 w 7441"/>
              <a:gd name="T9" fmla="*/ 1854 h 8144"/>
              <a:gd name="T10" fmla="*/ 9 w 7441"/>
              <a:gd name="T11" fmla="*/ 1854 h 8144"/>
              <a:gd name="T12" fmla="*/ 11 w 7441"/>
              <a:gd name="T13" fmla="*/ 1913 h 8144"/>
              <a:gd name="T14" fmla="*/ 11 w 7441"/>
              <a:gd name="T15" fmla="*/ 1913 h 8144"/>
              <a:gd name="T16" fmla="*/ 149 w 7441"/>
              <a:gd name="T17" fmla="*/ 2532 h 8144"/>
              <a:gd name="T18" fmla="*/ 2705 w 7441"/>
              <a:gd name="T19" fmla="*/ 7325 h 8144"/>
              <a:gd name="T20" fmla="*/ 2705 w 7441"/>
              <a:gd name="T21" fmla="*/ 7325 h 8144"/>
              <a:gd name="T22" fmla="*/ 4735 w 7441"/>
              <a:gd name="T23" fmla="*/ 7325 h 8144"/>
              <a:gd name="T24" fmla="*/ 7291 w 7441"/>
              <a:gd name="T25" fmla="*/ 2532 h 8144"/>
              <a:gd name="T26" fmla="*/ 7291 w 7441"/>
              <a:gd name="T27" fmla="*/ 2532 h 8144"/>
              <a:gd name="T28" fmla="*/ 7429 w 7441"/>
              <a:gd name="T29" fmla="*/ 1913 h 8144"/>
              <a:gd name="T30" fmla="*/ 7429 w 7441"/>
              <a:gd name="T31" fmla="*/ 1913 h 8144"/>
              <a:gd name="T32" fmla="*/ 7431 w 7441"/>
              <a:gd name="T33" fmla="*/ 1854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41" h="8144">
                <a:moveTo>
                  <a:pt x="7431" y="1854"/>
                </a:moveTo>
                <a:lnTo>
                  <a:pt x="7431" y="1854"/>
                </a:lnTo>
                <a:cubicBezTo>
                  <a:pt x="7431" y="830"/>
                  <a:pt x="5769" y="0"/>
                  <a:pt x="3720" y="0"/>
                </a:cubicBezTo>
                <a:lnTo>
                  <a:pt x="3720" y="0"/>
                </a:lnTo>
                <a:cubicBezTo>
                  <a:pt x="1670" y="0"/>
                  <a:pt x="9" y="830"/>
                  <a:pt x="9" y="1854"/>
                </a:cubicBezTo>
                <a:lnTo>
                  <a:pt x="9" y="1854"/>
                </a:lnTo>
                <a:cubicBezTo>
                  <a:pt x="9" y="1874"/>
                  <a:pt x="9" y="1894"/>
                  <a:pt x="11" y="1913"/>
                </a:cubicBezTo>
                <a:lnTo>
                  <a:pt x="11" y="1913"/>
                </a:lnTo>
                <a:cubicBezTo>
                  <a:pt x="0" y="2118"/>
                  <a:pt x="42" y="2330"/>
                  <a:pt x="149" y="2532"/>
                </a:cubicBezTo>
                <a:lnTo>
                  <a:pt x="2705" y="7325"/>
                </a:lnTo>
                <a:lnTo>
                  <a:pt x="2705" y="7325"/>
                </a:lnTo>
                <a:cubicBezTo>
                  <a:pt x="3141" y="8143"/>
                  <a:pt x="4299" y="8143"/>
                  <a:pt x="4735" y="7325"/>
                </a:cubicBezTo>
                <a:lnTo>
                  <a:pt x="7291" y="2532"/>
                </a:lnTo>
                <a:lnTo>
                  <a:pt x="7291" y="2532"/>
                </a:lnTo>
                <a:cubicBezTo>
                  <a:pt x="7398" y="2330"/>
                  <a:pt x="7440" y="2118"/>
                  <a:pt x="7429" y="1913"/>
                </a:cubicBezTo>
                <a:lnTo>
                  <a:pt x="7429" y="1913"/>
                </a:lnTo>
                <a:cubicBezTo>
                  <a:pt x="7430" y="1894"/>
                  <a:pt x="7431" y="1874"/>
                  <a:pt x="7431" y="18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2"/>
          <p:cNvSpPr>
            <a:spLocks noChangeArrowheads="1"/>
          </p:cNvSpPr>
          <p:nvPr/>
        </p:nvSpPr>
        <p:spPr bwMode="auto">
          <a:xfrm>
            <a:off x="3803557" y="4496210"/>
            <a:ext cx="6601636" cy="2902253"/>
          </a:xfrm>
          <a:custGeom>
            <a:avLst/>
            <a:gdLst>
              <a:gd name="T0" fmla="*/ 0 w 6610"/>
              <a:gd name="T1" fmla="*/ 1452 h 2905"/>
              <a:gd name="T2" fmla="*/ 0 w 6610"/>
              <a:gd name="T3" fmla="*/ 1452 h 2905"/>
              <a:gd name="T4" fmla="*/ 3305 w 6610"/>
              <a:gd name="T5" fmla="*/ 2904 h 2905"/>
              <a:gd name="T6" fmla="*/ 3305 w 6610"/>
              <a:gd name="T7" fmla="*/ 2904 h 2905"/>
              <a:gd name="T8" fmla="*/ 6609 w 6610"/>
              <a:gd name="T9" fmla="*/ 1452 h 2905"/>
              <a:gd name="T10" fmla="*/ 6609 w 6610"/>
              <a:gd name="T11" fmla="*/ 1452 h 2905"/>
              <a:gd name="T12" fmla="*/ 3305 w 6610"/>
              <a:gd name="T13" fmla="*/ 0 h 2905"/>
              <a:gd name="T14" fmla="*/ 3305 w 6610"/>
              <a:gd name="T15" fmla="*/ 0 h 2905"/>
              <a:gd name="T16" fmla="*/ 0 w 6610"/>
              <a:gd name="T17" fmla="*/ 1452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10" h="2905">
                <a:moveTo>
                  <a:pt x="0" y="1452"/>
                </a:moveTo>
                <a:lnTo>
                  <a:pt x="0" y="1452"/>
                </a:lnTo>
                <a:cubicBezTo>
                  <a:pt x="0" y="2254"/>
                  <a:pt x="1480" y="2904"/>
                  <a:pt x="3305" y="2904"/>
                </a:cubicBezTo>
                <a:lnTo>
                  <a:pt x="3305" y="2904"/>
                </a:lnTo>
                <a:cubicBezTo>
                  <a:pt x="5130" y="2904"/>
                  <a:pt x="6609" y="2254"/>
                  <a:pt x="6609" y="1452"/>
                </a:cubicBezTo>
                <a:lnTo>
                  <a:pt x="6609" y="1452"/>
                </a:lnTo>
                <a:cubicBezTo>
                  <a:pt x="6609" y="650"/>
                  <a:pt x="5130" y="0"/>
                  <a:pt x="3305" y="0"/>
                </a:cubicBezTo>
                <a:lnTo>
                  <a:pt x="3305" y="0"/>
                </a:lnTo>
                <a:cubicBezTo>
                  <a:pt x="1480" y="0"/>
                  <a:pt x="0" y="650"/>
                  <a:pt x="0" y="1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3"/>
          <p:cNvSpPr>
            <a:spLocks noChangeArrowheads="1"/>
          </p:cNvSpPr>
          <p:nvPr/>
        </p:nvSpPr>
        <p:spPr bwMode="auto">
          <a:xfrm>
            <a:off x="4966220" y="5011480"/>
            <a:ext cx="4368796" cy="775109"/>
          </a:xfrm>
          <a:custGeom>
            <a:avLst/>
            <a:gdLst>
              <a:gd name="T0" fmla="*/ 95 w 4373"/>
              <a:gd name="T1" fmla="*/ 523 h 775"/>
              <a:gd name="T2" fmla="*/ 95 w 4373"/>
              <a:gd name="T3" fmla="*/ 523 h 775"/>
              <a:gd name="T4" fmla="*/ 95 w 4373"/>
              <a:gd name="T5" fmla="*/ 523 h 775"/>
              <a:gd name="T6" fmla="*/ 458 w 4373"/>
              <a:gd name="T7" fmla="*/ 774 h 775"/>
              <a:gd name="T8" fmla="*/ 3894 w 4373"/>
              <a:gd name="T9" fmla="*/ 774 h 775"/>
              <a:gd name="T10" fmla="*/ 3894 w 4373"/>
              <a:gd name="T11" fmla="*/ 774 h 775"/>
              <a:gd name="T12" fmla="*/ 4238 w 4373"/>
              <a:gd name="T13" fmla="*/ 565 h 775"/>
              <a:gd name="T14" fmla="*/ 4238 w 4373"/>
              <a:gd name="T15" fmla="*/ 565 h 775"/>
              <a:gd name="T16" fmla="*/ 3894 w 4373"/>
              <a:gd name="T17" fmla="*/ 0 h 775"/>
              <a:gd name="T18" fmla="*/ 458 w 4373"/>
              <a:gd name="T19" fmla="*/ 0 h 775"/>
              <a:gd name="T20" fmla="*/ 458 w 4373"/>
              <a:gd name="T21" fmla="*/ 0 h 775"/>
              <a:gd name="T22" fmla="*/ 95 w 4373"/>
              <a:gd name="T23" fmla="*/ 523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3" h="775">
                <a:moveTo>
                  <a:pt x="95" y="523"/>
                </a:moveTo>
                <a:lnTo>
                  <a:pt x="95" y="523"/>
                </a:lnTo>
                <a:lnTo>
                  <a:pt x="95" y="523"/>
                </a:lnTo>
                <a:cubicBezTo>
                  <a:pt x="152" y="674"/>
                  <a:pt x="296" y="774"/>
                  <a:pt x="458" y="774"/>
                </a:cubicBezTo>
                <a:lnTo>
                  <a:pt x="3894" y="774"/>
                </a:lnTo>
                <a:lnTo>
                  <a:pt x="3894" y="774"/>
                </a:lnTo>
                <a:cubicBezTo>
                  <a:pt x="4039" y="774"/>
                  <a:pt x="4172" y="693"/>
                  <a:pt x="4238" y="565"/>
                </a:cubicBezTo>
                <a:lnTo>
                  <a:pt x="4238" y="565"/>
                </a:lnTo>
                <a:cubicBezTo>
                  <a:pt x="4372" y="307"/>
                  <a:pt x="4184" y="0"/>
                  <a:pt x="3894" y="0"/>
                </a:cubicBezTo>
                <a:lnTo>
                  <a:pt x="458" y="0"/>
                </a:lnTo>
                <a:lnTo>
                  <a:pt x="458" y="0"/>
                </a:lnTo>
                <a:cubicBezTo>
                  <a:pt x="187" y="0"/>
                  <a:pt x="0" y="269"/>
                  <a:pt x="95" y="5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4"/>
          <p:cNvSpPr>
            <a:spLocks noChangeArrowheads="1"/>
          </p:cNvSpPr>
          <p:nvPr/>
        </p:nvSpPr>
        <p:spPr bwMode="auto">
          <a:xfrm>
            <a:off x="5107149" y="6244608"/>
            <a:ext cx="3990049" cy="775109"/>
          </a:xfrm>
          <a:custGeom>
            <a:avLst/>
            <a:gdLst>
              <a:gd name="T0" fmla="*/ 86 w 3994"/>
              <a:gd name="T1" fmla="*/ 512 h 775"/>
              <a:gd name="T2" fmla="*/ 86 w 3994"/>
              <a:gd name="T3" fmla="*/ 512 h 775"/>
              <a:gd name="T4" fmla="*/ 86 w 3994"/>
              <a:gd name="T5" fmla="*/ 512 h 775"/>
              <a:gd name="T6" fmla="*/ 452 w 3994"/>
              <a:gd name="T7" fmla="*/ 774 h 775"/>
              <a:gd name="T8" fmla="*/ 3522 w 3994"/>
              <a:gd name="T9" fmla="*/ 774 h 775"/>
              <a:gd name="T10" fmla="*/ 3522 w 3994"/>
              <a:gd name="T11" fmla="*/ 774 h 775"/>
              <a:gd name="T12" fmla="*/ 3872 w 3994"/>
              <a:gd name="T13" fmla="*/ 552 h 775"/>
              <a:gd name="T14" fmla="*/ 3872 w 3994"/>
              <a:gd name="T15" fmla="*/ 552 h 775"/>
              <a:gd name="T16" fmla="*/ 3522 w 3994"/>
              <a:gd name="T17" fmla="*/ 0 h 775"/>
              <a:gd name="T18" fmla="*/ 452 w 3994"/>
              <a:gd name="T19" fmla="*/ 0 h 775"/>
              <a:gd name="T20" fmla="*/ 452 w 3994"/>
              <a:gd name="T21" fmla="*/ 0 h 775"/>
              <a:gd name="T22" fmla="*/ 86 w 3994"/>
              <a:gd name="T23" fmla="*/ 512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4" h="775">
                <a:moveTo>
                  <a:pt x="86" y="512"/>
                </a:moveTo>
                <a:lnTo>
                  <a:pt x="86" y="512"/>
                </a:lnTo>
                <a:lnTo>
                  <a:pt x="86" y="512"/>
                </a:lnTo>
                <a:cubicBezTo>
                  <a:pt x="140" y="669"/>
                  <a:pt x="286" y="774"/>
                  <a:pt x="452" y="774"/>
                </a:cubicBezTo>
                <a:lnTo>
                  <a:pt x="3522" y="774"/>
                </a:lnTo>
                <a:lnTo>
                  <a:pt x="3522" y="774"/>
                </a:lnTo>
                <a:cubicBezTo>
                  <a:pt x="3672" y="774"/>
                  <a:pt x="3808" y="688"/>
                  <a:pt x="3872" y="552"/>
                </a:cubicBezTo>
                <a:lnTo>
                  <a:pt x="3872" y="552"/>
                </a:lnTo>
                <a:cubicBezTo>
                  <a:pt x="3993" y="296"/>
                  <a:pt x="3806" y="0"/>
                  <a:pt x="3522" y="0"/>
                </a:cubicBezTo>
                <a:lnTo>
                  <a:pt x="452" y="0"/>
                </a:lnTo>
                <a:lnTo>
                  <a:pt x="452" y="0"/>
                </a:lnTo>
                <a:cubicBezTo>
                  <a:pt x="187" y="0"/>
                  <a:pt x="0" y="261"/>
                  <a:pt x="86" y="5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5"/>
          <p:cNvSpPr>
            <a:spLocks noChangeArrowheads="1"/>
          </p:cNvSpPr>
          <p:nvPr/>
        </p:nvSpPr>
        <p:spPr bwMode="auto">
          <a:xfrm>
            <a:off x="5305329" y="7512968"/>
            <a:ext cx="3602495" cy="775109"/>
          </a:xfrm>
          <a:custGeom>
            <a:avLst/>
            <a:gdLst>
              <a:gd name="T0" fmla="*/ 77 w 3605"/>
              <a:gd name="T1" fmla="*/ 500 h 774"/>
              <a:gd name="T2" fmla="*/ 77 w 3605"/>
              <a:gd name="T3" fmla="*/ 500 h 774"/>
              <a:gd name="T4" fmla="*/ 77 w 3605"/>
              <a:gd name="T5" fmla="*/ 500 h 774"/>
              <a:gd name="T6" fmla="*/ 447 w 3605"/>
              <a:gd name="T7" fmla="*/ 773 h 774"/>
              <a:gd name="T8" fmla="*/ 3139 w 3605"/>
              <a:gd name="T9" fmla="*/ 773 h 774"/>
              <a:gd name="T10" fmla="*/ 3139 w 3605"/>
              <a:gd name="T11" fmla="*/ 773 h 774"/>
              <a:gd name="T12" fmla="*/ 3495 w 3605"/>
              <a:gd name="T13" fmla="*/ 538 h 774"/>
              <a:gd name="T14" fmla="*/ 3495 w 3605"/>
              <a:gd name="T15" fmla="*/ 538 h 774"/>
              <a:gd name="T16" fmla="*/ 3495 w 3605"/>
              <a:gd name="T17" fmla="*/ 538 h 774"/>
              <a:gd name="T18" fmla="*/ 3139 w 3605"/>
              <a:gd name="T19" fmla="*/ 0 h 774"/>
              <a:gd name="T20" fmla="*/ 447 w 3605"/>
              <a:gd name="T21" fmla="*/ 0 h 774"/>
              <a:gd name="T22" fmla="*/ 447 w 3605"/>
              <a:gd name="T23" fmla="*/ 0 h 774"/>
              <a:gd name="T24" fmla="*/ 77 w 3605"/>
              <a:gd name="T25" fmla="*/ 50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5" h="774">
                <a:moveTo>
                  <a:pt x="77" y="500"/>
                </a:moveTo>
                <a:lnTo>
                  <a:pt x="77" y="500"/>
                </a:lnTo>
                <a:lnTo>
                  <a:pt x="77" y="500"/>
                </a:lnTo>
                <a:cubicBezTo>
                  <a:pt x="127" y="662"/>
                  <a:pt x="277" y="773"/>
                  <a:pt x="447" y="773"/>
                </a:cubicBezTo>
                <a:lnTo>
                  <a:pt x="3139" y="773"/>
                </a:lnTo>
                <a:lnTo>
                  <a:pt x="3139" y="773"/>
                </a:lnTo>
                <a:cubicBezTo>
                  <a:pt x="3294" y="773"/>
                  <a:pt x="3435" y="680"/>
                  <a:pt x="3495" y="538"/>
                </a:cubicBezTo>
                <a:lnTo>
                  <a:pt x="3495" y="538"/>
                </a:lnTo>
                <a:lnTo>
                  <a:pt x="3495" y="538"/>
                </a:lnTo>
                <a:cubicBezTo>
                  <a:pt x="3604" y="283"/>
                  <a:pt x="3416" y="0"/>
                  <a:pt x="3139" y="0"/>
                </a:cubicBezTo>
                <a:lnTo>
                  <a:pt x="447" y="0"/>
                </a:lnTo>
                <a:lnTo>
                  <a:pt x="447" y="0"/>
                </a:lnTo>
                <a:cubicBezTo>
                  <a:pt x="187" y="0"/>
                  <a:pt x="0" y="252"/>
                  <a:pt x="77" y="5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6"/>
          <p:cNvSpPr>
            <a:spLocks noChangeArrowheads="1"/>
          </p:cNvSpPr>
          <p:nvPr/>
        </p:nvSpPr>
        <p:spPr bwMode="auto">
          <a:xfrm>
            <a:off x="5481490" y="8724077"/>
            <a:ext cx="3250173" cy="775109"/>
          </a:xfrm>
          <a:custGeom>
            <a:avLst/>
            <a:gdLst>
              <a:gd name="T0" fmla="*/ 69 w 3253"/>
              <a:gd name="T1" fmla="*/ 490 h 775"/>
              <a:gd name="T2" fmla="*/ 69 w 3253"/>
              <a:gd name="T3" fmla="*/ 490 h 775"/>
              <a:gd name="T4" fmla="*/ 69 w 3253"/>
              <a:gd name="T5" fmla="*/ 490 h 775"/>
              <a:gd name="T6" fmla="*/ 442 w 3253"/>
              <a:gd name="T7" fmla="*/ 774 h 775"/>
              <a:gd name="T8" fmla="*/ 2794 w 3253"/>
              <a:gd name="T9" fmla="*/ 774 h 775"/>
              <a:gd name="T10" fmla="*/ 2794 w 3253"/>
              <a:gd name="T11" fmla="*/ 774 h 775"/>
              <a:gd name="T12" fmla="*/ 3156 w 3253"/>
              <a:gd name="T13" fmla="*/ 525 h 775"/>
              <a:gd name="T14" fmla="*/ 3156 w 3253"/>
              <a:gd name="T15" fmla="*/ 525 h 775"/>
              <a:gd name="T16" fmla="*/ 2794 w 3253"/>
              <a:gd name="T17" fmla="*/ 0 h 775"/>
              <a:gd name="T18" fmla="*/ 442 w 3253"/>
              <a:gd name="T19" fmla="*/ 0 h 775"/>
              <a:gd name="T20" fmla="*/ 442 w 3253"/>
              <a:gd name="T21" fmla="*/ 0 h 775"/>
              <a:gd name="T22" fmla="*/ 69 w 3253"/>
              <a:gd name="T23" fmla="*/ 49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53" h="775">
                <a:moveTo>
                  <a:pt x="69" y="490"/>
                </a:moveTo>
                <a:lnTo>
                  <a:pt x="69" y="490"/>
                </a:lnTo>
                <a:lnTo>
                  <a:pt x="69" y="490"/>
                </a:lnTo>
                <a:cubicBezTo>
                  <a:pt x="115" y="658"/>
                  <a:pt x="268" y="774"/>
                  <a:pt x="442" y="774"/>
                </a:cubicBezTo>
                <a:lnTo>
                  <a:pt x="2794" y="774"/>
                </a:lnTo>
                <a:lnTo>
                  <a:pt x="2794" y="774"/>
                </a:lnTo>
                <a:cubicBezTo>
                  <a:pt x="2954" y="774"/>
                  <a:pt x="3098" y="675"/>
                  <a:pt x="3156" y="525"/>
                </a:cubicBezTo>
                <a:lnTo>
                  <a:pt x="3156" y="525"/>
                </a:lnTo>
                <a:cubicBezTo>
                  <a:pt x="3252" y="272"/>
                  <a:pt x="3065" y="0"/>
                  <a:pt x="2794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186" y="0"/>
                  <a:pt x="0" y="244"/>
                  <a:pt x="69" y="4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7"/>
          <p:cNvSpPr>
            <a:spLocks noChangeArrowheads="1"/>
          </p:cNvSpPr>
          <p:nvPr/>
        </p:nvSpPr>
        <p:spPr bwMode="auto">
          <a:xfrm>
            <a:off x="5648843" y="9917567"/>
            <a:ext cx="2928680" cy="775109"/>
          </a:xfrm>
          <a:custGeom>
            <a:avLst/>
            <a:gdLst>
              <a:gd name="T0" fmla="*/ 60 w 2931"/>
              <a:gd name="T1" fmla="*/ 481 h 775"/>
              <a:gd name="T2" fmla="*/ 60 w 2931"/>
              <a:gd name="T3" fmla="*/ 481 h 775"/>
              <a:gd name="T4" fmla="*/ 60 w 2931"/>
              <a:gd name="T5" fmla="*/ 481 h 775"/>
              <a:gd name="T6" fmla="*/ 437 w 2931"/>
              <a:gd name="T7" fmla="*/ 774 h 775"/>
              <a:gd name="T8" fmla="*/ 2478 w 2931"/>
              <a:gd name="T9" fmla="*/ 774 h 775"/>
              <a:gd name="T10" fmla="*/ 2478 w 2931"/>
              <a:gd name="T11" fmla="*/ 774 h 775"/>
              <a:gd name="T12" fmla="*/ 2844 w 2931"/>
              <a:gd name="T13" fmla="*/ 513 h 775"/>
              <a:gd name="T14" fmla="*/ 2844 w 2931"/>
              <a:gd name="T15" fmla="*/ 513 h 775"/>
              <a:gd name="T16" fmla="*/ 2478 w 2931"/>
              <a:gd name="T17" fmla="*/ 0 h 775"/>
              <a:gd name="T18" fmla="*/ 437 w 2931"/>
              <a:gd name="T19" fmla="*/ 0 h 775"/>
              <a:gd name="T20" fmla="*/ 437 w 2931"/>
              <a:gd name="T21" fmla="*/ 0 h 775"/>
              <a:gd name="T22" fmla="*/ 60 w 2931"/>
              <a:gd name="T23" fmla="*/ 48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31" h="775">
                <a:moveTo>
                  <a:pt x="60" y="481"/>
                </a:moveTo>
                <a:lnTo>
                  <a:pt x="60" y="481"/>
                </a:lnTo>
                <a:lnTo>
                  <a:pt x="60" y="481"/>
                </a:lnTo>
                <a:cubicBezTo>
                  <a:pt x="104" y="653"/>
                  <a:pt x="259" y="774"/>
                  <a:pt x="437" y="774"/>
                </a:cubicBezTo>
                <a:lnTo>
                  <a:pt x="2478" y="774"/>
                </a:lnTo>
                <a:lnTo>
                  <a:pt x="2478" y="774"/>
                </a:lnTo>
                <a:cubicBezTo>
                  <a:pt x="2643" y="774"/>
                  <a:pt x="2790" y="670"/>
                  <a:pt x="2844" y="513"/>
                </a:cubicBezTo>
                <a:lnTo>
                  <a:pt x="2844" y="513"/>
                </a:lnTo>
                <a:cubicBezTo>
                  <a:pt x="2930" y="262"/>
                  <a:pt x="2744" y="0"/>
                  <a:pt x="2478" y="0"/>
                </a:cubicBezTo>
                <a:lnTo>
                  <a:pt x="437" y="0"/>
                </a:lnTo>
                <a:lnTo>
                  <a:pt x="437" y="0"/>
                </a:lnTo>
                <a:cubicBezTo>
                  <a:pt x="185" y="0"/>
                  <a:pt x="0" y="236"/>
                  <a:pt x="60" y="4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CuadroTexto 333"/>
          <p:cNvSpPr txBox="1"/>
          <p:nvPr/>
        </p:nvSpPr>
        <p:spPr>
          <a:xfrm>
            <a:off x="7010086" y="1401013"/>
            <a:ext cx="10589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 Funnel</a:t>
            </a:r>
          </a:p>
        </p:txBody>
      </p:sp>
      <p:sp>
        <p:nvSpPr>
          <p:cNvPr id="335" name="CuadroTexto 334"/>
          <p:cNvSpPr txBox="1"/>
          <p:nvPr/>
        </p:nvSpPr>
        <p:spPr>
          <a:xfrm>
            <a:off x="5968194" y="3452463"/>
            <a:ext cx="2494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6" name="CuadroTexto 335"/>
          <p:cNvSpPr txBox="1"/>
          <p:nvPr/>
        </p:nvSpPr>
        <p:spPr>
          <a:xfrm>
            <a:off x="6218311" y="5065570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9" name="CuadroTexto 338"/>
          <p:cNvSpPr txBox="1"/>
          <p:nvPr/>
        </p:nvSpPr>
        <p:spPr>
          <a:xfrm>
            <a:off x="6218311" y="6318235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6106345" y="7589473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6160757" y="8786081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2" name="CuadroTexto 341"/>
          <p:cNvSpPr txBox="1"/>
          <p:nvPr/>
        </p:nvSpPr>
        <p:spPr>
          <a:xfrm>
            <a:off x="6227992" y="9974858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3" name="CuadroTexto 342"/>
          <p:cNvSpPr txBox="1"/>
          <p:nvPr/>
        </p:nvSpPr>
        <p:spPr>
          <a:xfrm>
            <a:off x="17409642" y="486042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4" name="CuadroTexto 343"/>
          <p:cNvSpPr txBox="1"/>
          <p:nvPr/>
        </p:nvSpPr>
        <p:spPr>
          <a:xfrm>
            <a:off x="17409642" y="609355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5" name="CuadroTexto 344"/>
          <p:cNvSpPr txBox="1"/>
          <p:nvPr/>
        </p:nvSpPr>
        <p:spPr>
          <a:xfrm>
            <a:off x="17409642" y="736191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17409642" y="8573022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7" name="CuadroTexto 346"/>
          <p:cNvSpPr txBox="1"/>
          <p:nvPr/>
        </p:nvSpPr>
        <p:spPr>
          <a:xfrm>
            <a:off x="17409642" y="972863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392003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3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83847F"/>
      </a:accent1>
      <a:accent2>
        <a:srgbClr val="BFC7C5"/>
      </a:accent2>
      <a:accent3>
        <a:srgbClr val="FEE8DD"/>
      </a:accent3>
      <a:accent4>
        <a:srgbClr val="D2B276"/>
      </a:accent4>
      <a:accent5>
        <a:srgbClr val="BC933F"/>
      </a:accent5>
      <a:accent6>
        <a:srgbClr val="8384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85624</TotalTime>
  <Words>543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15470</cp:revision>
  <dcterms:created xsi:type="dcterms:W3CDTF">2014-11-12T21:47:38Z</dcterms:created>
  <dcterms:modified xsi:type="dcterms:W3CDTF">2019-06-06T21:24:13Z</dcterms:modified>
  <cp:category/>
</cp:coreProperties>
</file>