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45" r:id="rId2"/>
    <p:sldId id="346" r:id="rId3"/>
    <p:sldId id="347" r:id="rId4"/>
    <p:sldId id="348" r:id="rId5"/>
    <p:sldId id="349" r:id="rId6"/>
    <p:sldId id="259" r:id="rId7"/>
    <p:sldId id="260" r:id="rId8"/>
    <p:sldId id="26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97979"/>
    <a:srgbClr val="626162"/>
    <a:srgbClr val="EFF1F8"/>
    <a:srgbClr val="F2F2F2"/>
    <a:srgbClr val="373737"/>
    <a:srgbClr val="445469"/>
    <a:srgbClr val="000000"/>
    <a:srgbClr val="5A5A66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 autoAdjust="0"/>
    <p:restoredTop sz="95918" autoAdjust="0"/>
  </p:normalViewPr>
  <p:slideViewPr>
    <p:cSldViewPr snapToGrid="0" snapToObjects="1">
      <p:cViewPr varScale="1">
        <p:scale>
          <a:sx n="64" d="100"/>
          <a:sy n="64" d="100"/>
        </p:scale>
        <p:origin x="464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1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89260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2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02194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3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10136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4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470431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5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6180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8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599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8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4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7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4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1"/>
          <p:cNvSpPr>
            <a:spLocks noChangeShapeType="1"/>
          </p:cNvSpPr>
          <p:nvPr/>
        </p:nvSpPr>
        <p:spPr bwMode="auto">
          <a:xfrm>
            <a:off x="15312676" y="6778140"/>
            <a:ext cx="5255" cy="3976596"/>
          </a:xfrm>
          <a:prstGeom prst="line">
            <a:avLst/>
          </a:prstGeom>
          <a:noFill/>
          <a:ln w="7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"/>
          <p:cNvSpPr>
            <a:spLocks noChangeShapeType="1"/>
          </p:cNvSpPr>
          <p:nvPr/>
        </p:nvSpPr>
        <p:spPr bwMode="auto">
          <a:xfrm>
            <a:off x="3267326" y="8112427"/>
            <a:ext cx="5251" cy="2652816"/>
          </a:xfrm>
          <a:prstGeom prst="line">
            <a:avLst/>
          </a:prstGeom>
          <a:noFill/>
          <a:ln w="7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20444954" y="8112427"/>
            <a:ext cx="5251" cy="2652816"/>
          </a:xfrm>
          <a:prstGeom prst="line">
            <a:avLst/>
          </a:prstGeom>
          <a:noFill/>
          <a:ln w="7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9465981" y="6788646"/>
            <a:ext cx="5251" cy="3976596"/>
          </a:xfrm>
          <a:prstGeom prst="line">
            <a:avLst/>
          </a:prstGeom>
          <a:noFill/>
          <a:ln w="7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5"/>
          <p:cNvSpPr>
            <a:spLocks noChangeArrowheads="1"/>
          </p:cNvSpPr>
          <p:nvPr/>
        </p:nvSpPr>
        <p:spPr bwMode="auto">
          <a:xfrm>
            <a:off x="-236491" y="3773368"/>
            <a:ext cx="24689556" cy="6324729"/>
          </a:xfrm>
          <a:custGeom>
            <a:avLst/>
            <a:gdLst>
              <a:gd name="T0" fmla="*/ 0 w 20727"/>
              <a:gd name="T1" fmla="*/ 4810 h 5311"/>
              <a:gd name="T2" fmla="*/ 0 w 20727"/>
              <a:gd name="T3" fmla="*/ 4810 h 5311"/>
              <a:gd name="T4" fmla="*/ 20 w 20727"/>
              <a:gd name="T5" fmla="*/ 3931 h 5311"/>
              <a:gd name="T6" fmla="*/ 20 w 20727"/>
              <a:gd name="T7" fmla="*/ 3931 h 5311"/>
              <a:gd name="T8" fmla="*/ 20 w 20727"/>
              <a:gd name="T9" fmla="*/ 3939 h 5311"/>
              <a:gd name="T10" fmla="*/ 20 w 20727"/>
              <a:gd name="T11" fmla="*/ 3939 h 5311"/>
              <a:gd name="T12" fmla="*/ 46 w 20727"/>
              <a:gd name="T13" fmla="*/ 2846 h 5311"/>
              <a:gd name="T14" fmla="*/ 46 w 20727"/>
              <a:gd name="T15" fmla="*/ 2846 h 5311"/>
              <a:gd name="T16" fmla="*/ 16035 w 20727"/>
              <a:gd name="T17" fmla="*/ 1505 h 5311"/>
              <a:gd name="T18" fmla="*/ 16035 w 20727"/>
              <a:gd name="T19" fmla="*/ 1505 h 5311"/>
              <a:gd name="T20" fmla="*/ 20726 w 20727"/>
              <a:gd name="T21" fmla="*/ 3474 h 5311"/>
              <a:gd name="T22" fmla="*/ 20700 w 20727"/>
              <a:gd name="T23" fmla="*/ 5310 h 5311"/>
              <a:gd name="T24" fmla="*/ 20700 w 20727"/>
              <a:gd name="T25" fmla="*/ 5310 h 5311"/>
              <a:gd name="T26" fmla="*/ 10511 w 20727"/>
              <a:gd name="T27" fmla="*/ 2991 h 5311"/>
              <a:gd name="T28" fmla="*/ 10511 w 20727"/>
              <a:gd name="T29" fmla="*/ 2991 h 5311"/>
              <a:gd name="T30" fmla="*/ 0 w 20727"/>
              <a:gd name="T31" fmla="*/ 4810 h 5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727" h="5311">
                <a:moveTo>
                  <a:pt x="0" y="4810"/>
                </a:moveTo>
                <a:lnTo>
                  <a:pt x="0" y="4810"/>
                </a:lnTo>
                <a:cubicBezTo>
                  <a:pt x="11" y="4351"/>
                  <a:pt x="20" y="3931"/>
                  <a:pt x="20" y="3931"/>
                </a:cubicBezTo>
                <a:lnTo>
                  <a:pt x="20" y="3931"/>
                </a:lnTo>
                <a:lnTo>
                  <a:pt x="20" y="3939"/>
                </a:lnTo>
                <a:lnTo>
                  <a:pt x="20" y="3939"/>
                </a:lnTo>
                <a:cubicBezTo>
                  <a:pt x="20" y="3939"/>
                  <a:pt x="24" y="3718"/>
                  <a:pt x="46" y="2846"/>
                </a:cubicBezTo>
                <a:lnTo>
                  <a:pt x="46" y="2846"/>
                </a:lnTo>
                <a:cubicBezTo>
                  <a:pt x="4234" y="1157"/>
                  <a:pt x="9064" y="0"/>
                  <a:pt x="16035" y="1505"/>
                </a:cubicBezTo>
                <a:lnTo>
                  <a:pt x="16035" y="1505"/>
                </a:lnTo>
                <a:cubicBezTo>
                  <a:pt x="17929" y="1914"/>
                  <a:pt x="19420" y="2777"/>
                  <a:pt x="20726" y="3474"/>
                </a:cubicBezTo>
                <a:lnTo>
                  <a:pt x="20700" y="5310"/>
                </a:lnTo>
                <a:lnTo>
                  <a:pt x="20700" y="5310"/>
                </a:lnTo>
                <a:cubicBezTo>
                  <a:pt x="18997" y="4533"/>
                  <a:pt x="15394" y="3129"/>
                  <a:pt x="10511" y="2991"/>
                </a:cubicBezTo>
                <a:lnTo>
                  <a:pt x="10511" y="2991"/>
                </a:lnTo>
                <a:cubicBezTo>
                  <a:pt x="5502" y="2850"/>
                  <a:pt x="1741" y="4115"/>
                  <a:pt x="0" y="4810"/>
                </a:cubicBez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6"/>
          <p:cNvSpPr>
            <a:spLocks noChangeArrowheads="1"/>
          </p:cNvSpPr>
          <p:nvPr/>
        </p:nvSpPr>
        <p:spPr bwMode="auto">
          <a:xfrm>
            <a:off x="-26367" y="4577094"/>
            <a:ext cx="24637025" cy="4822343"/>
          </a:xfrm>
          <a:custGeom>
            <a:avLst/>
            <a:gdLst>
              <a:gd name="T0" fmla="*/ 0 w 20683"/>
              <a:gd name="T1" fmla="*/ 3154 h 4050"/>
              <a:gd name="T2" fmla="*/ 0 w 20683"/>
              <a:gd name="T3" fmla="*/ 3154 h 4050"/>
              <a:gd name="T4" fmla="*/ 15990 w 20683"/>
              <a:gd name="T5" fmla="*/ 1814 h 4050"/>
              <a:gd name="T6" fmla="*/ 15990 w 20683"/>
              <a:gd name="T7" fmla="*/ 1814 h 4050"/>
              <a:gd name="T8" fmla="*/ 20682 w 20683"/>
              <a:gd name="T9" fmla="*/ 4049 h 4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83" h="4050">
                <a:moveTo>
                  <a:pt x="0" y="3154"/>
                </a:moveTo>
                <a:lnTo>
                  <a:pt x="0" y="3154"/>
                </a:lnTo>
                <a:cubicBezTo>
                  <a:pt x="4189" y="1466"/>
                  <a:pt x="9120" y="0"/>
                  <a:pt x="15990" y="1814"/>
                </a:cubicBezTo>
                <a:lnTo>
                  <a:pt x="15990" y="1814"/>
                </a:lnTo>
                <a:cubicBezTo>
                  <a:pt x="17968" y="2336"/>
                  <a:pt x="19376" y="3352"/>
                  <a:pt x="20682" y="4049"/>
                </a:cubicBezTo>
              </a:path>
            </a:pathLst>
          </a:cu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8"/>
          <p:cNvSpPr>
            <a:spLocks noChangeArrowheads="1"/>
          </p:cNvSpPr>
          <p:nvPr/>
        </p:nvSpPr>
        <p:spPr bwMode="auto">
          <a:xfrm>
            <a:off x="2332275" y="4293427"/>
            <a:ext cx="1875354" cy="1875354"/>
          </a:xfrm>
          <a:custGeom>
            <a:avLst/>
            <a:gdLst>
              <a:gd name="T0" fmla="*/ 1572 w 1573"/>
              <a:gd name="T1" fmla="*/ 0 h 1573"/>
              <a:gd name="T2" fmla="*/ 786 w 1573"/>
              <a:gd name="T3" fmla="*/ 1572 h 1573"/>
              <a:gd name="T4" fmla="*/ 0 w 1573"/>
              <a:gd name="T5" fmla="*/ 0 h 1573"/>
              <a:gd name="T6" fmla="*/ 1572 w 1573"/>
              <a:gd name="T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3" h="1573">
                <a:moveTo>
                  <a:pt x="1572" y="0"/>
                </a:moveTo>
                <a:lnTo>
                  <a:pt x="786" y="1572"/>
                </a:lnTo>
                <a:lnTo>
                  <a:pt x="0" y="0"/>
                </a:lnTo>
                <a:lnTo>
                  <a:pt x="157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9"/>
          <p:cNvSpPr>
            <a:spLocks noChangeArrowheads="1"/>
          </p:cNvSpPr>
          <p:nvPr/>
        </p:nvSpPr>
        <p:spPr bwMode="auto">
          <a:xfrm>
            <a:off x="2263983" y="2927622"/>
            <a:ext cx="2006683" cy="2006683"/>
          </a:xfrm>
          <a:custGeom>
            <a:avLst/>
            <a:gdLst>
              <a:gd name="T0" fmla="*/ 0 w 1684"/>
              <a:gd name="T1" fmla="*/ 842 h 1685"/>
              <a:gd name="T2" fmla="*/ 0 w 1684"/>
              <a:gd name="T3" fmla="*/ 842 h 1685"/>
              <a:gd name="T4" fmla="*/ 842 w 1684"/>
              <a:gd name="T5" fmla="*/ 1684 h 1685"/>
              <a:gd name="T6" fmla="*/ 842 w 1684"/>
              <a:gd name="T7" fmla="*/ 1684 h 1685"/>
              <a:gd name="T8" fmla="*/ 1683 w 1684"/>
              <a:gd name="T9" fmla="*/ 842 h 1685"/>
              <a:gd name="T10" fmla="*/ 1683 w 1684"/>
              <a:gd name="T11" fmla="*/ 842 h 1685"/>
              <a:gd name="T12" fmla="*/ 842 w 1684"/>
              <a:gd name="T13" fmla="*/ 0 h 1685"/>
              <a:gd name="T14" fmla="*/ 842 w 1684"/>
              <a:gd name="T15" fmla="*/ 0 h 1685"/>
              <a:gd name="T16" fmla="*/ 0 w 1684"/>
              <a:gd name="T17" fmla="*/ 842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4" h="1685">
                <a:moveTo>
                  <a:pt x="0" y="842"/>
                </a:moveTo>
                <a:lnTo>
                  <a:pt x="0" y="842"/>
                </a:lnTo>
                <a:cubicBezTo>
                  <a:pt x="0" y="1306"/>
                  <a:pt x="376" y="1684"/>
                  <a:pt x="842" y="1684"/>
                </a:cubicBezTo>
                <a:lnTo>
                  <a:pt x="842" y="1684"/>
                </a:lnTo>
                <a:cubicBezTo>
                  <a:pt x="1306" y="1684"/>
                  <a:pt x="1683" y="1306"/>
                  <a:pt x="1683" y="842"/>
                </a:cubicBezTo>
                <a:lnTo>
                  <a:pt x="1683" y="842"/>
                </a:lnTo>
                <a:cubicBezTo>
                  <a:pt x="1683" y="376"/>
                  <a:pt x="1306" y="0"/>
                  <a:pt x="842" y="0"/>
                </a:cubicBezTo>
                <a:lnTo>
                  <a:pt x="842" y="0"/>
                </a:lnTo>
                <a:cubicBezTo>
                  <a:pt x="376" y="0"/>
                  <a:pt x="0" y="376"/>
                  <a:pt x="0" y="8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11"/>
          <p:cNvSpPr>
            <a:spLocks noChangeArrowheads="1"/>
          </p:cNvSpPr>
          <p:nvPr/>
        </p:nvSpPr>
        <p:spPr bwMode="auto">
          <a:xfrm>
            <a:off x="8530930" y="3358375"/>
            <a:ext cx="1870103" cy="1875354"/>
          </a:xfrm>
          <a:custGeom>
            <a:avLst/>
            <a:gdLst>
              <a:gd name="T0" fmla="*/ 1571 w 1572"/>
              <a:gd name="T1" fmla="*/ 0 h 1573"/>
              <a:gd name="T2" fmla="*/ 786 w 1572"/>
              <a:gd name="T3" fmla="*/ 1572 h 1573"/>
              <a:gd name="T4" fmla="*/ 0 w 1572"/>
              <a:gd name="T5" fmla="*/ 0 h 1573"/>
              <a:gd name="T6" fmla="*/ 1571 w 1572"/>
              <a:gd name="T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2" h="1573">
                <a:moveTo>
                  <a:pt x="1571" y="0"/>
                </a:moveTo>
                <a:lnTo>
                  <a:pt x="786" y="1572"/>
                </a:lnTo>
                <a:lnTo>
                  <a:pt x="0" y="0"/>
                </a:lnTo>
                <a:lnTo>
                  <a:pt x="157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2"/>
          <p:cNvSpPr>
            <a:spLocks noChangeArrowheads="1"/>
          </p:cNvSpPr>
          <p:nvPr/>
        </p:nvSpPr>
        <p:spPr bwMode="auto">
          <a:xfrm>
            <a:off x="8462638" y="1992570"/>
            <a:ext cx="2006683" cy="2006683"/>
          </a:xfrm>
          <a:custGeom>
            <a:avLst/>
            <a:gdLst>
              <a:gd name="T0" fmla="*/ 0 w 1686"/>
              <a:gd name="T1" fmla="*/ 842 h 1685"/>
              <a:gd name="T2" fmla="*/ 0 w 1686"/>
              <a:gd name="T3" fmla="*/ 842 h 1685"/>
              <a:gd name="T4" fmla="*/ 843 w 1686"/>
              <a:gd name="T5" fmla="*/ 1684 h 1685"/>
              <a:gd name="T6" fmla="*/ 843 w 1686"/>
              <a:gd name="T7" fmla="*/ 1684 h 1685"/>
              <a:gd name="T8" fmla="*/ 1685 w 1686"/>
              <a:gd name="T9" fmla="*/ 842 h 1685"/>
              <a:gd name="T10" fmla="*/ 1685 w 1686"/>
              <a:gd name="T11" fmla="*/ 842 h 1685"/>
              <a:gd name="T12" fmla="*/ 843 w 1686"/>
              <a:gd name="T13" fmla="*/ 0 h 1685"/>
              <a:gd name="T14" fmla="*/ 843 w 1686"/>
              <a:gd name="T15" fmla="*/ 0 h 1685"/>
              <a:gd name="T16" fmla="*/ 0 w 1686"/>
              <a:gd name="T17" fmla="*/ 842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6" h="1685">
                <a:moveTo>
                  <a:pt x="0" y="842"/>
                </a:moveTo>
                <a:lnTo>
                  <a:pt x="0" y="842"/>
                </a:lnTo>
                <a:cubicBezTo>
                  <a:pt x="0" y="1307"/>
                  <a:pt x="378" y="1684"/>
                  <a:pt x="843" y="1684"/>
                </a:cubicBezTo>
                <a:lnTo>
                  <a:pt x="843" y="1684"/>
                </a:lnTo>
                <a:cubicBezTo>
                  <a:pt x="1307" y="1684"/>
                  <a:pt x="1685" y="1307"/>
                  <a:pt x="1685" y="842"/>
                </a:cubicBezTo>
                <a:lnTo>
                  <a:pt x="1685" y="842"/>
                </a:lnTo>
                <a:cubicBezTo>
                  <a:pt x="1685" y="377"/>
                  <a:pt x="1307" y="0"/>
                  <a:pt x="843" y="0"/>
                </a:cubicBezTo>
                <a:lnTo>
                  <a:pt x="843" y="0"/>
                </a:lnTo>
                <a:cubicBezTo>
                  <a:pt x="378" y="0"/>
                  <a:pt x="0" y="377"/>
                  <a:pt x="0" y="8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4"/>
          <p:cNvSpPr>
            <a:spLocks noChangeArrowheads="1"/>
          </p:cNvSpPr>
          <p:nvPr/>
        </p:nvSpPr>
        <p:spPr bwMode="auto">
          <a:xfrm>
            <a:off x="14377625" y="3358375"/>
            <a:ext cx="1870103" cy="1875354"/>
          </a:xfrm>
          <a:custGeom>
            <a:avLst/>
            <a:gdLst>
              <a:gd name="T0" fmla="*/ 1571 w 1572"/>
              <a:gd name="T1" fmla="*/ 0 h 1573"/>
              <a:gd name="T2" fmla="*/ 786 w 1572"/>
              <a:gd name="T3" fmla="*/ 1572 h 1573"/>
              <a:gd name="T4" fmla="*/ 0 w 1572"/>
              <a:gd name="T5" fmla="*/ 0 h 1573"/>
              <a:gd name="T6" fmla="*/ 1571 w 1572"/>
              <a:gd name="T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2" h="1573">
                <a:moveTo>
                  <a:pt x="1571" y="0"/>
                </a:moveTo>
                <a:lnTo>
                  <a:pt x="786" y="1572"/>
                </a:lnTo>
                <a:lnTo>
                  <a:pt x="0" y="0"/>
                </a:lnTo>
                <a:lnTo>
                  <a:pt x="157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5"/>
          <p:cNvSpPr>
            <a:spLocks noChangeArrowheads="1"/>
          </p:cNvSpPr>
          <p:nvPr/>
        </p:nvSpPr>
        <p:spPr bwMode="auto">
          <a:xfrm>
            <a:off x="14309336" y="1987315"/>
            <a:ext cx="2006683" cy="2006683"/>
          </a:xfrm>
          <a:custGeom>
            <a:avLst/>
            <a:gdLst>
              <a:gd name="T0" fmla="*/ 0 w 1685"/>
              <a:gd name="T1" fmla="*/ 842 h 1686"/>
              <a:gd name="T2" fmla="*/ 0 w 1685"/>
              <a:gd name="T3" fmla="*/ 842 h 1686"/>
              <a:gd name="T4" fmla="*/ 842 w 1685"/>
              <a:gd name="T5" fmla="*/ 1685 h 1686"/>
              <a:gd name="T6" fmla="*/ 842 w 1685"/>
              <a:gd name="T7" fmla="*/ 1685 h 1686"/>
              <a:gd name="T8" fmla="*/ 1684 w 1685"/>
              <a:gd name="T9" fmla="*/ 842 h 1686"/>
              <a:gd name="T10" fmla="*/ 1684 w 1685"/>
              <a:gd name="T11" fmla="*/ 842 h 1686"/>
              <a:gd name="T12" fmla="*/ 842 w 1685"/>
              <a:gd name="T13" fmla="*/ 0 h 1686"/>
              <a:gd name="T14" fmla="*/ 842 w 1685"/>
              <a:gd name="T15" fmla="*/ 0 h 1686"/>
              <a:gd name="T16" fmla="*/ 0 w 1685"/>
              <a:gd name="T17" fmla="*/ 842 h 1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5" h="1686">
                <a:moveTo>
                  <a:pt x="0" y="842"/>
                </a:moveTo>
                <a:lnTo>
                  <a:pt x="0" y="842"/>
                </a:lnTo>
                <a:cubicBezTo>
                  <a:pt x="0" y="1307"/>
                  <a:pt x="377" y="1685"/>
                  <a:pt x="842" y="1685"/>
                </a:cubicBezTo>
                <a:lnTo>
                  <a:pt x="842" y="1685"/>
                </a:lnTo>
                <a:cubicBezTo>
                  <a:pt x="1307" y="1685"/>
                  <a:pt x="1684" y="1307"/>
                  <a:pt x="1684" y="842"/>
                </a:cubicBezTo>
                <a:lnTo>
                  <a:pt x="1684" y="842"/>
                </a:lnTo>
                <a:cubicBezTo>
                  <a:pt x="1684" y="377"/>
                  <a:pt x="1307" y="0"/>
                  <a:pt x="842" y="0"/>
                </a:cubicBezTo>
                <a:lnTo>
                  <a:pt x="842" y="0"/>
                </a:lnTo>
                <a:cubicBezTo>
                  <a:pt x="377" y="0"/>
                  <a:pt x="0" y="377"/>
                  <a:pt x="0" y="8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7"/>
          <p:cNvSpPr>
            <a:spLocks noChangeArrowheads="1"/>
          </p:cNvSpPr>
          <p:nvPr/>
        </p:nvSpPr>
        <p:spPr bwMode="auto">
          <a:xfrm>
            <a:off x="19504648" y="4303933"/>
            <a:ext cx="1875357" cy="1870103"/>
          </a:xfrm>
          <a:custGeom>
            <a:avLst/>
            <a:gdLst>
              <a:gd name="T0" fmla="*/ 1572 w 1573"/>
              <a:gd name="T1" fmla="*/ 0 h 1572"/>
              <a:gd name="T2" fmla="*/ 786 w 1573"/>
              <a:gd name="T3" fmla="*/ 1571 h 1572"/>
              <a:gd name="T4" fmla="*/ 0 w 1573"/>
              <a:gd name="T5" fmla="*/ 0 h 1572"/>
              <a:gd name="T6" fmla="*/ 1572 w 1573"/>
              <a:gd name="T7" fmla="*/ 0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3" h="1572">
                <a:moveTo>
                  <a:pt x="1572" y="0"/>
                </a:moveTo>
                <a:lnTo>
                  <a:pt x="786" y="1571"/>
                </a:lnTo>
                <a:lnTo>
                  <a:pt x="0" y="0"/>
                </a:lnTo>
                <a:lnTo>
                  <a:pt x="157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8"/>
          <p:cNvSpPr>
            <a:spLocks noChangeArrowheads="1"/>
          </p:cNvSpPr>
          <p:nvPr/>
        </p:nvSpPr>
        <p:spPr bwMode="auto">
          <a:xfrm>
            <a:off x="19441611" y="2932873"/>
            <a:ext cx="2006683" cy="2006683"/>
          </a:xfrm>
          <a:custGeom>
            <a:avLst/>
            <a:gdLst>
              <a:gd name="T0" fmla="*/ 0 w 1685"/>
              <a:gd name="T1" fmla="*/ 842 h 1685"/>
              <a:gd name="T2" fmla="*/ 0 w 1685"/>
              <a:gd name="T3" fmla="*/ 842 h 1685"/>
              <a:gd name="T4" fmla="*/ 842 w 1685"/>
              <a:gd name="T5" fmla="*/ 1684 h 1685"/>
              <a:gd name="T6" fmla="*/ 842 w 1685"/>
              <a:gd name="T7" fmla="*/ 1684 h 1685"/>
              <a:gd name="T8" fmla="*/ 1684 w 1685"/>
              <a:gd name="T9" fmla="*/ 842 h 1685"/>
              <a:gd name="T10" fmla="*/ 1684 w 1685"/>
              <a:gd name="T11" fmla="*/ 842 h 1685"/>
              <a:gd name="T12" fmla="*/ 842 w 1685"/>
              <a:gd name="T13" fmla="*/ 0 h 1685"/>
              <a:gd name="T14" fmla="*/ 842 w 1685"/>
              <a:gd name="T15" fmla="*/ 0 h 1685"/>
              <a:gd name="T16" fmla="*/ 0 w 1685"/>
              <a:gd name="T17" fmla="*/ 842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5" h="1685">
                <a:moveTo>
                  <a:pt x="0" y="842"/>
                </a:moveTo>
                <a:lnTo>
                  <a:pt x="0" y="842"/>
                </a:lnTo>
                <a:cubicBezTo>
                  <a:pt x="0" y="1307"/>
                  <a:pt x="377" y="1684"/>
                  <a:pt x="842" y="1684"/>
                </a:cubicBezTo>
                <a:lnTo>
                  <a:pt x="842" y="1684"/>
                </a:lnTo>
                <a:cubicBezTo>
                  <a:pt x="1307" y="1684"/>
                  <a:pt x="1684" y="1307"/>
                  <a:pt x="1684" y="842"/>
                </a:cubicBezTo>
                <a:lnTo>
                  <a:pt x="1684" y="842"/>
                </a:lnTo>
                <a:cubicBezTo>
                  <a:pt x="1684" y="377"/>
                  <a:pt x="1307" y="0"/>
                  <a:pt x="842" y="0"/>
                </a:cubicBezTo>
                <a:lnTo>
                  <a:pt x="842" y="0"/>
                </a:lnTo>
                <a:cubicBezTo>
                  <a:pt x="377" y="0"/>
                  <a:pt x="0" y="377"/>
                  <a:pt x="0" y="8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CuadroTexto 229"/>
          <p:cNvSpPr txBox="1"/>
          <p:nvPr/>
        </p:nvSpPr>
        <p:spPr>
          <a:xfrm>
            <a:off x="2214794" y="11019917"/>
            <a:ext cx="210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31" name="CuadroTexto 230"/>
          <p:cNvSpPr txBox="1"/>
          <p:nvPr/>
        </p:nvSpPr>
        <p:spPr>
          <a:xfrm>
            <a:off x="2057654" y="11798113"/>
            <a:ext cx="2392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 good or service being offered.</a:t>
            </a:r>
          </a:p>
        </p:txBody>
      </p:sp>
      <p:sp>
        <p:nvSpPr>
          <p:cNvPr id="232" name="CuadroTexto 231"/>
          <p:cNvSpPr txBox="1"/>
          <p:nvPr/>
        </p:nvSpPr>
        <p:spPr>
          <a:xfrm>
            <a:off x="8411031" y="11019917"/>
            <a:ext cx="21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3" name="CuadroTexto 232"/>
          <p:cNvSpPr txBox="1"/>
          <p:nvPr/>
        </p:nvSpPr>
        <p:spPr>
          <a:xfrm>
            <a:off x="8269922" y="11798113"/>
            <a:ext cx="2392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 good or service being offered.</a:t>
            </a:r>
          </a:p>
        </p:txBody>
      </p:sp>
      <p:sp>
        <p:nvSpPr>
          <p:cNvPr id="234" name="CuadroTexto 233"/>
          <p:cNvSpPr txBox="1"/>
          <p:nvPr/>
        </p:nvSpPr>
        <p:spPr>
          <a:xfrm>
            <a:off x="14305374" y="11019917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235" name="CuadroTexto 234"/>
          <p:cNvSpPr txBox="1"/>
          <p:nvPr/>
        </p:nvSpPr>
        <p:spPr>
          <a:xfrm>
            <a:off x="14309336" y="11798113"/>
            <a:ext cx="2392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 good or service being offered.</a:t>
            </a:r>
          </a:p>
        </p:txBody>
      </p:sp>
      <p:sp>
        <p:nvSpPr>
          <p:cNvPr id="236" name="CuadroTexto 235"/>
          <p:cNvSpPr txBox="1"/>
          <p:nvPr/>
        </p:nvSpPr>
        <p:spPr>
          <a:xfrm>
            <a:off x="19412467" y="11019917"/>
            <a:ext cx="2182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37" name="CuadroTexto 236"/>
          <p:cNvSpPr txBox="1"/>
          <p:nvPr/>
        </p:nvSpPr>
        <p:spPr>
          <a:xfrm>
            <a:off x="19293801" y="11798113"/>
            <a:ext cx="2392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 good or service being offered.</a:t>
            </a:r>
          </a:p>
        </p:txBody>
      </p:sp>
      <p:sp>
        <p:nvSpPr>
          <p:cNvPr id="238" name="CuadroTexto 237"/>
          <p:cNvSpPr txBox="1"/>
          <p:nvPr/>
        </p:nvSpPr>
        <p:spPr>
          <a:xfrm>
            <a:off x="2509204" y="3147178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9" name="CuadroTexto 238"/>
          <p:cNvSpPr txBox="1"/>
          <p:nvPr/>
        </p:nvSpPr>
        <p:spPr>
          <a:xfrm>
            <a:off x="8658487" y="2121384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0" name="CuadroTexto 239"/>
          <p:cNvSpPr txBox="1"/>
          <p:nvPr/>
        </p:nvSpPr>
        <p:spPr>
          <a:xfrm>
            <a:off x="14559962" y="2152893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2" name="CuadroTexto 241"/>
          <p:cNvSpPr txBox="1"/>
          <p:nvPr/>
        </p:nvSpPr>
        <p:spPr>
          <a:xfrm>
            <a:off x="19684189" y="3112384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940927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1372699" y="3650696"/>
            <a:ext cx="21632252" cy="6999530"/>
          </a:xfrm>
          <a:custGeom>
            <a:avLst/>
            <a:gdLst>
              <a:gd name="T0" fmla="*/ 0 w 19570"/>
              <a:gd name="T1" fmla="*/ 4620 h 6332"/>
              <a:gd name="T2" fmla="*/ 3846 w 19570"/>
              <a:gd name="T3" fmla="*/ 4567 h 6332"/>
              <a:gd name="T4" fmla="*/ 3846 w 19570"/>
              <a:gd name="T5" fmla="*/ 4567 h 6332"/>
              <a:gd name="T6" fmla="*/ 4768 w 19570"/>
              <a:gd name="T7" fmla="*/ 3645 h 6332"/>
              <a:gd name="T8" fmla="*/ 4768 w 19570"/>
              <a:gd name="T9" fmla="*/ 1602 h 6332"/>
              <a:gd name="T10" fmla="*/ 4768 w 19570"/>
              <a:gd name="T11" fmla="*/ 1602 h 6332"/>
              <a:gd name="T12" fmla="*/ 5690 w 19570"/>
              <a:gd name="T13" fmla="*/ 680 h 6332"/>
              <a:gd name="T14" fmla="*/ 5690 w 19570"/>
              <a:gd name="T15" fmla="*/ 680 h 6332"/>
              <a:gd name="T16" fmla="*/ 5690 w 19570"/>
              <a:gd name="T17" fmla="*/ 680 h 6332"/>
              <a:gd name="T18" fmla="*/ 6612 w 19570"/>
              <a:gd name="T19" fmla="*/ 1602 h 6332"/>
              <a:gd name="T20" fmla="*/ 6612 w 19570"/>
              <a:gd name="T21" fmla="*/ 5113 h 6332"/>
              <a:gd name="T22" fmla="*/ 6612 w 19570"/>
              <a:gd name="T23" fmla="*/ 5113 h 6332"/>
              <a:gd name="T24" fmla="*/ 7830 w 19570"/>
              <a:gd name="T25" fmla="*/ 6331 h 6332"/>
              <a:gd name="T26" fmla="*/ 7830 w 19570"/>
              <a:gd name="T27" fmla="*/ 6331 h 6332"/>
              <a:gd name="T28" fmla="*/ 7830 w 19570"/>
              <a:gd name="T29" fmla="*/ 6331 h 6332"/>
              <a:gd name="T30" fmla="*/ 9048 w 19570"/>
              <a:gd name="T31" fmla="*/ 5113 h 6332"/>
              <a:gd name="T32" fmla="*/ 9048 w 19570"/>
              <a:gd name="T33" fmla="*/ 1285 h 6332"/>
              <a:gd name="T34" fmla="*/ 9048 w 19570"/>
              <a:gd name="T35" fmla="*/ 1285 h 6332"/>
              <a:gd name="T36" fmla="*/ 10331 w 19570"/>
              <a:gd name="T37" fmla="*/ 0 h 6332"/>
              <a:gd name="T38" fmla="*/ 10331 w 19570"/>
              <a:gd name="T39" fmla="*/ 0 h 6332"/>
              <a:gd name="T40" fmla="*/ 11615 w 19570"/>
              <a:gd name="T41" fmla="*/ 1285 h 6332"/>
              <a:gd name="T42" fmla="*/ 11615 w 19570"/>
              <a:gd name="T43" fmla="*/ 4518 h 6332"/>
              <a:gd name="T44" fmla="*/ 11615 w 19570"/>
              <a:gd name="T45" fmla="*/ 4518 h 6332"/>
              <a:gd name="T46" fmla="*/ 12734 w 19570"/>
              <a:gd name="T47" fmla="*/ 5637 h 6332"/>
              <a:gd name="T48" fmla="*/ 12734 w 19570"/>
              <a:gd name="T49" fmla="*/ 5637 h 6332"/>
              <a:gd name="T50" fmla="*/ 13854 w 19570"/>
              <a:gd name="T51" fmla="*/ 4518 h 6332"/>
              <a:gd name="T52" fmla="*/ 13854 w 19570"/>
              <a:gd name="T53" fmla="*/ 3009 h 6332"/>
              <a:gd name="T54" fmla="*/ 13854 w 19570"/>
              <a:gd name="T55" fmla="*/ 3009 h 6332"/>
              <a:gd name="T56" fmla="*/ 14775 w 19570"/>
              <a:gd name="T57" fmla="*/ 2088 h 6332"/>
              <a:gd name="T58" fmla="*/ 19569 w 19570"/>
              <a:gd name="T59" fmla="*/ 2102 h 6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570" h="6332">
                <a:moveTo>
                  <a:pt x="0" y="4620"/>
                </a:moveTo>
                <a:lnTo>
                  <a:pt x="3846" y="4567"/>
                </a:lnTo>
                <a:lnTo>
                  <a:pt x="3846" y="4567"/>
                </a:lnTo>
                <a:cubicBezTo>
                  <a:pt x="4355" y="4567"/>
                  <a:pt x="4768" y="4155"/>
                  <a:pt x="4768" y="3645"/>
                </a:cubicBezTo>
                <a:lnTo>
                  <a:pt x="4768" y="1602"/>
                </a:lnTo>
                <a:lnTo>
                  <a:pt x="4768" y="1602"/>
                </a:lnTo>
                <a:cubicBezTo>
                  <a:pt x="4768" y="1093"/>
                  <a:pt x="5181" y="680"/>
                  <a:pt x="5690" y="680"/>
                </a:cubicBezTo>
                <a:lnTo>
                  <a:pt x="5690" y="680"/>
                </a:lnTo>
                <a:lnTo>
                  <a:pt x="5690" y="680"/>
                </a:lnTo>
                <a:cubicBezTo>
                  <a:pt x="6199" y="680"/>
                  <a:pt x="6612" y="1093"/>
                  <a:pt x="6612" y="1602"/>
                </a:cubicBezTo>
                <a:lnTo>
                  <a:pt x="6612" y="5113"/>
                </a:lnTo>
                <a:lnTo>
                  <a:pt x="6612" y="5113"/>
                </a:lnTo>
                <a:cubicBezTo>
                  <a:pt x="6612" y="5786"/>
                  <a:pt x="7157" y="6331"/>
                  <a:pt x="7830" y="6331"/>
                </a:cubicBezTo>
                <a:lnTo>
                  <a:pt x="7830" y="6331"/>
                </a:lnTo>
                <a:lnTo>
                  <a:pt x="7830" y="6331"/>
                </a:lnTo>
                <a:cubicBezTo>
                  <a:pt x="8503" y="6331"/>
                  <a:pt x="9048" y="5786"/>
                  <a:pt x="9048" y="5113"/>
                </a:cubicBezTo>
                <a:lnTo>
                  <a:pt x="9048" y="1285"/>
                </a:lnTo>
                <a:lnTo>
                  <a:pt x="9048" y="1285"/>
                </a:lnTo>
                <a:cubicBezTo>
                  <a:pt x="9048" y="575"/>
                  <a:pt x="9623" y="0"/>
                  <a:pt x="10331" y="0"/>
                </a:cubicBezTo>
                <a:lnTo>
                  <a:pt x="10331" y="0"/>
                </a:lnTo>
                <a:cubicBezTo>
                  <a:pt x="11040" y="0"/>
                  <a:pt x="11615" y="575"/>
                  <a:pt x="11615" y="1285"/>
                </a:cubicBezTo>
                <a:lnTo>
                  <a:pt x="11615" y="4518"/>
                </a:lnTo>
                <a:lnTo>
                  <a:pt x="11615" y="4518"/>
                </a:lnTo>
                <a:cubicBezTo>
                  <a:pt x="11615" y="5136"/>
                  <a:pt x="12116" y="5637"/>
                  <a:pt x="12734" y="5637"/>
                </a:cubicBezTo>
                <a:lnTo>
                  <a:pt x="12734" y="5637"/>
                </a:lnTo>
                <a:cubicBezTo>
                  <a:pt x="13352" y="5637"/>
                  <a:pt x="13854" y="5136"/>
                  <a:pt x="13854" y="4518"/>
                </a:cubicBezTo>
                <a:lnTo>
                  <a:pt x="13854" y="3009"/>
                </a:lnTo>
                <a:lnTo>
                  <a:pt x="13854" y="3009"/>
                </a:lnTo>
                <a:cubicBezTo>
                  <a:pt x="13854" y="2501"/>
                  <a:pt x="14266" y="2088"/>
                  <a:pt x="14775" y="2088"/>
                </a:cubicBezTo>
                <a:lnTo>
                  <a:pt x="19569" y="2102"/>
                </a:lnTo>
              </a:path>
            </a:pathLst>
          </a:custGeom>
          <a:noFill/>
          <a:ln w="889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2"/>
          <p:cNvSpPr>
            <a:spLocks noChangeArrowheads="1"/>
          </p:cNvSpPr>
          <p:nvPr/>
        </p:nvSpPr>
        <p:spPr bwMode="auto">
          <a:xfrm>
            <a:off x="1372699" y="3650696"/>
            <a:ext cx="21632252" cy="6999530"/>
          </a:xfrm>
          <a:custGeom>
            <a:avLst/>
            <a:gdLst>
              <a:gd name="T0" fmla="*/ 0 w 19570"/>
              <a:gd name="T1" fmla="*/ 4620 h 6332"/>
              <a:gd name="T2" fmla="*/ 3846 w 19570"/>
              <a:gd name="T3" fmla="*/ 4567 h 6332"/>
              <a:gd name="T4" fmla="*/ 3846 w 19570"/>
              <a:gd name="T5" fmla="*/ 4567 h 6332"/>
              <a:gd name="T6" fmla="*/ 4768 w 19570"/>
              <a:gd name="T7" fmla="*/ 3645 h 6332"/>
              <a:gd name="T8" fmla="*/ 4768 w 19570"/>
              <a:gd name="T9" fmla="*/ 1602 h 6332"/>
              <a:gd name="T10" fmla="*/ 4768 w 19570"/>
              <a:gd name="T11" fmla="*/ 1602 h 6332"/>
              <a:gd name="T12" fmla="*/ 5690 w 19570"/>
              <a:gd name="T13" fmla="*/ 680 h 6332"/>
              <a:gd name="T14" fmla="*/ 5690 w 19570"/>
              <a:gd name="T15" fmla="*/ 680 h 6332"/>
              <a:gd name="T16" fmla="*/ 5690 w 19570"/>
              <a:gd name="T17" fmla="*/ 680 h 6332"/>
              <a:gd name="T18" fmla="*/ 6612 w 19570"/>
              <a:gd name="T19" fmla="*/ 1602 h 6332"/>
              <a:gd name="T20" fmla="*/ 6612 w 19570"/>
              <a:gd name="T21" fmla="*/ 5113 h 6332"/>
              <a:gd name="T22" fmla="*/ 6612 w 19570"/>
              <a:gd name="T23" fmla="*/ 5113 h 6332"/>
              <a:gd name="T24" fmla="*/ 7830 w 19570"/>
              <a:gd name="T25" fmla="*/ 6331 h 6332"/>
              <a:gd name="T26" fmla="*/ 7830 w 19570"/>
              <a:gd name="T27" fmla="*/ 6331 h 6332"/>
              <a:gd name="T28" fmla="*/ 7830 w 19570"/>
              <a:gd name="T29" fmla="*/ 6331 h 6332"/>
              <a:gd name="T30" fmla="*/ 9048 w 19570"/>
              <a:gd name="T31" fmla="*/ 5113 h 6332"/>
              <a:gd name="T32" fmla="*/ 9048 w 19570"/>
              <a:gd name="T33" fmla="*/ 1285 h 6332"/>
              <a:gd name="T34" fmla="*/ 9048 w 19570"/>
              <a:gd name="T35" fmla="*/ 1285 h 6332"/>
              <a:gd name="T36" fmla="*/ 10331 w 19570"/>
              <a:gd name="T37" fmla="*/ 0 h 6332"/>
              <a:gd name="T38" fmla="*/ 10331 w 19570"/>
              <a:gd name="T39" fmla="*/ 0 h 6332"/>
              <a:gd name="T40" fmla="*/ 11615 w 19570"/>
              <a:gd name="T41" fmla="*/ 1285 h 6332"/>
              <a:gd name="T42" fmla="*/ 11615 w 19570"/>
              <a:gd name="T43" fmla="*/ 4518 h 6332"/>
              <a:gd name="T44" fmla="*/ 11615 w 19570"/>
              <a:gd name="T45" fmla="*/ 4518 h 6332"/>
              <a:gd name="T46" fmla="*/ 12734 w 19570"/>
              <a:gd name="T47" fmla="*/ 5637 h 6332"/>
              <a:gd name="T48" fmla="*/ 12734 w 19570"/>
              <a:gd name="T49" fmla="*/ 5637 h 6332"/>
              <a:gd name="T50" fmla="*/ 13854 w 19570"/>
              <a:gd name="T51" fmla="*/ 4518 h 6332"/>
              <a:gd name="T52" fmla="*/ 13854 w 19570"/>
              <a:gd name="T53" fmla="*/ 3009 h 6332"/>
              <a:gd name="T54" fmla="*/ 13854 w 19570"/>
              <a:gd name="T55" fmla="*/ 3009 h 6332"/>
              <a:gd name="T56" fmla="*/ 14775 w 19570"/>
              <a:gd name="T57" fmla="*/ 2088 h 6332"/>
              <a:gd name="T58" fmla="*/ 19569 w 19570"/>
              <a:gd name="T59" fmla="*/ 2102 h 6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570" h="6332">
                <a:moveTo>
                  <a:pt x="0" y="4620"/>
                </a:moveTo>
                <a:lnTo>
                  <a:pt x="3846" y="4567"/>
                </a:lnTo>
                <a:lnTo>
                  <a:pt x="3846" y="4567"/>
                </a:lnTo>
                <a:cubicBezTo>
                  <a:pt x="4355" y="4567"/>
                  <a:pt x="4768" y="4155"/>
                  <a:pt x="4768" y="3645"/>
                </a:cubicBezTo>
                <a:lnTo>
                  <a:pt x="4768" y="1602"/>
                </a:lnTo>
                <a:lnTo>
                  <a:pt x="4768" y="1602"/>
                </a:lnTo>
                <a:cubicBezTo>
                  <a:pt x="4768" y="1093"/>
                  <a:pt x="5181" y="680"/>
                  <a:pt x="5690" y="680"/>
                </a:cubicBezTo>
                <a:lnTo>
                  <a:pt x="5690" y="680"/>
                </a:lnTo>
                <a:lnTo>
                  <a:pt x="5690" y="680"/>
                </a:lnTo>
                <a:cubicBezTo>
                  <a:pt x="6199" y="680"/>
                  <a:pt x="6612" y="1093"/>
                  <a:pt x="6612" y="1602"/>
                </a:cubicBezTo>
                <a:lnTo>
                  <a:pt x="6612" y="5113"/>
                </a:lnTo>
                <a:lnTo>
                  <a:pt x="6612" y="5113"/>
                </a:lnTo>
                <a:cubicBezTo>
                  <a:pt x="6612" y="5786"/>
                  <a:pt x="7157" y="6331"/>
                  <a:pt x="7830" y="6331"/>
                </a:cubicBezTo>
                <a:lnTo>
                  <a:pt x="7830" y="6331"/>
                </a:lnTo>
                <a:lnTo>
                  <a:pt x="7830" y="6331"/>
                </a:lnTo>
                <a:cubicBezTo>
                  <a:pt x="8503" y="6331"/>
                  <a:pt x="9048" y="5786"/>
                  <a:pt x="9048" y="5113"/>
                </a:cubicBezTo>
                <a:lnTo>
                  <a:pt x="9048" y="1285"/>
                </a:lnTo>
                <a:lnTo>
                  <a:pt x="9048" y="1285"/>
                </a:lnTo>
                <a:cubicBezTo>
                  <a:pt x="9048" y="575"/>
                  <a:pt x="9623" y="0"/>
                  <a:pt x="10331" y="0"/>
                </a:cubicBezTo>
                <a:lnTo>
                  <a:pt x="10331" y="0"/>
                </a:lnTo>
                <a:cubicBezTo>
                  <a:pt x="11040" y="0"/>
                  <a:pt x="11615" y="575"/>
                  <a:pt x="11615" y="1285"/>
                </a:cubicBezTo>
                <a:lnTo>
                  <a:pt x="11615" y="4518"/>
                </a:lnTo>
                <a:lnTo>
                  <a:pt x="11615" y="4518"/>
                </a:lnTo>
                <a:cubicBezTo>
                  <a:pt x="11615" y="5136"/>
                  <a:pt x="12116" y="5637"/>
                  <a:pt x="12734" y="5637"/>
                </a:cubicBezTo>
                <a:lnTo>
                  <a:pt x="12734" y="5637"/>
                </a:lnTo>
                <a:cubicBezTo>
                  <a:pt x="13352" y="5637"/>
                  <a:pt x="13854" y="5136"/>
                  <a:pt x="13854" y="4518"/>
                </a:cubicBezTo>
                <a:lnTo>
                  <a:pt x="13854" y="3009"/>
                </a:lnTo>
                <a:lnTo>
                  <a:pt x="13854" y="3009"/>
                </a:lnTo>
                <a:cubicBezTo>
                  <a:pt x="13854" y="2501"/>
                  <a:pt x="14266" y="2088"/>
                  <a:pt x="14775" y="2088"/>
                </a:cubicBezTo>
                <a:lnTo>
                  <a:pt x="19569" y="2102"/>
                </a:lnTo>
              </a:path>
            </a:pathLst>
          </a:custGeom>
          <a:noFill/>
          <a:ln w="219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3"/>
          <p:cNvSpPr>
            <a:spLocks noChangeArrowheads="1"/>
          </p:cNvSpPr>
          <p:nvPr/>
        </p:nvSpPr>
        <p:spPr bwMode="auto">
          <a:xfrm>
            <a:off x="5457383" y="2890301"/>
            <a:ext cx="1184462" cy="1184459"/>
          </a:xfrm>
          <a:custGeom>
            <a:avLst/>
            <a:gdLst>
              <a:gd name="T0" fmla="*/ 0 w 1073"/>
              <a:gd name="T1" fmla="*/ 536 h 1073"/>
              <a:gd name="T2" fmla="*/ 0 w 1073"/>
              <a:gd name="T3" fmla="*/ 536 h 1073"/>
              <a:gd name="T4" fmla="*/ 535 w 1073"/>
              <a:gd name="T5" fmla="*/ 1072 h 1073"/>
              <a:gd name="T6" fmla="*/ 535 w 1073"/>
              <a:gd name="T7" fmla="*/ 1072 h 1073"/>
              <a:gd name="T8" fmla="*/ 1072 w 1073"/>
              <a:gd name="T9" fmla="*/ 536 h 1073"/>
              <a:gd name="T10" fmla="*/ 1072 w 1073"/>
              <a:gd name="T11" fmla="*/ 536 h 1073"/>
              <a:gd name="T12" fmla="*/ 535 w 1073"/>
              <a:gd name="T13" fmla="*/ 0 h 1073"/>
              <a:gd name="T14" fmla="*/ 535 w 1073"/>
              <a:gd name="T15" fmla="*/ 0 h 1073"/>
              <a:gd name="T16" fmla="*/ 0 w 1073"/>
              <a:gd name="T17" fmla="*/ 536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3" h="1073">
                <a:moveTo>
                  <a:pt x="0" y="536"/>
                </a:moveTo>
                <a:lnTo>
                  <a:pt x="0" y="536"/>
                </a:lnTo>
                <a:cubicBezTo>
                  <a:pt x="0" y="832"/>
                  <a:pt x="239" y="1072"/>
                  <a:pt x="535" y="1072"/>
                </a:cubicBezTo>
                <a:lnTo>
                  <a:pt x="535" y="1072"/>
                </a:lnTo>
                <a:cubicBezTo>
                  <a:pt x="831" y="1072"/>
                  <a:pt x="1072" y="832"/>
                  <a:pt x="1072" y="536"/>
                </a:cubicBezTo>
                <a:lnTo>
                  <a:pt x="1072" y="536"/>
                </a:lnTo>
                <a:cubicBezTo>
                  <a:pt x="1072" y="240"/>
                  <a:pt x="831" y="0"/>
                  <a:pt x="535" y="0"/>
                </a:cubicBezTo>
                <a:lnTo>
                  <a:pt x="535" y="0"/>
                </a:lnTo>
                <a:cubicBezTo>
                  <a:pt x="239" y="0"/>
                  <a:pt x="0" y="240"/>
                  <a:pt x="0" y="5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4"/>
          <p:cNvSpPr>
            <a:spLocks noChangeArrowheads="1"/>
          </p:cNvSpPr>
          <p:nvPr/>
        </p:nvSpPr>
        <p:spPr bwMode="auto">
          <a:xfrm>
            <a:off x="5939943" y="3090147"/>
            <a:ext cx="3641119" cy="784768"/>
          </a:xfrm>
          <a:custGeom>
            <a:avLst/>
            <a:gdLst>
              <a:gd name="T0" fmla="*/ 2939 w 3295"/>
              <a:gd name="T1" fmla="*/ 709 h 710"/>
              <a:gd name="T2" fmla="*/ 355 w 3295"/>
              <a:gd name="T3" fmla="*/ 709 h 710"/>
              <a:gd name="T4" fmla="*/ 355 w 3295"/>
              <a:gd name="T5" fmla="*/ 709 h 710"/>
              <a:gd name="T6" fmla="*/ 0 w 3295"/>
              <a:gd name="T7" fmla="*/ 354 h 710"/>
              <a:gd name="T8" fmla="*/ 0 w 3295"/>
              <a:gd name="T9" fmla="*/ 354 h 710"/>
              <a:gd name="T10" fmla="*/ 355 w 3295"/>
              <a:gd name="T11" fmla="*/ 0 h 710"/>
              <a:gd name="T12" fmla="*/ 2939 w 3295"/>
              <a:gd name="T13" fmla="*/ 0 h 710"/>
              <a:gd name="T14" fmla="*/ 2939 w 3295"/>
              <a:gd name="T15" fmla="*/ 0 h 710"/>
              <a:gd name="T16" fmla="*/ 3294 w 3295"/>
              <a:gd name="T17" fmla="*/ 354 h 710"/>
              <a:gd name="T18" fmla="*/ 3294 w 3295"/>
              <a:gd name="T19" fmla="*/ 354 h 710"/>
              <a:gd name="T20" fmla="*/ 2939 w 3295"/>
              <a:gd name="T21" fmla="*/ 709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95" h="710">
                <a:moveTo>
                  <a:pt x="2939" y="709"/>
                </a:moveTo>
                <a:lnTo>
                  <a:pt x="355" y="709"/>
                </a:lnTo>
                <a:lnTo>
                  <a:pt x="355" y="709"/>
                </a:lnTo>
                <a:cubicBezTo>
                  <a:pt x="159" y="709"/>
                  <a:pt x="0" y="550"/>
                  <a:pt x="0" y="354"/>
                </a:cubicBezTo>
                <a:lnTo>
                  <a:pt x="0" y="354"/>
                </a:lnTo>
                <a:cubicBezTo>
                  <a:pt x="0" y="158"/>
                  <a:pt x="159" y="0"/>
                  <a:pt x="355" y="0"/>
                </a:cubicBezTo>
                <a:lnTo>
                  <a:pt x="2939" y="0"/>
                </a:lnTo>
                <a:lnTo>
                  <a:pt x="2939" y="0"/>
                </a:lnTo>
                <a:cubicBezTo>
                  <a:pt x="3135" y="0"/>
                  <a:pt x="3294" y="158"/>
                  <a:pt x="3294" y="354"/>
                </a:cubicBezTo>
                <a:lnTo>
                  <a:pt x="3294" y="354"/>
                </a:lnTo>
                <a:cubicBezTo>
                  <a:pt x="3294" y="550"/>
                  <a:pt x="3135" y="709"/>
                  <a:pt x="2939" y="7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5"/>
          <p:cNvSpPr>
            <a:spLocks noChangeArrowheads="1"/>
          </p:cNvSpPr>
          <p:nvPr/>
        </p:nvSpPr>
        <p:spPr bwMode="auto">
          <a:xfrm>
            <a:off x="7641080" y="11049921"/>
            <a:ext cx="1184462" cy="1184459"/>
          </a:xfrm>
          <a:custGeom>
            <a:avLst/>
            <a:gdLst>
              <a:gd name="T0" fmla="*/ 0 w 1073"/>
              <a:gd name="T1" fmla="*/ 535 h 1073"/>
              <a:gd name="T2" fmla="*/ 0 w 1073"/>
              <a:gd name="T3" fmla="*/ 535 h 1073"/>
              <a:gd name="T4" fmla="*/ 536 w 1073"/>
              <a:gd name="T5" fmla="*/ 1072 h 1073"/>
              <a:gd name="T6" fmla="*/ 536 w 1073"/>
              <a:gd name="T7" fmla="*/ 1072 h 1073"/>
              <a:gd name="T8" fmla="*/ 1072 w 1073"/>
              <a:gd name="T9" fmla="*/ 535 h 1073"/>
              <a:gd name="T10" fmla="*/ 1072 w 1073"/>
              <a:gd name="T11" fmla="*/ 535 h 1073"/>
              <a:gd name="T12" fmla="*/ 536 w 1073"/>
              <a:gd name="T13" fmla="*/ 0 h 1073"/>
              <a:gd name="T14" fmla="*/ 536 w 1073"/>
              <a:gd name="T15" fmla="*/ 0 h 1073"/>
              <a:gd name="T16" fmla="*/ 0 w 1073"/>
              <a:gd name="T17" fmla="*/ 535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3" h="1073">
                <a:moveTo>
                  <a:pt x="0" y="535"/>
                </a:moveTo>
                <a:lnTo>
                  <a:pt x="0" y="535"/>
                </a:lnTo>
                <a:cubicBezTo>
                  <a:pt x="0" y="832"/>
                  <a:pt x="240" y="1072"/>
                  <a:pt x="536" y="1072"/>
                </a:cubicBezTo>
                <a:lnTo>
                  <a:pt x="536" y="1072"/>
                </a:lnTo>
                <a:cubicBezTo>
                  <a:pt x="832" y="1072"/>
                  <a:pt x="1072" y="832"/>
                  <a:pt x="1072" y="535"/>
                </a:cubicBezTo>
                <a:lnTo>
                  <a:pt x="1072" y="535"/>
                </a:lnTo>
                <a:cubicBezTo>
                  <a:pt x="1072" y="239"/>
                  <a:pt x="832" y="0"/>
                  <a:pt x="536" y="0"/>
                </a:cubicBezTo>
                <a:lnTo>
                  <a:pt x="536" y="0"/>
                </a:lnTo>
                <a:cubicBezTo>
                  <a:pt x="240" y="0"/>
                  <a:pt x="0" y="239"/>
                  <a:pt x="0" y="5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6"/>
          <p:cNvSpPr>
            <a:spLocks noChangeArrowheads="1"/>
          </p:cNvSpPr>
          <p:nvPr/>
        </p:nvSpPr>
        <p:spPr bwMode="auto">
          <a:xfrm>
            <a:off x="8118764" y="11249766"/>
            <a:ext cx="3641122" cy="784768"/>
          </a:xfrm>
          <a:custGeom>
            <a:avLst/>
            <a:gdLst>
              <a:gd name="T0" fmla="*/ 2940 w 3295"/>
              <a:gd name="T1" fmla="*/ 710 h 711"/>
              <a:gd name="T2" fmla="*/ 355 w 3295"/>
              <a:gd name="T3" fmla="*/ 710 h 711"/>
              <a:gd name="T4" fmla="*/ 355 w 3295"/>
              <a:gd name="T5" fmla="*/ 710 h 711"/>
              <a:gd name="T6" fmla="*/ 0 w 3295"/>
              <a:gd name="T7" fmla="*/ 354 h 711"/>
              <a:gd name="T8" fmla="*/ 0 w 3295"/>
              <a:gd name="T9" fmla="*/ 354 h 711"/>
              <a:gd name="T10" fmla="*/ 355 w 3295"/>
              <a:gd name="T11" fmla="*/ 0 h 711"/>
              <a:gd name="T12" fmla="*/ 2940 w 3295"/>
              <a:gd name="T13" fmla="*/ 0 h 711"/>
              <a:gd name="T14" fmla="*/ 2940 w 3295"/>
              <a:gd name="T15" fmla="*/ 0 h 711"/>
              <a:gd name="T16" fmla="*/ 3294 w 3295"/>
              <a:gd name="T17" fmla="*/ 354 h 711"/>
              <a:gd name="T18" fmla="*/ 3294 w 3295"/>
              <a:gd name="T19" fmla="*/ 354 h 711"/>
              <a:gd name="T20" fmla="*/ 2940 w 3295"/>
              <a:gd name="T21" fmla="*/ 71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95" h="711">
                <a:moveTo>
                  <a:pt x="2940" y="710"/>
                </a:moveTo>
                <a:lnTo>
                  <a:pt x="355" y="710"/>
                </a:lnTo>
                <a:lnTo>
                  <a:pt x="355" y="710"/>
                </a:lnTo>
                <a:cubicBezTo>
                  <a:pt x="160" y="710"/>
                  <a:pt x="0" y="551"/>
                  <a:pt x="0" y="354"/>
                </a:cubicBezTo>
                <a:lnTo>
                  <a:pt x="0" y="354"/>
                </a:lnTo>
                <a:cubicBezTo>
                  <a:pt x="0" y="159"/>
                  <a:pt x="160" y="0"/>
                  <a:pt x="355" y="0"/>
                </a:cubicBezTo>
                <a:lnTo>
                  <a:pt x="2940" y="0"/>
                </a:lnTo>
                <a:lnTo>
                  <a:pt x="2940" y="0"/>
                </a:lnTo>
                <a:cubicBezTo>
                  <a:pt x="3135" y="0"/>
                  <a:pt x="3294" y="159"/>
                  <a:pt x="3294" y="354"/>
                </a:cubicBezTo>
                <a:lnTo>
                  <a:pt x="3294" y="354"/>
                </a:lnTo>
                <a:cubicBezTo>
                  <a:pt x="3294" y="551"/>
                  <a:pt x="3135" y="710"/>
                  <a:pt x="2940" y="7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7"/>
          <p:cNvSpPr>
            <a:spLocks noChangeArrowheads="1"/>
          </p:cNvSpPr>
          <p:nvPr/>
        </p:nvSpPr>
        <p:spPr bwMode="auto">
          <a:xfrm>
            <a:off x="10531556" y="2110409"/>
            <a:ext cx="1189335" cy="1184459"/>
          </a:xfrm>
          <a:custGeom>
            <a:avLst/>
            <a:gdLst>
              <a:gd name="T0" fmla="*/ 0 w 1074"/>
              <a:gd name="T1" fmla="*/ 536 h 1073"/>
              <a:gd name="T2" fmla="*/ 0 w 1074"/>
              <a:gd name="T3" fmla="*/ 536 h 1073"/>
              <a:gd name="T4" fmla="*/ 536 w 1074"/>
              <a:gd name="T5" fmla="*/ 1072 h 1073"/>
              <a:gd name="T6" fmla="*/ 536 w 1074"/>
              <a:gd name="T7" fmla="*/ 1072 h 1073"/>
              <a:gd name="T8" fmla="*/ 1073 w 1074"/>
              <a:gd name="T9" fmla="*/ 536 h 1073"/>
              <a:gd name="T10" fmla="*/ 1073 w 1074"/>
              <a:gd name="T11" fmla="*/ 536 h 1073"/>
              <a:gd name="T12" fmla="*/ 536 w 1074"/>
              <a:gd name="T13" fmla="*/ 0 h 1073"/>
              <a:gd name="T14" fmla="*/ 536 w 1074"/>
              <a:gd name="T15" fmla="*/ 0 h 1073"/>
              <a:gd name="T16" fmla="*/ 0 w 1074"/>
              <a:gd name="T17" fmla="*/ 536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4" h="1073">
                <a:moveTo>
                  <a:pt x="0" y="536"/>
                </a:moveTo>
                <a:lnTo>
                  <a:pt x="0" y="536"/>
                </a:lnTo>
                <a:cubicBezTo>
                  <a:pt x="0" y="832"/>
                  <a:pt x="240" y="1072"/>
                  <a:pt x="536" y="1072"/>
                </a:cubicBezTo>
                <a:lnTo>
                  <a:pt x="536" y="1072"/>
                </a:lnTo>
                <a:cubicBezTo>
                  <a:pt x="832" y="1072"/>
                  <a:pt x="1073" y="832"/>
                  <a:pt x="1073" y="536"/>
                </a:cubicBezTo>
                <a:lnTo>
                  <a:pt x="1073" y="536"/>
                </a:lnTo>
                <a:cubicBezTo>
                  <a:pt x="1073" y="240"/>
                  <a:pt x="832" y="0"/>
                  <a:pt x="536" y="0"/>
                </a:cubicBezTo>
                <a:lnTo>
                  <a:pt x="536" y="0"/>
                </a:lnTo>
                <a:cubicBezTo>
                  <a:pt x="240" y="0"/>
                  <a:pt x="0" y="240"/>
                  <a:pt x="0" y="5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8"/>
          <p:cNvSpPr>
            <a:spLocks noChangeArrowheads="1"/>
          </p:cNvSpPr>
          <p:nvPr/>
        </p:nvSpPr>
        <p:spPr bwMode="auto">
          <a:xfrm>
            <a:off x="11014113" y="2310255"/>
            <a:ext cx="3641122" cy="784768"/>
          </a:xfrm>
          <a:custGeom>
            <a:avLst/>
            <a:gdLst>
              <a:gd name="T0" fmla="*/ 2938 w 3294"/>
              <a:gd name="T1" fmla="*/ 710 h 711"/>
              <a:gd name="T2" fmla="*/ 355 w 3294"/>
              <a:gd name="T3" fmla="*/ 710 h 711"/>
              <a:gd name="T4" fmla="*/ 355 w 3294"/>
              <a:gd name="T5" fmla="*/ 710 h 711"/>
              <a:gd name="T6" fmla="*/ 0 w 3294"/>
              <a:gd name="T7" fmla="*/ 355 h 711"/>
              <a:gd name="T8" fmla="*/ 0 w 3294"/>
              <a:gd name="T9" fmla="*/ 355 h 711"/>
              <a:gd name="T10" fmla="*/ 0 w 3294"/>
              <a:gd name="T11" fmla="*/ 355 h 711"/>
              <a:gd name="T12" fmla="*/ 355 w 3294"/>
              <a:gd name="T13" fmla="*/ 0 h 711"/>
              <a:gd name="T14" fmla="*/ 2938 w 3294"/>
              <a:gd name="T15" fmla="*/ 0 h 711"/>
              <a:gd name="T16" fmla="*/ 2938 w 3294"/>
              <a:gd name="T17" fmla="*/ 0 h 711"/>
              <a:gd name="T18" fmla="*/ 3293 w 3294"/>
              <a:gd name="T19" fmla="*/ 355 h 711"/>
              <a:gd name="T20" fmla="*/ 3293 w 3294"/>
              <a:gd name="T21" fmla="*/ 355 h 711"/>
              <a:gd name="T22" fmla="*/ 3293 w 3294"/>
              <a:gd name="T23" fmla="*/ 355 h 711"/>
              <a:gd name="T24" fmla="*/ 2938 w 3294"/>
              <a:gd name="T25" fmla="*/ 71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94" h="711">
                <a:moveTo>
                  <a:pt x="2938" y="710"/>
                </a:moveTo>
                <a:lnTo>
                  <a:pt x="355" y="710"/>
                </a:lnTo>
                <a:lnTo>
                  <a:pt x="355" y="710"/>
                </a:lnTo>
                <a:cubicBezTo>
                  <a:pt x="159" y="710"/>
                  <a:pt x="0" y="550"/>
                  <a:pt x="0" y="355"/>
                </a:cubicBezTo>
                <a:lnTo>
                  <a:pt x="0" y="355"/>
                </a:lnTo>
                <a:lnTo>
                  <a:pt x="0" y="355"/>
                </a:lnTo>
                <a:cubicBezTo>
                  <a:pt x="0" y="159"/>
                  <a:pt x="159" y="0"/>
                  <a:pt x="355" y="0"/>
                </a:cubicBezTo>
                <a:lnTo>
                  <a:pt x="2938" y="0"/>
                </a:lnTo>
                <a:lnTo>
                  <a:pt x="2938" y="0"/>
                </a:lnTo>
                <a:cubicBezTo>
                  <a:pt x="3134" y="0"/>
                  <a:pt x="3293" y="159"/>
                  <a:pt x="3293" y="355"/>
                </a:cubicBezTo>
                <a:lnTo>
                  <a:pt x="3293" y="355"/>
                </a:lnTo>
                <a:lnTo>
                  <a:pt x="3293" y="355"/>
                </a:lnTo>
                <a:cubicBezTo>
                  <a:pt x="3293" y="550"/>
                  <a:pt x="3134" y="710"/>
                  <a:pt x="2938" y="7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9"/>
          <p:cNvSpPr>
            <a:spLocks noChangeArrowheads="1"/>
          </p:cNvSpPr>
          <p:nvPr/>
        </p:nvSpPr>
        <p:spPr bwMode="auto">
          <a:xfrm>
            <a:off x="13217307" y="10255404"/>
            <a:ext cx="1189335" cy="1184462"/>
          </a:xfrm>
          <a:custGeom>
            <a:avLst/>
            <a:gdLst>
              <a:gd name="T0" fmla="*/ 0 w 1074"/>
              <a:gd name="T1" fmla="*/ 536 h 1073"/>
              <a:gd name="T2" fmla="*/ 0 w 1074"/>
              <a:gd name="T3" fmla="*/ 536 h 1073"/>
              <a:gd name="T4" fmla="*/ 536 w 1074"/>
              <a:gd name="T5" fmla="*/ 1072 h 1073"/>
              <a:gd name="T6" fmla="*/ 536 w 1074"/>
              <a:gd name="T7" fmla="*/ 1072 h 1073"/>
              <a:gd name="T8" fmla="*/ 1073 w 1074"/>
              <a:gd name="T9" fmla="*/ 536 h 1073"/>
              <a:gd name="T10" fmla="*/ 1073 w 1074"/>
              <a:gd name="T11" fmla="*/ 536 h 1073"/>
              <a:gd name="T12" fmla="*/ 536 w 1074"/>
              <a:gd name="T13" fmla="*/ 0 h 1073"/>
              <a:gd name="T14" fmla="*/ 536 w 1074"/>
              <a:gd name="T15" fmla="*/ 0 h 1073"/>
              <a:gd name="T16" fmla="*/ 0 w 1074"/>
              <a:gd name="T17" fmla="*/ 536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4" h="1073">
                <a:moveTo>
                  <a:pt x="0" y="536"/>
                </a:moveTo>
                <a:lnTo>
                  <a:pt x="0" y="536"/>
                </a:lnTo>
                <a:cubicBezTo>
                  <a:pt x="0" y="832"/>
                  <a:pt x="240" y="1072"/>
                  <a:pt x="536" y="1072"/>
                </a:cubicBezTo>
                <a:lnTo>
                  <a:pt x="536" y="1072"/>
                </a:lnTo>
                <a:cubicBezTo>
                  <a:pt x="832" y="1072"/>
                  <a:pt x="1073" y="832"/>
                  <a:pt x="1073" y="536"/>
                </a:cubicBezTo>
                <a:lnTo>
                  <a:pt x="1073" y="536"/>
                </a:lnTo>
                <a:cubicBezTo>
                  <a:pt x="1073" y="240"/>
                  <a:pt x="832" y="0"/>
                  <a:pt x="536" y="0"/>
                </a:cubicBezTo>
                <a:lnTo>
                  <a:pt x="536" y="0"/>
                </a:lnTo>
                <a:cubicBezTo>
                  <a:pt x="240" y="0"/>
                  <a:pt x="0" y="240"/>
                  <a:pt x="0" y="5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0"/>
          <p:cNvSpPr>
            <a:spLocks noChangeArrowheads="1"/>
          </p:cNvSpPr>
          <p:nvPr/>
        </p:nvSpPr>
        <p:spPr bwMode="auto">
          <a:xfrm>
            <a:off x="13694991" y="10455253"/>
            <a:ext cx="3641122" cy="784765"/>
          </a:xfrm>
          <a:custGeom>
            <a:avLst/>
            <a:gdLst>
              <a:gd name="T0" fmla="*/ 2940 w 3296"/>
              <a:gd name="T1" fmla="*/ 710 h 711"/>
              <a:gd name="T2" fmla="*/ 356 w 3296"/>
              <a:gd name="T3" fmla="*/ 710 h 711"/>
              <a:gd name="T4" fmla="*/ 356 w 3296"/>
              <a:gd name="T5" fmla="*/ 710 h 711"/>
              <a:gd name="T6" fmla="*/ 0 w 3296"/>
              <a:gd name="T7" fmla="*/ 355 h 711"/>
              <a:gd name="T8" fmla="*/ 0 w 3296"/>
              <a:gd name="T9" fmla="*/ 355 h 711"/>
              <a:gd name="T10" fmla="*/ 356 w 3296"/>
              <a:gd name="T11" fmla="*/ 0 h 711"/>
              <a:gd name="T12" fmla="*/ 2940 w 3296"/>
              <a:gd name="T13" fmla="*/ 0 h 711"/>
              <a:gd name="T14" fmla="*/ 2940 w 3296"/>
              <a:gd name="T15" fmla="*/ 0 h 711"/>
              <a:gd name="T16" fmla="*/ 3295 w 3296"/>
              <a:gd name="T17" fmla="*/ 355 h 711"/>
              <a:gd name="T18" fmla="*/ 3295 w 3296"/>
              <a:gd name="T19" fmla="*/ 355 h 711"/>
              <a:gd name="T20" fmla="*/ 2940 w 3296"/>
              <a:gd name="T21" fmla="*/ 71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96" h="711">
                <a:moveTo>
                  <a:pt x="2940" y="710"/>
                </a:moveTo>
                <a:lnTo>
                  <a:pt x="356" y="710"/>
                </a:lnTo>
                <a:lnTo>
                  <a:pt x="356" y="710"/>
                </a:lnTo>
                <a:cubicBezTo>
                  <a:pt x="160" y="710"/>
                  <a:pt x="0" y="551"/>
                  <a:pt x="0" y="355"/>
                </a:cubicBezTo>
                <a:lnTo>
                  <a:pt x="0" y="355"/>
                </a:lnTo>
                <a:cubicBezTo>
                  <a:pt x="0" y="159"/>
                  <a:pt x="160" y="0"/>
                  <a:pt x="356" y="0"/>
                </a:cubicBezTo>
                <a:lnTo>
                  <a:pt x="2940" y="0"/>
                </a:lnTo>
                <a:lnTo>
                  <a:pt x="2940" y="0"/>
                </a:lnTo>
                <a:cubicBezTo>
                  <a:pt x="3136" y="0"/>
                  <a:pt x="3295" y="159"/>
                  <a:pt x="3295" y="355"/>
                </a:cubicBezTo>
                <a:lnTo>
                  <a:pt x="3295" y="355"/>
                </a:lnTo>
                <a:cubicBezTo>
                  <a:pt x="3295" y="551"/>
                  <a:pt x="3136" y="710"/>
                  <a:pt x="2940" y="71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CuadroTexto 223"/>
          <p:cNvSpPr txBox="1"/>
          <p:nvPr/>
        </p:nvSpPr>
        <p:spPr>
          <a:xfrm>
            <a:off x="6032221" y="1704663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5" name="CuadroTexto 224"/>
          <p:cNvSpPr txBox="1"/>
          <p:nvPr/>
        </p:nvSpPr>
        <p:spPr>
          <a:xfrm>
            <a:off x="11251386" y="1117307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6" name="CuadroTexto 225"/>
          <p:cNvSpPr txBox="1"/>
          <p:nvPr/>
        </p:nvSpPr>
        <p:spPr>
          <a:xfrm>
            <a:off x="13690487" y="11536262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8326142" y="12206869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8" name="CuadroTexto 227"/>
          <p:cNvSpPr txBox="1"/>
          <p:nvPr/>
        </p:nvSpPr>
        <p:spPr>
          <a:xfrm>
            <a:off x="5749339" y="294201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29" name="CuadroTexto 228"/>
          <p:cNvSpPr txBox="1"/>
          <p:nvPr/>
        </p:nvSpPr>
        <p:spPr>
          <a:xfrm>
            <a:off x="10811072" y="2163122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41" name="CuadroTexto 240"/>
          <p:cNvSpPr txBox="1"/>
          <p:nvPr/>
        </p:nvSpPr>
        <p:spPr>
          <a:xfrm>
            <a:off x="7926690" y="1110503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43" name="CuadroTexto 242"/>
          <p:cNvSpPr txBox="1"/>
          <p:nvPr/>
        </p:nvSpPr>
        <p:spPr>
          <a:xfrm>
            <a:off x="13489223" y="10317002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244" name="CuadroTexto 243"/>
          <p:cNvSpPr txBox="1"/>
          <p:nvPr/>
        </p:nvSpPr>
        <p:spPr>
          <a:xfrm>
            <a:off x="6848480" y="3137302"/>
            <a:ext cx="210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5" name="CuadroTexto 244"/>
          <p:cNvSpPr txBox="1"/>
          <p:nvPr/>
        </p:nvSpPr>
        <p:spPr>
          <a:xfrm>
            <a:off x="11959112" y="2378435"/>
            <a:ext cx="21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6" name="CuadroTexto 245"/>
          <p:cNvSpPr txBox="1"/>
          <p:nvPr/>
        </p:nvSpPr>
        <p:spPr>
          <a:xfrm>
            <a:off x="8918265" y="11318984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7" name="CuadroTexto 246"/>
          <p:cNvSpPr txBox="1"/>
          <p:nvPr/>
        </p:nvSpPr>
        <p:spPr>
          <a:xfrm>
            <a:off x="14616034" y="10517289"/>
            <a:ext cx="2182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47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"/>
          <p:cNvSpPr>
            <a:spLocks noChangeShapeType="1"/>
          </p:cNvSpPr>
          <p:nvPr/>
        </p:nvSpPr>
        <p:spPr bwMode="auto">
          <a:xfrm>
            <a:off x="92120" y="0"/>
            <a:ext cx="25161332" cy="14128445"/>
          </a:xfrm>
          <a:prstGeom prst="line">
            <a:avLst/>
          </a:prstGeom>
          <a:noFill/>
          <a:ln w="2286000" cap="flat">
            <a:solidFill>
              <a:srgbClr val="6E6E71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>
            <a:off x="267877" y="56695"/>
            <a:ext cx="25161332" cy="14128445"/>
          </a:xfrm>
          <a:prstGeom prst="line">
            <a:avLst/>
          </a:prstGeom>
          <a:noFill/>
          <a:ln w="219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"/>
          <p:cNvSpPr>
            <a:spLocks noChangeShapeType="1"/>
          </p:cNvSpPr>
          <p:nvPr/>
        </p:nvSpPr>
        <p:spPr bwMode="auto">
          <a:xfrm>
            <a:off x="7235716" y="2273479"/>
            <a:ext cx="2500260" cy="5668"/>
          </a:xfrm>
          <a:prstGeom prst="line">
            <a:avLst/>
          </a:prstGeom>
          <a:noFill/>
          <a:ln w="7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>
            <a:off x="6646086" y="7115250"/>
            <a:ext cx="2500260" cy="5668"/>
          </a:xfrm>
          <a:prstGeom prst="line">
            <a:avLst/>
          </a:prstGeom>
          <a:noFill/>
          <a:ln w="7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15932760" y="7052883"/>
            <a:ext cx="2500260" cy="5671"/>
          </a:xfrm>
          <a:prstGeom prst="line">
            <a:avLst/>
          </a:prstGeom>
          <a:noFill/>
          <a:ln w="7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16426010" y="12643030"/>
            <a:ext cx="2500257" cy="5671"/>
          </a:xfrm>
          <a:prstGeom prst="line">
            <a:avLst/>
          </a:prstGeom>
          <a:noFill/>
          <a:ln w="72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7"/>
          <p:cNvSpPr>
            <a:spLocks noChangeArrowheads="1"/>
          </p:cNvSpPr>
          <p:nvPr/>
        </p:nvSpPr>
        <p:spPr bwMode="auto">
          <a:xfrm>
            <a:off x="9741644" y="1615815"/>
            <a:ext cx="1321000" cy="1320996"/>
          </a:xfrm>
          <a:custGeom>
            <a:avLst/>
            <a:gdLst>
              <a:gd name="T0" fmla="*/ 0 w 1026"/>
              <a:gd name="T1" fmla="*/ 512 h 1026"/>
              <a:gd name="T2" fmla="*/ 0 w 1026"/>
              <a:gd name="T3" fmla="*/ 512 h 1026"/>
              <a:gd name="T4" fmla="*/ 513 w 1026"/>
              <a:gd name="T5" fmla="*/ 1025 h 1026"/>
              <a:gd name="T6" fmla="*/ 513 w 1026"/>
              <a:gd name="T7" fmla="*/ 1025 h 1026"/>
              <a:gd name="T8" fmla="*/ 1025 w 1026"/>
              <a:gd name="T9" fmla="*/ 512 h 1026"/>
              <a:gd name="T10" fmla="*/ 1025 w 1026"/>
              <a:gd name="T11" fmla="*/ 512 h 1026"/>
              <a:gd name="T12" fmla="*/ 513 w 1026"/>
              <a:gd name="T13" fmla="*/ 0 h 1026"/>
              <a:gd name="T14" fmla="*/ 513 w 1026"/>
              <a:gd name="T15" fmla="*/ 0 h 1026"/>
              <a:gd name="T16" fmla="*/ 0 w 1026"/>
              <a:gd name="T17" fmla="*/ 512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6" h="1026">
                <a:moveTo>
                  <a:pt x="0" y="512"/>
                </a:moveTo>
                <a:lnTo>
                  <a:pt x="0" y="512"/>
                </a:lnTo>
                <a:cubicBezTo>
                  <a:pt x="0" y="796"/>
                  <a:pt x="230" y="1025"/>
                  <a:pt x="513" y="1025"/>
                </a:cubicBezTo>
                <a:lnTo>
                  <a:pt x="513" y="1025"/>
                </a:lnTo>
                <a:cubicBezTo>
                  <a:pt x="796" y="1025"/>
                  <a:pt x="1025" y="796"/>
                  <a:pt x="1025" y="512"/>
                </a:cubicBezTo>
                <a:lnTo>
                  <a:pt x="1025" y="512"/>
                </a:lnTo>
                <a:cubicBezTo>
                  <a:pt x="1025" y="229"/>
                  <a:pt x="796" y="0"/>
                  <a:pt x="513" y="0"/>
                </a:cubicBezTo>
                <a:lnTo>
                  <a:pt x="513" y="0"/>
                </a:lnTo>
                <a:cubicBezTo>
                  <a:pt x="230" y="0"/>
                  <a:pt x="0" y="229"/>
                  <a:pt x="0" y="5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9"/>
          <p:cNvSpPr>
            <a:spLocks noChangeArrowheads="1"/>
          </p:cNvSpPr>
          <p:nvPr/>
        </p:nvSpPr>
        <p:spPr bwMode="auto">
          <a:xfrm>
            <a:off x="5313750" y="6457586"/>
            <a:ext cx="1320996" cy="1315329"/>
          </a:xfrm>
          <a:custGeom>
            <a:avLst/>
            <a:gdLst>
              <a:gd name="T0" fmla="*/ 0 w 1026"/>
              <a:gd name="T1" fmla="*/ 511 h 1025"/>
              <a:gd name="T2" fmla="*/ 0 w 1026"/>
              <a:gd name="T3" fmla="*/ 511 h 1025"/>
              <a:gd name="T4" fmla="*/ 512 w 1026"/>
              <a:gd name="T5" fmla="*/ 1024 h 1025"/>
              <a:gd name="T6" fmla="*/ 512 w 1026"/>
              <a:gd name="T7" fmla="*/ 1024 h 1025"/>
              <a:gd name="T8" fmla="*/ 1025 w 1026"/>
              <a:gd name="T9" fmla="*/ 511 h 1025"/>
              <a:gd name="T10" fmla="*/ 1025 w 1026"/>
              <a:gd name="T11" fmla="*/ 511 h 1025"/>
              <a:gd name="T12" fmla="*/ 512 w 1026"/>
              <a:gd name="T13" fmla="*/ 0 h 1025"/>
              <a:gd name="T14" fmla="*/ 512 w 1026"/>
              <a:gd name="T15" fmla="*/ 0 h 1025"/>
              <a:gd name="T16" fmla="*/ 0 w 1026"/>
              <a:gd name="T17" fmla="*/ 511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6" h="1025">
                <a:moveTo>
                  <a:pt x="0" y="511"/>
                </a:moveTo>
                <a:lnTo>
                  <a:pt x="0" y="511"/>
                </a:lnTo>
                <a:cubicBezTo>
                  <a:pt x="0" y="794"/>
                  <a:pt x="229" y="1024"/>
                  <a:pt x="512" y="1024"/>
                </a:cubicBezTo>
                <a:lnTo>
                  <a:pt x="512" y="1024"/>
                </a:lnTo>
                <a:cubicBezTo>
                  <a:pt x="795" y="1024"/>
                  <a:pt x="1025" y="794"/>
                  <a:pt x="1025" y="511"/>
                </a:cubicBezTo>
                <a:lnTo>
                  <a:pt x="1025" y="511"/>
                </a:lnTo>
                <a:cubicBezTo>
                  <a:pt x="1025" y="229"/>
                  <a:pt x="795" y="0"/>
                  <a:pt x="512" y="0"/>
                </a:cubicBezTo>
                <a:lnTo>
                  <a:pt x="512" y="0"/>
                </a:lnTo>
                <a:cubicBezTo>
                  <a:pt x="229" y="0"/>
                  <a:pt x="0" y="229"/>
                  <a:pt x="0" y="5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1"/>
          <p:cNvSpPr>
            <a:spLocks noChangeArrowheads="1"/>
          </p:cNvSpPr>
          <p:nvPr/>
        </p:nvSpPr>
        <p:spPr bwMode="auto">
          <a:xfrm>
            <a:off x="18433021" y="6395219"/>
            <a:ext cx="1320996" cy="1315329"/>
          </a:xfrm>
          <a:custGeom>
            <a:avLst/>
            <a:gdLst>
              <a:gd name="T0" fmla="*/ 0 w 1026"/>
              <a:gd name="T1" fmla="*/ 512 h 1025"/>
              <a:gd name="T2" fmla="*/ 0 w 1026"/>
              <a:gd name="T3" fmla="*/ 512 h 1025"/>
              <a:gd name="T4" fmla="*/ 513 w 1026"/>
              <a:gd name="T5" fmla="*/ 1024 h 1025"/>
              <a:gd name="T6" fmla="*/ 513 w 1026"/>
              <a:gd name="T7" fmla="*/ 1024 h 1025"/>
              <a:gd name="T8" fmla="*/ 1025 w 1026"/>
              <a:gd name="T9" fmla="*/ 512 h 1025"/>
              <a:gd name="T10" fmla="*/ 1025 w 1026"/>
              <a:gd name="T11" fmla="*/ 512 h 1025"/>
              <a:gd name="T12" fmla="*/ 513 w 1026"/>
              <a:gd name="T13" fmla="*/ 0 h 1025"/>
              <a:gd name="T14" fmla="*/ 513 w 1026"/>
              <a:gd name="T15" fmla="*/ 0 h 1025"/>
              <a:gd name="T16" fmla="*/ 0 w 1026"/>
              <a:gd name="T17" fmla="*/ 512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6" h="1025">
                <a:moveTo>
                  <a:pt x="0" y="512"/>
                </a:moveTo>
                <a:lnTo>
                  <a:pt x="0" y="512"/>
                </a:lnTo>
                <a:cubicBezTo>
                  <a:pt x="0" y="794"/>
                  <a:pt x="230" y="1024"/>
                  <a:pt x="513" y="1024"/>
                </a:cubicBezTo>
                <a:lnTo>
                  <a:pt x="513" y="1024"/>
                </a:lnTo>
                <a:cubicBezTo>
                  <a:pt x="796" y="1024"/>
                  <a:pt x="1025" y="794"/>
                  <a:pt x="1025" y="512"/>
                </a:cubicBezTo>
                <a:lnTo>
                  <a:pt x="1025" y="512"/>
                </a:lnTo>
                <a:cubicBezTo>
                  <a:pt x="1025" y="229"/>
                  <a:pt x="796" y="0"/>
                  <a:pt x="513" y="0"/>
                </a:cubicBezTo>
                <a:lnTo>
                  <a:pt x="513" y="0"/>
                </a:lnTo>
                <a:cubicBezTo>
                  <a:pt x="230" y="0"/>
                  <a:pt x="0" y="229"/>
                  <a:pt x="0" y="5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3"/>
          <p:cNvSpPr>
            <a:spLocks noChangeArrowheads="1"/>
          </p:cNvSpPr>
          <p:nvPr/>
        </p:nvSpPr>
        <p:spPr bwMode="auto">
          <a:xfrm>
            <a:off x="15173045" y="11985366"/>
            <a:ext cx="1321000" cy="1321000"/>
          </a:xfrm>
          <a:custGeom>
            <a:avLst/>
            <a:gdLst>
              <a:gd name="T0" fmla="*/ 0 w 1026"/>
              <a:gd name="T1" fmla="*/ 513 h 1026"/>
              <a:gd name="T2" fmla="*/ 0 w 1026"/>
              <a:gd name="T3" fmla="*/ 513 h 1026"/>
              <a:gd name="T4" fmla="*/ 512 w 1026"/>
              <a:gd name="T5" fmla="*/ 1025 h 1026"/>
              <a:gd name="T6" fmla="*/ 512 w 1026"/>
              <a:gd name="T7" fmla="*/ 1025 h 1026"/>
              <a:gd name="T8" fmla="*/ 1025 w 1026"/>
              <a:gd name="T9" fmla="*/ 513 h 1026"/>
              <a:gd name="T10" fmla="*/ 1025 w 1026"/>
              <a:gd name="T11" fmla="*/ 513 h 1026"/>
              <a:gd name="T12" fmla="*/ 512 w 1026"/>
              <a:gd name="T13" fmla="*/ 0 h 1026"/>
              <a:gd name="T14" fmla="*/ 512 w 1026"/>
              <a:gd name="T15" fmla="*/ 0 h 1026"/>
              <a:gd name="T16" fmla="*/ 0 w 1026"/>
              <a:gd name="T17" fmla="*/ 513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6" h="1026">
                <a:moveTo>
                  <a:pt x="0" y="513"/>
                </a:moveTo>
                <a:lnTo>
                  <a:pt x="0" y="513"/>
                </a:lnTo>
                <a:cubicBezTo>
                  <a:pt x="0" y="796"/>
                  <a:pt x="229" y="1025"/>
                  <a:pt x="512" y="1025"/>
                </a:cubicBezTo>
                <a:lnTo>
                  <a:pt x="512" y="1025"/>
                </a:lnTo>
                <a:cubicBezTo>
                  <a:pt x="796" y="1025"/>
                  <a:pt x="1025" y="796"/>
                  <a:pt x="1025" y="513"/>
                </a:cubicBezTo>
                <a:lnTo>
                  <a:pt x="1025" y="513"/>
                </a:lnTo>
                <a:cubicBezTo>
                  <a:pt x="1025" y="230"/>
                  <a:pt x="796" y="0"/>
                  <a:pt x="512" y="0"/>
                </a:cubicBezTo>
                <a:lnTo>
                  <a:pt x="512" y="0"/>
                </a:lnTo>
                <a:cubicBezTo>
                  <a:pt x="229" y="0"/>
                  <a:pt x="0" y="230"/>
                  <a:pt x="0" y="5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CuadroTexto 187"/>
          <p:cNvSpPr txBox="1"/>
          <p:nvPr/>
        </p:nvSpPr>
        <p:spPr>
          <a:xfrm>
            <a:off x="10049877" y="1646690"/>
            <a:ext cx="7729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189" name="CuadroTexto 188"/>
          <p:cNvSpPr txBox="1"/>
          <p:nvPr/>
        </p:nvSpPr>
        <p:spPr>
          <a:xfrm>
            <a:off x="5630468" y="6533266"/>
            <a:ext cx="7425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190" name="CuadroTexto 189"/>
          <p:cNvSpPr txBox="1"/>
          <p:nvPr/>
        </p:nvSpPr>
        <p:spPr>
          <a:xfrm>
            <a:off x="18727667" y="6487546"/>
            <a:ext cx="7441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</a:t>
            </a:r>
          </a:p>
        </p:txBody>
      </p:sp>
      <p:sp>
        <p:nvSpPr>
          <p:cNvPr id="191" name="CuadroTexto 190"/>
          <p:cNvSpPr txBox="1"/>
          <p:nvPr/>
        </p:nvSpPr>
        <p:spPr>
          <a:xfrm>
            <a:off x="15473191" y="12056804"/>
            <a:ext cx="829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</a:t>
            </a:r>
          </a:p>
        </p:txBody>
      </p:sp>
      <p:sp>
        <p:nvSpPr>
          <p:cNvPr id="192" name="CuadroTexto 191"/>
          <p:cNvSpPr txBox="1"/>
          <p:nvPr/>
        </p:nvSpPr>
        <p:spPr>
          <a:xfrm>
            <a:off x="10436361" y="2993506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93" name="CuadroTexto 192"/>
          <p:cNvSpPr txBox="1"/>
          <p:nvPr/>
        </p:nvSpPr>
        <p:spPr>
          <a:xfrm>
            <a:off x="1146651" y="6641435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94" name="CuadroTexto 193"/>
          <p:cNvSpPr txBox="1"/>
          <p:nvPr/>
        </p:nvSpPr>
        <p:spPr>
          <a:xfrm>
            <a:off x="19391615" y="7864355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95" name="CuadroTexto 194"/>
          <p:cNvSpPr txBox="1"/>
          <p:nvPr/>
        </p:nvSpPr>
        <p:spPr>
          <a:xfrm>
            <a:off x="10822846" y="12133748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793596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161"/>
          <p:cNvSpPr>
            <a:spLocks noChangeArrowheads="1"/>
          </p:cNvSpPr>
          <p:nvPr/>
        </p:nvSpPr>
        <p:spPr bwMode="auto">
          <a:xfrm>
            <a:off x="1388763" y="8405052"/>
            <a:ext cx="4324285" cy="1123673"/>
          </a:xfrm>
          <a:custGeom>
            <a:avLst/>
            <a:gdLst>
              <a:gd name="T0" fmla="*/ 3578 w 3579"/>
              <a:gd name="T1" fmla="*/ 928 h 929"/>
              <a:gd name="T2" fmla="*/ 0 w 3579"/>
              <a:gd name="T3" fmla="*/ 928 h 929"/>
              <a:gd name="T4" fmla="*/ 0 w 3579"/>
              <a:gd name="T5" fmla="*/ 0 h 929"/>
              <a:gd name="T6" fmla="*/ 3578 w 3579"/>
              <a:gd name="T7" fmla="*/ 0 h 929"/>
              <a:gd name="T8" fmla="*/ 3578 w 3579"/>
              <a:gd name="T9" fmla="*/ 928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9" h="929">
                <a:moveTo>
                  <a:pt x="3578" y="928"/>
                </a:moveTo>
                <a:lnTo>
                  <a:pt x="0" y="928"/>
                </a:lnTo>
                <a:lnTo>
                  <a:pt x="0" y="0"/>
                </a:lnTo>
                <a:lnTo>
                  <a:pt x="3578" y="0"/>
                </a:lnTo>
                <a:lnTo>
                  <a:pt x="3578" y="92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62"/>
          <p:cNvSpPr>
            <a:spLocks noChangeArrowheads="1"/>
          </p:cNvSpPr>
          <p:nvPr/>
        </p:nvSpPr>
        <p:spPr bwMode="auto">
          <a:xfrm>
            <a:off x="5707724" y="8405052"/>
            <a:ext cx="4318958" cy="1123673"/>
          </a:xfrm>
          <a:custGeom>
            <a:avLst/>
            <a:gdLst>
              <a:gd name="T0" fmla="*/ 3577 w 3578"/>
              <a:gd name="T1" fmla="*/ 928 h 929"/>
              <a:gd name="T2" fmla="*/ 0 w 3578"/>
              <a:gd name="T3" fmla="*/ 928 h 929"/>
              <a:gd name="T4" fmla="*/ 0 w 3578"/>
              <a:gd name="T5" fmla="*/ 0 h 929"/>
              <a:gd name="T6" fmla="*/ 3577 w 3578"/>
              <a:gd name="T7" fmla="*/ 0 h 929"/>
              <a:gd name="T8" fmla="*/ 3577 w 3578"/>
              <a:gd name="T9" fmla="*/ 928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8" h="929">
                <a:moveTo>
                  <a:pt x="3577" y="928"/>
                </a:moveTo>
                <a:lnTo>
                  <a:pt x="0" y="928"/>
                </a:lnTo>
                <a:lnTo>
                  <a:pt x="0" y="0"/>
                </a:lnTo>
                <a:lnTo>
                  <a:pt x="3577" y="0"/>
                </a:lnTo>
                <a:lnTo>
                  <a:pt x="3577" y="9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63"/>
          <p:cNvSpPr>
            <a:spLocks noChangeArrowheads="1"/>
          </p:cNvSpPr>
          <p:nvPr/>
        </p:nvSpPr>
        <p:spPr bwMode="auto">
          <a:xfrm>
            <a:off x="10026682" y="8405052"/>
            <a:ext cx="4318961" cy="1123673"/>
          </a:xfrm>
          <a:custGeom>
            <a:avLst/>
            <a:gdLst>
              <a:gd name="T0" fmla="*/ 3577 w 3578"/>
              <a:gd name="T1" fmla="*/ 928 h 929"/>
              <a:gd name="T2" fmla="*/ 0 w 3578"/>
              <a:gd name="T3" fmla="*/ 928 h 929"/>
              <a:gd name="T4" fmla="*/ 0 w 3578"/>
              <a:gd name="T5" fmla="*/ 0 h 929"/>
              <a:gd name="T6" fmla="*/ 3577 w 3578"/>
              <a:gd name="T7" fmla="*/ 0 h 929"/>
              <a:gd name="T8" fmla="*/ 3577 w 3578"/>
              <a:gd name="T9" fmla="*/ 928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8" h="929">
                <a:moveTo>
                  <a:pt x="3577" y="928"/>
                </a:moveTo>
                <a:lnTo>
                  <a:pt x="0" y="928"/>
                </a:lnTo>
                <a:lnTo>
                  <a:pt x="0" y="0"/>
                </a:lnTo>
                <a:lnTo>
                  <a:pt x="3577" y="0"/>
                </a:lnTo>
                <a:lnTo>
                  <a:pt x="3577" y="92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64"/>
          <p:cNvSpPr>
            <a:spLocks noChangeArrowheads="1"/>
          </p:cNvSpPr>
          <p:nvPr/>
        </p:nvSpPr>
        <p:spPr bwMode="auto">
          <a:xfrm>
            <a:off x="14350968" y="8405052"/>
            <a:ext cx="4324285" cy="1123673"/>
          </a:xfrm>
          <a:custGeom>
            <a:avLst/>
            <a:gdLst>
              <a:gd name="T0" fmla="*/ 3578 w 3579"/>
              <a:gd name="T1" fmla="*/ 928 h 929"/>
              <a:gd name="T2" fmla="*/ 0 w 3579"/>
              <a:gd name="T3" fmla="*/ 928 h 929"/>
              <a:gd name="T4" fmla="*/ 0 w 3579"/>
              <a:gd name="T5" fmla="*/ 0 h 929"/>
              <a:gd name="T6" fmla="*/ 3578 w 3579"/>
              <a:gd name="T7" fmla="*/ 0 h 929"/>
              <a:gd name="T8" fmla="*/ 3578 w 3579"/>
              <a:gd name="T9" fmla="*/ 928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9" h="929">
                <a:moveTo>
                  <a:pt x="3578" y="928"/>
                </a:moveTo>
                <a:lnTo>
                  <a:pt x="0" y="928"/>
                </a:lnTo>
                <a:lnTo>
                  <a:pt x="0" y="0"/>
                </a:lnTo>
                <a:lnTo>
                  <a:pt x="3578" y="0"/>
                </a:lnTo>
                <a:lnTo>
                  <a:pt x="3578" y="9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65"/>
          <p:cNvSpPr>
            <a:spLocks noChangeArrowheads="1"/>
          </p:cNvSpPr>
          <p:nvPr/>
        </p:nvSpPr>
        <p:spPr bwMode="auto">
          <a:xfrm>
            <a:off x="18669929" y="8405052"/>
            <a:ext cx="4318958" cy="1123673"/>
          </a:xfrm>
          <a:custGeom>
            <a:avLst/>
            <a:gdLst>
              <a:gd name="T0" fmla="*/ 3577 w 3578"/>
              <a:gd name="T1" fmla="*/ 928 h 929"/>
              <a:gd name="T2" fmla="*/ 0 w 3578"/>
              <a:gd name="T3" fmla="*/ 928 h 929"/>
              <a:gd name="T4" fmla="*/ 0 w 3578"/>
              <a:gd name="T5" fmla="*/ 0 h 929"/>
              <a:gd name="T6" fmla="*/ 3577 w 3578"/>
              <a:gd name="T7" fmla="*/ 0 h 929"/>
              <a:gd name="T8" fmla="*/ 3577 w 3578"/>
              <a:gd name="T9" fmla="*/ 928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8" h="929">
                <a:moveTo>
                  <a:pt x="3577" y="928"/>
                </a:moveTo>
                <a:lnTo>
                  <a:pt x="0" y="928"/>
                </a:lnTo>
                <a:lnTo>
                  <a:pt x="0" y="0"/>
                </a:lnTo>
                <a:lnTo>
                  <a:pt x="3577" y="0"/>
                </a:lnTo>
                <a:lnTo>
                  <a:pt x="3577" y="92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66"/>
          <p:cNvSpPr>
            <a:spLocks noChangeArrowheads="1"/>
          </p:cNvSpPr>
          <p:nvPr/>
        </p:nvSpPr>
        <p:spPr bwMode="auto">
          <a:xfrm>
            <a:off x="3002383" y="6839362"/>
            <a:ext cx="1118350" cy="1118350"/>
          </a:xfrm>
          <a:custGeom>
            <a:avLst/>
            <a:gdLst>
              <a:gd name="T0" fmla="*/ 877 w 926"/>
              <a:gd name="T1" fmla="*/ 530 h 924"/>
              <a:gd name="T2" fmla="*/ 728 w 926"/>
              <a:gd name="T3" fmla="*/ 572 h 924"/>
              <a:gd name="T4" fmla="*/ 804 w 926"/>
              <a:gd name="T5" fmla="*/ 707 h 924"/>
              <a:gd name="T6" fmla="*/ 726 w 926"/>
              <a:gd name="T7" fmla="*/ 804 h 924"/>
              <a:gd name="T8" fmla="*/ 646 w 926"/>
              <a:gd name="T9" fmla="*/ 743 h 924"/>
              <a:gd name="T10" fmla="*/ 572 w 926"/>
              <a:gd name="T11" fmla="*/ 728 h 924"/>
              <a:gd name="T12" fmla="*/ 531 w 926"/>
              <a:gd name="T13" fmla="*/ 876 h 924"/>
              <a:gd name="T14" fmla="*/ 407 w 926"/>
              <a:gd name="T15" fmla="*/ 890 h 924"/>
              <a:gd name="T16" fmla="*/ 394 w 926"/>
              <a:gd name="T17" fmla="*/ 790 h 924"/>
              <a:gd name="T18" fmla="*/ 326 w 926"/>
              <a:gd name="T19" fmla="*/ 722 h 924"/>
              <a:gd name="T20" fmla="*/ 217 w 926"/>
              <a:gd name="T21" fmla="*/ 804 h 924"/>
              <a:gd name="T22" fmla="*/ 120 w 926"/>
              <a:gd name="T23" fmla="*/ 726 h 924"/>
              <a:gd name="T24" fmla="*/ 182 w 926"/>
              <a:gd name="T25" fmla="*/ 646 h 924"/>
              <a:gd name="T26" fmla="*/ 196 w 926"/>
              <a:gd name="T27" fmla="*/ 572 h 924"/>
              <a:gd name="T28" fmla="*/ 48 w 926"/>
              <a:gd name="T29" fmla="*/ 530 h 924"/>
              <a:gd name="T30" fmla="*/ 34 w 926"/>
              <a:gd name="T31" fmla="*/ 407 h 924"/>
              <a:gd name="T32" fmla="*/ 134 w 926"/>
              <a:gd name="T33" fmla="*/ 393 h 924"/>
              <a:gd name="T34" fmla="*/ 182 w 926"/>
              <a:gd name="T35" fmla="*/ 278 h 924"/>
              <a:gd name="T36" fmla="*/ 120 w 926"/>
              <a:gd name="T37" fmla="*/ 198 h 924"/>
              <a:gd name="T38" fmla="*/ 217 w 926"/>
              <a:gd name="T39" fmla="*/ 121 h 924"/>
              <a:gd name="T40" fmla="*/ 352 w 926"/>
              <a:gd name="T41" fmla="*/ 197 h 924"/>
              <a:gd name="T42" fmla="*/ 394 w 926"/>
              <a:gd name="T43" fmla="*/ 47 h 924"/>
              <a:gd name="T44" fmla="*/ 517 w 926"/>
              <a:gd name="T45" fmla="*/ 34 h 924"/>
              <a:gd name="T46" fmla="*/ 531 w 926"/>
              <a:gd name="T47" fmla="*/ 134 h 924"/>
              <a:gd name="T48" fmla="*/ 572 w 926"/>
              <a:gd name="T49" fmla="*/ 197 h 924"/>
              <a:gd name="T50" fmla="*/ 707 w 926"/>
              <a:gd name="T51" fmla="*/ 121 h 924"/>
              <a:gd name="T52" fmla="*/ 804 w 926"/>
              <a:gd name="T53" fmla="*/ 198 h 924"/>
              <a:gd name="T54" fmla="*/ 742 w 926"/>
              <a:gd name="T55" fmla="*/ 278 h 924"/>
              <a:gd name="T56" fmla="*/ 790 w 926"/>
              <a:gd name="T57" fmla="*/ 393 h 924"/>
              <a:gd name="T58" fmla="*/ 890 w 926"/>
              <a:gd name="T59" fmla="*/ 407 h 924"/>
              <a:gd name="T60" fmla="*/ 790 w 926"/>
              <a:gd name="T61" fmla="*/ 359 h 924"/>
              <a:gd name="T62" fmla="*/ 760 w 926"/>
              <a:gd name="T63" fmla="*/ 339 h 924"/>
              <a:gd name="T64" fmla="*/ 828 w 926"/>
              <a:gd name="T65" fmla="*/ 242 h 924"/>
              <a:gd name="T66" fmla="*/ 828 w 926"/>
              <a:gd name="T67" fmla="*/ 174 h 924"/>
              <a:gd name="T68" fmla="*/ 682 w 926"/>
              <a:gd name="T69" fmla="*/ 96 h 924"/>
              <a:gd name="T70" fmla="*/ 585 w 926"/>
              <a:gd name="T71" fmla="*/ 165 h 924"/>
              <a:gd name="T72" fmla="*/ 565 w 926"/>
              <a:gd name="T73" fmla="*/ 47 h 924"/>
              <a:gd name="T74" fmla="*/ 407 w 926"/>
              <a:gd name="T75" fmla="*/ 0 h 924"/>
              <a:gd name="T76" fmla="*/ 359 w 926"/>
              <a:gd name="T77" fmla="*/ 134 h 924"/>
              <a:gd name="T78" fmla="*/ 339 w 926"/>
              <a:gd name="T79" fmla="*/ 165 h 924"/>
              <a:gd name="T80" fmla="*/ 242 w 926"/>
              <a:gd name="T81" fmla="*/ 96 h 924"/>
              <a:gd name="T82" fmla="*/ 96 w 926"/>
              <a:gd name="T83" fmla="*/ 174 h 924"/>
              <a:gd name="T84" fmla="*/ 96 w 926"/>
              <a:gd name="T85" fmla="*/ 242 h 924"/>
              <a:gd name="T86" fmla="*/ 164 w 926"/>
              <a:gd name="T87" fmla="*/ 339 h 924"/>
              <a:gd name="T88" fmla="*/ 48 w 926"/>
              <a:gd name="T89" fmla="*/ 359 h 924"/>
              <a:gd name="T90" fmla="*/ 0 w 926"/>
              <a:gd name="T91" fmla="*/ 517 h 924"/>
              <a:gd name="T92" fmla="*/ 134 w 926"/>
              <a:gd name="T93" fmla="*/ 565 h 924"/>
              <a:gd name="T94" fmla="*/ 164 w 926"/>
              <a:gd name="T95" fmla="*/ 586 h 924"/>
              <a:gd name="T96" fmla="*/ 96 w 926"/>
              <a:gd name="T97" fmla="*/ 683 h 924"/>
              <a:gd name="T98" fmla="*/ 96 w 926"/>
              <a:gd name="T99" fmla="*/ 750 h 924"/>
              <a:gd name="T100" fmla="*/ 242 w 926"/>
              <a:gd name="T101" fmla="*/ 828 h 924"/>
              <a:gd name="T102" fmla="*/ 339 w 926"/>
              <a:gd name="T103" fmla="*/ 760 h 924"/>
              <a:gd name="T104" fmla="*/ 359 w 926"/>
              <a:gd name="T105" fmla="*/ 876 h 924"/>
              <a:gd name="T106" fmla="*/ 517 w 926"/>
              <a:gd name="T107" fmla="*/ 923 h 924"/>
              <a:gd name="T108" fmla="*/ 565 w 926"/>
              <a:gd name="T109" fmla="*/ 790 h 924"/>
              <a:gd name="T110" fmla="*/ 585 w 926"/>
              <a:gd name="T111" fmla="*/ 760 h 924"/>
              <a:gd name="T112" fmla="*/ 682 w 926"/>
              <a:gd name="T113" fmla="*/ 828 h 924"/>
              <a:gd name="T114" fmla="*/ 828 w 926"/>
              <a:gd name="T115" fmla="*/ 750 h 924"/>
              <a:gd name="T116" fmla="*/ 828 w 926"/>
              <a:gd name="T117" fmla="*/ 683 h 924"/>
              <a:gd name="T118" fmla="*/ 760 w 926"/>
              <a:gd name="T119" fmla="*/ 586 h 924"/>
              <a:gd name="T120" fmla="*/ 877 w 926"/>
              <a:gd name="T121" fmla="*/ 565 h 924"/>
              <a:gd name="T122" fmla="*/ 925 w 926"/>
              <a:gd name="T123" fmla="*/ 407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26" h="924">
                <a:moveTo>
                  <a:pt x="890" y="517"/>
                </a:moveTo>
                <a:lnTo>
                  <a:pt x="890" y="517"/>
                </a:lnTo>
                <a:cubicBezTo>
                  <a:pt x="890" y="525"/>
                  <a:pt x="884" y="530"/>
                  <a:pt x="877" y="530"/>
                </a:cubicBezTo>
                <a:lnTo>
                  <a:pt x="790" y="530"/>
                </a:lnTo>
                <a:lnTo>
                  <a:pt x="790" y="530"/>
                </a:lnTo>
                <a:cubicBezTo>
                  <a:pt x="763" y="530"/>
                  <a:pt x="739" y="546"/>
                  <a:pt x="728" y="572"/>
                </a:cubicBezTo>
                <a:lnTo>
                  <a:pt x="728" y="572"/>
                </a:lnTo>
                <a:cubicBezTo>
                  <a:pt x="717" y="598"/>
                  <a:pt x="723" y="626"/>
                  <a:pt x="742" y="646"/>
                </a:cubicBezTo>
                <a:lnTo>
                  <a:pt x="804" y="707"/>
                </a:lnTo>
                <a:lnTo>
                  <a:pt x="804" y="707"/>
                </a:lnTo>
                <a:cubicBezTo>
                  <a:pt x="809" y="712"/>
                  <a:pt x="809" y="721"/>
                  <a:pt x="804" y="726"/>
                </a:cubicBezTo>
                <a:lnTo>
                  <a:pt x="726" y="804"/>
                </a:lnTo>
                <a:lnTo>
                  <a:pt x="726" y="804"/>
                </a:lnTo>
                <a:cubicBezTo>
                  <a:pt x="720" y="809"/>
                  <a:pt x="712" y="809"/>
                  <a:pt x="707" y="804"/>
                </a:cubicBezTo>
                <a:lnTo>
                  <a:pt x="646" y="743"/>
                </a:lnTo>
                <a:lnTo>
                  <a:pt x="646" y="743"/>
                </a:lnTo>
                <a:cubicBezTo>
                  <a:pt x="626" y="723"/>
                  <a:pt x="598" y="718"/>
                  <a:pt x="572" y="728"/>
                </a:cubicBezTo>
                <a:lnTo>
                  <a:pt x="572" y="728"/>
                </a:lnTo>
                <a:cubicBezTo>
                  <a:pt x="547" y="738"/>
                  <a:pt x="531" y="763"/>
                  <a:pt x="531" y="790"/>
                </a:cubicBezTo>
                <a:lnTo>
                  <a:pt x="531" y="876"/>
                </a:lnTo>
                <a:lnTo>
                  <a:pt x="531" y="876"/>
                </a:lnTo>
                <a:cubicBezTo>
                  <a:pt x="531" y="884"/>
                  <a:pt x="525" y="890"/>
                  <a:pt x="517" y="890"/>
                </a:cubicBezTo>
                <a:lnTo>
                  <a:pt x="407" y="890"/>
                </a:lnTo>
                <a:lnTo>
                  <a:pt x="407" y="890"/>
                </a:lnTo>
                <a:cubicBezTo>
                  <a:pt x="400" y="890"/>
                  <a:pt x="394" y="884"/>
                  <a:pt x="394" y="876"/>
                </a:cubicBezTo>
                <a:lnTo>
                  <a:pt x="394" y="790"/>
                </a:lnTo>
                <a:lnTo>
                  <a:pt x="394" y="790"/>
                </a:lnTo>
                <a:cubicBezTo>
                  <a:pt x="394" y="763"/>
                  <a:pt x="378" y="738"/>
                  <a:pt x="352" y="728"/>
                </a:cubicBezTo>
                <a:lnTo>
                  <a:pt x="352" y="728"/>
                </a:lnTo>
                <a:cubicBezTo>
                  <a:pt x="343" y="724"/>
                  <a:pt x="335" y="722"/>
                  <a:pt x="326" y="722"/>
                </a:cubicBezTo>
                <a:lnTo>
                  <a:pt x="326" y="722"/>
                </a:lnTo>
                <a:cubicBezTo>
                  <a:pt x="308" y="722"/>
                  <a:pt x="292" y="730"/>
                  <a:pt x="278" y="743"/>
                </a:cubicBezTo>
                <a:lnTo>
                  <a:pt x="217" y="804"/>
                </a:lnTo>
                <a:lnTo>
                  <a:pt x="217" y="804"/>
                </a:lnTo>
                <a:cubicBezTo>
                  <a:pt x="212" y="809"/>
                  <a:pt x="204" y="809"/>
                  <a:pt x="198" y="804"/>
                </a:cubicBezTo>
                <a:lnTo>
                  <a:pt x="120" y="726"/>
                </a:lnTo>
                <a:lnTo>
                  <a:pt x="120" y="726"/>
                </a:lnTo>
                <a:cubicBezTo>
                  <a:pt x="116" y="721"/>
                  <a:pt x="116" y="712"/>
                  <a:pt x="120" y="707"/>
                </a:cubicBezTo>
                <a:lnTo>
                  <a:pt x="182" y="646"/>
                </a:lnTo>
                <a:lnTo>
                  <a:pt x="182" y="646"/>
                </a:lnTo>
                <a:cubicBezTo>
                  <a:pt x="201" y="626"/>
                  <a:pt x="207" y="598"/>
                  <a:pt x="196" y="572"/>
                </a:cubicBezTo>
                <a:lnTo>
                  <a:pt x="196" y="572"/>
                </a:lnTo>
                <a:cubicBezTo>
                  <a:pt x="186" y="546"/>
                  <a:pt x="162" y="530"/>
                  <a:pt x="134" y="530"/>
                </a:cubicBezTo>
                <a:lnTo>
                  <a:pt x="48" y="530"/>
                </a:lnTo>
                <a:lnTo>
                  <a:pt x="48" y="530"/>
                </a:lnTo>
                <a:cubicBezTo>
                  <a:pt x="40" y="530"/>
                  <a:pt x="34" y="525"/>
                  <a:pt x="34" y="517"/>
                </a:cubicBezTo>
                <a:lnTo>
                  <a:pt x="34" y="407"/>
                </a:lnTo>
                <a:lnTo>
                  <a:pt x="34" y="407"/>
                </a:lnTo>
                <a:cubicBezTo>
                  <a:pt x="34" y="399"/>
                  <a:pt x="40" y="393"/>
                  <a:pt x="48" y="393"/>
                </a:cubicBezTo>
                <a:lnTo>
                  <a:pt x="134" y="393"/>
                </a:lnTo>
                <a:lnTo>
                  <a:pt x="134" y="393"/>
                </a:lnTo>
                <a:cubicBezTo>
                  <a:pt x="162" y="393"/>
                  <a:pt x="186" y="378"/>
                  <a:pt x="196" y="352"/>
                </a:cubicBezTo>
                <a:lnTo>
                  <a:pt x="196" y="352"/>
                </a:lnTo>
                <a:cubicBezTo>
                  <a:pt x="207" y="326"/>
                  <a:pt x="201" y="298"/>
                  <a:pt x="182" y="278"/>
                </a:cubicBezTo>
                <a:lnTo>
                  <a:pt x="120" y="217"/>
                </a:lnTo>
                <a:lnTo>
                  <a:pt x="120" y="217"/>
                </a:lnTo>
                <a:cubicBezTo>
                  <a:pt x="116" y="212"/>
                  <a:pt x="116" y="204"/>
                  <a:pt x="120" y="198"/>
                </a:cubicBezTo>
                <a:lnTo>
                  <a:pt x="198" y="121"/>
                </a:lnTo>
                <a:lnTo>
                  <a:pt x="198" y="121"/>
                </a:lnTo>
                <a:cubicBezTo>
                  <a:pt x="204" y="115"/>
                  <a:pt x="212" y="115"/>
                  <a:pt x="217" y="121"/>
                </a:cubicBezTo>
                <a:lnTo>
                  <a:pt x="278" y="182"/>
                </a:lnTo>
                <a:lnTo>
                  <a:pt x="278" y="182"/>
                </a:lnTo>
                <a:cubicBezTo>
                  <a:pt x="298" y="201"/>
                  <a:pt x="326" y="207"/>
                  <a:pt x="352" y="197"/>
                </a:cubicBezTo>
                <a:lnTo>
                  <a:pt x="352" y="197"/>
                </a:lnTo>
                <a:cubicBezTo>
                  <a:pt x="378" y="185"/>
                  <a:pt x="394" y="162"/>
                  <a:pt x="394" y="134"/>
                </a:cubicBezTo>
                <a:lnTo>
                  <a:pt x="394" y="47"/>
                </a:lnTo>
                <a:lnTo>
                  <a:pt x="394" y="47"/>
                </a:lnTo>
                <a:cubicBezTo>
                  <a:pt x="394" y="40"/>
                  <a:pt x="400" y="34"/>
                  <a:pt x="407" y="34"/>
                </a:cubicBezTo>
                <a:lnTo>
                  <a:pt x="517" y="34"/>
                </a:lnTo>
                <a:lnTo>
                  <a:pt x="517" y="34"/>
                </a:lnTo>
                <a:cubicBezTo>
                  <a:pt x="525" y="34"/>
                  <a:pt x="531" y="40"/>
                  <a:pt x="531" y="47"/>
                </a:cubicBezTo>
                <a:lnTo>
                  <a:pt x="531" y="134"/>
                </a:lnTo>
                <a:lnTo>
                  <a:pt x="531" y="134"/>
                </a:lnTo>
                <a:cubicBezTo>
                  <a:pt x="531" y="162"/>
                  <a:pt x="547" y="185"/>
                  <a:pt x="572" y="197"/>
                </a:cubicBezTo>
                <a:lnTo>
                  <a:pt x="572" y="197"/>
                </a:lnTo>
                <a:cubicBezTo>
                  <a:pt x="598" y="207"/>
                  <a:pt x="626" y="201"/>
                  <a:pt x="646" y="182"/>
                </a:cubicBezTo>
                <a:lnTo>
                  <a:pt x="707" y="121"/>
                </a:lnTo>
                <a:lnTo>
                  <a:pt x="707" y="121"/>
                </a:lnTo>
                <a:cubicBezTo>
                  <a:pt x="712" y="115"/>
                  <a:pt x="720" y="115"/>
                  <a:pt x="726" y="121"/>
                </a:cubicBezTo>
                <a:lnTo>
                  <a:pt x="804" y="198"/>
                </a:lnTo>
                <a:lnTo>
                  <a:pt x="804" y="198"/>
                </a:lnTo>
                <a:cubicBezTo>
                  <a:pt x="809" y="204"/>
                  <a:pt x="809" y="213"/>
                  <a:pt x="804" y="217"/>
                </a:cubicBezTo>
                <a:lnTo>
                  <a:pt x="742" y="278"/>
                </a:lnTo>
                <a:lnTo>
                  <a:pt x="742" y="278"/>
                </a:lnTo>
                <a:cubicBezTo>
                  <a:pt x="723" y="298"/>
                  <a:pt x="717" y="326"/>
                  <a:pt x="728" y="352"/>
                </a:cubicBezTo>
                <a:lnTo>
                  <a:pt x="728" y="352"/>
                </a:lnTo>
                <a:cubicBezTo>
                  <a:pt x="739" y="378"/>
                  <a:pt x="763" y="393"/>
                  <a:pt x="790" y="393"/>
                </a:cubicBezTo>
                <a:lnTo>
                  <a:pt x="877" y="393"/>
                </a:lnTo>
                <a:lnTo>
                  <a:pt x="877" y="393"/>
                </a:lnTo>
                <a:cubicBezTo>
                  <a:pt x="884" y="393"/>
                  <a:pt x="890" y="399"/>
                  <a:pt x="890" y="407"/>
                </a:cubicBezTo>
                <a:lnTo>
                  <a:pt x="890" y="517"/>
                </a:lnTo>
                <a:close/>
                <a:moveTo>
                  <a:pt x="877" y="359"/>
                </a:moveTo>
                <a:lnTo>
                  <a:pt x="790" y="359"/>
                </a:lnTo>
                <a:lnTo>
                  <a:pt x="790" y="359"/>
                </a:lnTo>
                <a:cubicBezTo>
                  <a:pt x="777" y="359"/>
                  <a:pt x="765" y="352"/>
                  <a:pt x="760" y="339"/>
                </a:cubicBezTo>
                <a:lnTo>
                  <a:pt x="760" y="339"/>
                </a:lnTo>
                <a:cubicBezTo>
                  <a:pt x="755" y="326"/>
                  <a:pt x="757" y="313"/>
                  <a:pt x="767" y="303"/>
                </a:cubicBezTo>
                <a:lnTo>
                  <a:pt x="828" y="242"/>
                </a:lnTo>
                <a:lnTo>
                  <a:pt x="828" y="242"/>
                </a:lnTo>
                <a:cubicBezTo>
                  <a:pt x="837" y="232"/>
                  <a:pt x="842" y="220"/>
                  <a:pt x="842" y="208"/>
                </a:cubicBezTo>
                <a:lnTo>
                  <a:pt x="842" y="208"/>
                </a:lnTo>
                <a:cubicBezTo>
                  <a:pt x="842" y="195"/>
                  <a:pt x="837" y="183"/>
                  <a:pt x="828" y="174"/>
                </a:cubicBezTo>
                <a:lnTo>
                  <a:pt x="750" y="96"/>
                </a:lnTo>
                <a:lnTo>
                  <a:pt x="750" y="96"/>
                </a:lnTo>
                <a:cubicBezTo>
                  <a:pt x="732" y="78"/>
                  <a:pt x="701" y="78"/>
                  <a:pt x="682" y="96"/>
                </a:cubicBezTo>
                <a:lnTo>
                  <a:pt x="621" y="157"/>
                </a:lnTo>
                <a:lnTo>
                  <a:pt x="621" y="157"/>
                </a:lnTo>
                <a:cubicBezTo>
                  <a:pt x="612" y="167"/>
                  <a:pt x="598" y="170"/>
                  <a:pt x="585" y="165"/>
                </a:cubicBezTo>
                <a:lnTo>
                  <a:pt x="585" y="165"/>
                </a:lnTo>
                <a:cubicBezTo>
                  <a:pt x="572" y="159"/>
                  <a:pt x="565" y="148"/>
                  <a:pt x="565" y="134"/>
                </a:cubicBezTo>
                <a:lnTo>
                  <a:pt x="565" y="47"/>
                </a:lnTo>
                <a:lnTo>
                  <a:pt x="565" y="47"/>
                </a:lnTo>
                <a:cubicBezTo>
                  <a:pt x="565" y="21"/>
                  <a:pt x="544" y="0"/>
                  <a:pt x="517" y="0"/>
                </a:cubicBezTo>
                <a:lnTo>
                  <a:pt x="407" y="0"/>
                </a:lnTo>
                <a:lnTo>
                  <a:pt x="407" y="0"/>
                </a:lnTo>
                <a:cubicBezTo>
                  <a:pt x="381" y="0"/>
                  <a:pt x="359" y="21"/>
                  <a:pt x="359" y="47"/>
                </a:cubicBezTo>
                <a:lnTo>
                  <a:pt x="359" y="134"/>
                </a:lnTo>
                <a:lnTo>
                  <a:pt x="359" y="134"/>
                </a:lnTo>
                <a:cubicBezTo>
                  <a:pt x="359" y="148"/>
                  <a:pt x="352" y="159"/>
                  <a:pt x="339" y="165"/>
                </a:cubicBezTo>
                <a:lnTo>
                  <a:pt x="339" y="165"/>
                </a:lnTo>
                <a:cubicBezTo>
                  <a:pt x="326" y="170"/>
                  <a:pt x="312" y="167"/>
                  <a:pt x="303" y="157"/>
                </a:cubicBezTo>
                <a:lnTo>
                  <a:pt x="242" y="96"/>
                </a:lnTo>
                <a:lnTo>
                  <a:pt x="242" y="96"/>
                </a:lnTo>
                <a:cubicBezTo>
                  <a:pt x="224" y="78"/>
                  <a:pt x="192" y="78"/>
                  <a:pt x="174" y="96"/>
                </a:cubicBezTo>
                <a:lnTo>
                  <a:pt x="96" y="174"/>
                </a:lnTo>
                <a:lnTo>
                  <a:pt x="96" y="174"/>
                </a:lnTo>
                <a:cubicBezTo>
                  <a:pt x="88" y="183"/>
                  <a:pt x="83" y="195"/>
                  <a:pt x="83" y="208"/>
                </a:cubicBezTo>
                <a:lnTo>
                  <a:pt x="83" y="208"/>
                </a:lnTo>
                <a:cubicBezTo>
                  <a:pt x="83" y="220"/>
                  <a:pt x="88" y="232"/>
                  <a:pt x="96" y="242"/>
                </a:cubicBezTo>
                <a:lnTo>
                  <a:pt x="157" y="303"/>
                </a:lnTo>
                <a:lnTo>
                  <a:pt x="157" y="303"/>
                </a:lnTo>
                <a:cubicBezTo>
                  <a:pt x="167" y="313"/>
                  <a:pt x="170" y="326"/>
                  <a:pt x="164" y="339"/>
                </a:cubicBezTo>
                <a:lnTo>
                  <a:pt x="164" y="339"/>
                </a:lnTo>
                <a:cubicBezTo>
                  <a:pt x="159" y="352"/>
                  <a:pt x="148" y="359"/>
                  <a:pt x="134" y="359"/>
                </a:cubicBezTo>
                <a:lnTo>
                  <a:pt x="48" y="359"/>
                </a:lnTo>
                <a:lnTo>
                  <a:pt x="48" y="359"/>
                </a:lnTo>
                <a:cubicBezTo>
                  <a:pt x="21" y="359"/>
                  <a:pt x="0" y="381"/>
                  <a:pt x="0" y="407"/>
                </a:cubicBezTo>
                <a:lnTo>
                  <a:pt x="0" y="517"/>
                </a:lnTo>
                <a:lnTo>
                  <a:pt x="0" y="517"/>
                </a:lnTo>
                <a:cubicBezTo>
                  <a:pt x="0" y="543"/>
                  <a:pt x="21" y="565"/>
                  <a:pt x="48" y="565"/>
                </a:cubicBezTo>
                <a:lnTo>
                  <a:pt x="134" y="565"/>
                </a:lnTo>
                <a:lnTo>
                  <a:pt x="134" y="565"/>
                </a:lnTo>
                <a:cubicBezTo>
                  <a:pt x="148" y="565"/>
                  <a:pt x="159" y="573"/>
                  <a:pt x="164" y="586"/>
                </a:cubicBezTo>
                <a:lnTo>
                  <a:pt x="164" y="586"/>
                </a:lnTo>
                <a:cubicBezTo>
                  <a:pt x="170" y="598"/>
                  <a:pt x="167" y="612"/>
                  <a:pt x="157" y="622"/>
                </a:cubicBezTo>
                <a:lnTo>
                  <a:pt x="96" y="683"/>
                </a:lnTo>
                <a:lnTo>
                  <a:pt x="96" y="683"/>
                </a:lnTo>
                <a:cubicBezTo>
                  <a:pt x="88" y="692"/>
                  <a:pt x="83" y="703"/>
                  <a:pt x="83" y="716"/>
                </a:cubicBezTo>
                <a:lnTo>
                  <a:pt x="83" y="716"/>
                </a:lnTo>
                <a:cubicBezTo>
                  <a:pt x="83" y="729"/>
                  <a:pt x="88" y="741"/>
                  <a:pt x="96" y="750"/>
                </a:cubicBezTo>
                <a:lnTo>
                  <a:pt x="174" y="828"/>
                </a:lnTo>
                <a:lnTo>
                  <a:pt x="174" y="828"/>
                </a:lnTo>
                <a:cubicBezTo>
                  <a:pt x="192" y="846"/>
                  <a:pt x="224" y="846"/>
                  <a:pt x="242" y="828"/>
                </a:cubicBezTo>
                <a:lnTo>
                  <a:pt x="303" y="767"/>
                </a:lnTo>
                <a:lnTo>
                  <a:pt x="303" y="767"/>
                </a:lnTo>
                <a:cubicBezTo>
                  <a:pt x="312" y="757"/>
                  <a:pt x="326" y="754"/>
                  <a:pt x="339" y="760"/>
                </a:cubicBezTo>
                <a:lnTo>
                  <a:pt x="339" y="760"/>
                </a:lnTo>
                <a:cubicBezTo>
                  <a:pt x="352" y="765"/>
                  <a:pt x="359" y="776"/>
                  <a:pt x="359" y="790"/>
                </a:cubicBezTo>
                <a:lnTo>
                  <a:pt x="359" y="876"/>
                </a:lnTo>
                <a:lnTo>
                  <a:pt x="359" y="876"/>
                </a:lnTo>
                <a:cubicBezTo>
                  <a:pt x="359" y="903"/>
                  <a:pt x="381" y="923"/>
                  <a:pt x="407" y="923"/>
                </a:cubicBezTo>
                <a:lnTo>
                  <a:pt x="517" y="923"/>
                </a:lnTo>
                <a:lnTo>
                  <a:pt x="517" y="923"/>
                </a:lnTo>
                <a:cubicBezTo>
                  <a:pt x="544" y="923"/>
                  <a:pt x="565" y="903"/>
                  <a:pt x="565" y="876"/>
                </a:cubicBezTo>
                <a:lnTo>
                  <a:pt x="565" y="790"/>
                </a:lnTo>
                <a:lnTo>
                  <a:pt x="565" y="790"/>
                </a:lnTo>
                <a:cubicBezTo>
                  <a:pt x="565" y="776"/>
                  <a:pt x="572" y="765"/>
                  <a:pt x="585" y="760"/>
                </a:cubicBezTo>
                <a:lnTo>
                  <a:pt x="585" y="760"/>
                </a:lnTo>
                <a:cubicBezTo>
                  <a:pt x="598" y="754"/>
                  <a:pt x="612" y="757"/>
                  <a:pt x="621" y="767"/>
                </a:cubicBezTo>
                <a:lnTo>
                  <a:pt x="682" y="828"/>
                </a:lnTo>
                <a:lnTo>
                  <a:pt x="682" y="828"/>
                </a:lnTo>
                <a:cubicBezTo>
                  <a:pt x="701" y="846"/>
                  <a:pt x="732" y="846"/>
                  <a:pt x="750" y="828"/>
                </a:cubicBezTo>
                <a:lnTo>
                  <a:pt x="828" y="750"/>
                </a:lnTo>
                <a:lnTo>
                  <a:pt x="828" y="750"/>
                </a:lnTo>
                <a:cubicBezTo>
                  <a:pt x="837" y="741"/>
                  <a:pt x="842" y="729"/>
                  <a:pt x="842" y="716"/>
                </a:cubicBezTo>
                <a:lnTo>
                  <a:pt x="842" y="716"/>
                </a:lnTo>
                <a:cubicBezTo>
                  <a:pt x="842" y="703"/>
                  <a:pt x="837" y="692"/>
                  <a:pt x="828" y="683"/>
                </a:cubicBezTo>
                <a:lnTo>
                  <a:pt x="767" y="622"/>
                </a:lnTo>
                <a:lnTo>
                  <a:pt x="767" y="622"/>
                </a:lnTo>
                <a:cubicBezTo>
                  <a:pt x="757" y="612"/>
                  <a:pt x="755" y="598"/>
                  <a:pt x="760" y="586"/>
                </a:cubicBezTo>
                <a:lnTo>
                  <a:pt x="760" y="586"/>
                </a:lnTo>
                <a:cubicBezTo>
                  <a:pt x="765" y="573"/>
                  <a:pt x="777" y="565"/>
                  <a:pt x="790" y="565"/>
                </a:cubicBezTo>
                <a:lnTo>
                  <a:pt x="877" y="565"/>
                </a:lnTo>
                <a:lnTo>
                  <a:pt x="877" y="565"/>
                </a:lnTo>
                <a:cubicBezTo>
                  <a:pt x="903" y="565"/>
                  <a:pt x="925" y="543"/>
                  <a:pt x="925" y="517"/>
                </a:cubicBezTo>
                <a:lnTo>
                  <a:pt x="925" y="407"/>
                </a:lnTo>
                <a:lnTo>
                  <a:pt x="925" y="407"/>
                </a:lnTo>
                <a:cubicBezTo>
                  <a:pt x="925" y="381"/>
                  <a:pt x="903" y="359"/>
                  <a:pt x="877" y="359"/>
                </a:cubicBezTo>
                <a:close/>
              </a:path>
            </a:pathLst>
          </a:custGeom>
          <a:noFill/>
          <a:ln w="317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67"/>
          <p:cNvSpPr>
            <a:spLocks noChangeArrowheads="1"/>
          </p:cNvSpPr>
          <p:nvPr/>
        </p:nvSpPr>
        <p:spPr bwMode="auto">
          <a:xfrm>
            <a:off x="3039660" y="6881966"/>
            <a:ext cx="1033142" cy="1033142"/>
          </a:xfrm>
          <a:custGeom>
            <a:avLst/>
            <a:gdLst>
              <a:gd name="T0" fmla="*/ 856 w 857"/>
              <a:gd name="T1" fmla="*/ 483 h 857"/>
              <a:gd name="T2" fmla="*/ 756 w 857"/>
              <a:gd name="T3" fmla="*/ 496 h 857"/>
              <a:gd name="T4" fmla="*/ 694 w 857"/>
              <a:gd name="T5" fmla="*/ 538 h 857"/>
              <a:gd name="T6" fmla="*/ 708 w 857"/>
              <a:gd name="T7" fmla="*/ 612 h 857"/>
              <a:gd name="T8" fmla="*/ 770 w 857"/>
              <a:gd name="T9" fmla="*/ 673 h 857"/>
              <a:gd name="T10" fmla="*/ 692 w 857"/>
              <a:gd name="T11" fmla="*/ 770 h 857"/>
              <a:gd name="T12" fmla="*/ 673 w 857"/>
              <a:gd name="T13" fmla="*/ 770 h 857"/>
              <a:gd name="T14" fmla="*/ 612 w 857"/>
              <a:gd name="T15" fmla="*/ 709 h 857"/>
              <a:gd name="T16" fmla="*/ 538 w 857"/>
              <a:gd name="T17" fmla="*/ 694 h 857"/>
              <a:gd name="T18" fmla="*/ 497 w 857"/>
              <a:gd name="T19" fmla="*/ 842 h 857"/>
              <a:gd name="T20" fmla="*/ 483 w 857"/>
              <a:gd name="T21" fmla="*/ 856 h 857"/>
              <a:gd name="T22" fmla="*/ 373 w 857"/>
              <a:gd name="T23" fmla="*/ 856 h 857"/>
              <a:gd name="T24" fmla="*/ 360 w 857"/>
              <a:gd name="T25" fmla="*/ 756 h 857"/>
              <a:gd name="T26" fmla="*/ 318 w 857"/>
              <a:gd name="T27" fmla="*/ 694 h 857"/>
              <a:gd name="T28" fmla="*/ 292 w 857"/>
              <a:gd name="T29" fmla="*/ 688 h 857"/>
              <a:gd name="T30" fmla="*/ 244 w 857"/>
              <a:gd name="T31" fmla="*/ 709 h 857"/>
              <a:gd name="T32" fmla="*/ 183 w 857"/>
              <a:gd name="T33" fmla="*/ 770 h 857"/>
              <a:gd name="T34" fmla="*/ 86 w 857"/>
              <a:gd name="T35" fmla="*/ 692 h 857"/>
              <a:gd name="T36" fmla="*/ 86 w 857"/>
              <a:gd name="T37" fmla="*/ 673 h 857"/>
              <a:gd name="T38" fmla="*/ 148 w 857"/>
              <a:gd name="T39" fmla="*/ 612 h 857"/>
              <a:gd name="T40" fmla="*/ 162 w 857"/>
              <a:gd name="T41" fmla="*/ 538 h 857"/>
              <a:gd name="T42" fmla="*/ 14 w 857"/>
              <a:gd name="T43" fmla="*/ 496 h 857"/>
              <a:gd name="T44" fmla="*/ 0 w 857"/>
              <a:gd name="T45" fmla="*/ 483 h 857"/>
              <a:gd name="T46" fmla="*/ 0 w 857"/>
              <a:gd name="T47" fmla="*/ 373 h 857"/>
              <a:gd name="T48" fmla="*/ 100 w 857"/>
              <a:gd name="T49" fmla="*/ 359 h 857"/>
              <a:gd name="T50" fmla="*/ 162 w 857"/>
              <a:gd name="T51" fmla="*/ 318 h 857"/>
              <a:gd name="T52" fmla="*/ 148 w 857"/>
              <a:gd name="T53" fmla="*/ 244 h 857"/>
              <a:gd name="T54" fmla="*/ 86 w 857"/>
              <a:gd name="T55" fmla="*/ 183 h 857"/>
              <a:gd name="T56" fmla="*/ 164 w 857"/>
              <a:gd name="T57" fmla="*/ 87 h 857"/>
              <a:gd name="T58" fmla="*/ 183 w 857"/>
              <a:gd name="T59" fmla="*/ 87 h 857"/>
              <a:gd name="T60" fmla="*/ 244 w 857"/>
              <a:gd name="T61" fmla="*/ 148 h 857"/>
              <a:gd name="T62" fmla="*/ 318 w 857"/>
              <a:gd name="T63" fmla="*/ 163 h 857"/>
              <a:gd name="T64" fmla="*/ 360 w 857"/>
              <a:gd name="T65" fmla="*/ 13 h 857"/>
              <a:gd name="T66" fmla="*/ 373 w 857"/>
              <a:gd name="T67" fmla="*/ 0 h 857"/>
              <a:gd name="T68" fmla="*/ 483 w 857"/>
              <a:gd name="T69" fmla="*/ 0 h 857"/>
              <a:gd name="T70" fmla="*/ 497 w 857"/>
              <a:gd name="T71" fmla="*/ 100 h 857"/>
              <a:gd name="T72" fmla="*/ 538 w 857"/>
              <a:gd name="T73" fmla="*/ 163 h 857"/>
              <a:gd name="T74" fmla="*/ 612 w 857"/>
              <a:gd name="T75" fmla="*/ 148 h 857"/>
              <a:gd name="T76" fmla="*/ 673 w 857"/>
              <a:gd name="T77" fmla="*/ 87 h 857"/>
              <a:gd name="T78" fmla="*/ 770 w 857"/>
              <a:gd name="T79" fmla="*/ 164 h 857"/>
              <a:gd name="T80" fmla="*/ 770 w 857"/>
              <a:gd name="T81" fmla="*/ 183 h 857"/>
              <a:gd name="T82" fmla="*/ 708 w 857"/>
              <a:gd name="T83" fmla="*/ 244 h 857"/>
              <a:gd name="T84" fmla="*/ 694 w 857"/>
              <a:gd name="T85" fmla="*/ 318 h 857"/>
              <a:gd name="T86" fmla="*/ 843 w 857"/>
              <a:gd name="T87" fmla="*/ 359 h 857"/>
              <a:gd name="T88" fmla="*/ 856 w 857"/>
              <a:gd name="T89" fmla="*/ 373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57" h="857">
                <a:moveTo>
                  <a:pt x="856" y="483"/>
                </a:moveTo>
                <a:lnTo>
                  <a:pt x="856" y="483"/>
                </a:lnTo>
                <a:cubicBezTo>
                  <a:pt x="856" y="491"/>
                  <a:pt x="850" y="496"/>
                  <a:pt x="843" y="496"/>
                </a:cubicBezTo>
                <a:lnTo>
                  <a:pt x="756" y="496"/>
                </a:lnTo>
                <a:lnTo>
                  <a:pt x="756" y="496"/>
                </a:lnTo>
                <a:cubicBezTo>
                  <a:pt x="729" y="496"/>
                  <a:pt x="705" y="512"/>
                  <a:pt x="694" y="538"/>
                </a:cubicBezTo>
                <a:lnTo>
                  <a:pt x="694" y="538"/>
                </a:lnTo>
                <a:cubicBezTo>
                  <a:pt x="683" y="564"/>
                  <a:pt x="689" y="592"/>
                  <a:pt x="708" y="612"/>
                </a:cubicBezTo>
                <a:lnTo>
                  <a:pt x="770" y="673"/>
                </a:lnTo>
                <a:lnTo>
                  <a:pt x="770" y="673"/>
                </a:lnTo>
                <a:cubicBezTo>
                  <a:pt x="775" y="678"/>
                  <a:pt x="775" y="687"/>
                  <a:pt x="770" y="692"/>
                </a:cubicBezTo>
                <a:lnTo>
                  <a:pt x="692" y="770"/>
                </a:lnTo>
                <a:lnTo>
                  <a:pt x="692" y="770"/>
                </a:lnTo>
                <a:cubicBezTo>
                  <a:pt x="686" y="775"/>
                  <a:pt x="678" y="775"/>
                  <a:pt x="673" y="770"/>
                </a:cubicBezTo>
                <a:lnTo>
                  <a:pt x="612" y="709"/>
                </a:lnTo>
                <a:lnTo>
                  <a:pt x="612" y="709"/>
                </a:lnTo>
                <a:cubicBezTo>
                  <a:pt x="592" y="689"/>
                  <a:pt x="564" y="684"/>
                  <a:pt x="538" y="694"/>
                </a:cubicBezTo>
                <a:lnTo>
                  <a:pt x="538" y="694"/>
                </a:lnTo>
                <a:cubicBezTo>
                  <a:pt x="513" y="704"/>
                  <a:pt x="497" y="729"/>
                  <a:pt x="497" y="756"/>
                </a:cubicBezTo>
                <a:lnTo>
                  <a:pt x="497" y="842"/>
                </a:lnTo>
                <a:lnTo>
                  <a:pt x="497" y="842"/>
                </a:lnTo>
                <a:cubicBezTo>
                  <a:pt x="497" y="850"/>
                  <a:pt x="491" y="856"/>
                  <a:pt x="483" y="856"/>
                </a:cubicBezTo>
                <a:lnTo>
                  <a:pt x="373" y="856"/>
                </a:lnTo>
                <a:lnTo>
                  <a:pt x="373" y="856"/>
                </a:lnTo>
                <a:cubicBezTo>
                  <a:pt x="366" y="856"/>
                  <a:pt x="360" y="850"/>
                  <a:pt x="360" y="842"/>
                </a:cubicBezTo>
                <a:lnTo>
                  <a:pt x="360" y="756"/>
                </a:lnTo>
                <a:lnTo>
                  <a:pt x="360" y="756"/>
                </a:lnTo>
                <a:cubicBezTo>
                  <a:pt x="360" y="729"/>
                  <a:pt x="344" y="704"/>
                  <a:pt x="318" y="694"/>
                </a:cubicBezTo>
                <a:lnTo>
                  <a:pt x="318" y="694"/>
                </a:lnTo>
                <a:cubicBezTo>
                  <a:pt x="309" y="690"/>
                  <a:pt x="301" y="688"/>
                  <a:pt x="292" y="688"/>
                </a:cubicBezTo>
                <a:lnTo>
                  <a:pt x="292" y="688"/>
                </a:lnTo>
                <a:cubicBezTo>
                  <a:pt x="274" y="688"/>
                  <a:pt x="258" y="696"/>
                  <a:pt x="244" y="709"/>
                </a:cubicBezTo>
                <a:lnTo>
                  <a:pt x="183" y="770"/>
                </a:lnTo>
                <a:lnTo>
                  <a:pt x="183" y="770"/>
                </a:lnTo>
                <a:cubicBezTo>
                  <a:pt x="178" y="775"/>
                  <a:pt x="170" y="775"/>
                  <a:pt x="164" y="770"/>
                </a:cubicBezTo>
                <a:lnTo>
                  <a:pt x="86" y="692"/>
                </a:lnTo>
                <a:lnTo>
                  <a:pt x="86" y="692"/>
                </a:lnTo>
                <a:cubicBezTo>
                  <a:pt x="82" y="687"/>
                  <a:pt x="82" y="678"/>
                  <a:pt x="86" y="673"/>
                </a:cubicBezTo>
                <a:lnTo>
                  <a:pt x="148" y="612"/>
                </a:lnTo>
                <a:lnTo>
                  <a:pt x="148" y="612"/>
                </a:lnTo>
                <a:cubicBezTo>
                  <a:pt x="167" y="592"/>
                  <a:pt x="173" y="564"/>
                  <a:pt x="162" y="538"/>
                </a:cubicBezTo>
                <a:lnTo>
                  <a:pt x="162" y="538"/>
                </a:lnTo>
                <a:cubicBezTo>
                  <a:pt x="152" y="512"/>
                  <a:pt x="128" y="496"/>
                  <a:pt x="100" y="496"/>
                </a:cubicBezTo>
                <a:lnTo>
                  <a:pt x="14" y="496"/>
                </a:lnTo>
                <a:lnTo>
                  <a:pt x="14" y="496"/>
                </a:lnTo>
                <a:cubicBezTo>
                  <a:pt x="6" y="496"/>
                  <a:pt x="0" y="491"/>
                  <a:pt x="0" y="483"/>
                </a:cubicBezTo>
                <a:lnTo>
                  <a:pt x="0" y="373"/>
                </a:lnTo>
                <a:lnTo>
                  <a:pt x="0" y="373"/>
                </a:lnTo>
                <a:cubicBezTo>
                  <a:pt x="0" y="365"/>
                  <a:pt x="6" y="359"/>
                  <a:pt x="14" y="359"/>
                </a:cubicBezTo>
                <a:lnTo>
                  <a:pt x="100" y="359"/>
                </a:lnTo>
                <a:lnTo>
                  <a:pt x="100" y="359"/>
                </a:lnTo>
                <a:cubicBezTo>
                  <a:pt x="128" y="359"/>
                  <a:pt x="152" y="344"/>
                  <a:pt x="162" y="318"/>
                </a:cubicBezTo>
                <a:lnTo>
                  <a:pt x="162" y="318"/>
                </a:lnTo>
                <a:cubicBezTo>
                  <a:pt x="173" y="292"/>
                  <a:pt x="167" y="264"/>
                  <a:pt x="148" y="244"/>
                </a:cubicBezTo>
                <a:lnTo>
                  <a:pt x="86" y="183"/>
                </a:lnTo>
                <a:lnTo>
                  <a:pt x="86" y="183"/>
                </a:lnTo>
                <a:cubicBezTo>
                  <a:pt x="82" y="178"/>
                  <a:pt x="82" y="170"/>
                  <a:pt x="86" y="164"/>
                </a:cubicBezTo>
                <a:lnTo>
                  <a:pt x="164" y="87"/>
                </a:lnTo>
                <a:lnTo>
                  <a:pt x="164" y="87"/>
                </a:lnTo>
                <a:cubicBezTo>
                  <a:pt x="170" y="81"/>
                  <a:pt x="178" y="81"/>
                  <a:pt x="183" y="87"/>
                </a:cubicBezTo>
                <a:lnTo>
                  <a:pt x="244" y="148"/>
                </a:lnTo>
                <a:lnTo>
                  <a:pt x="244" y="148"/>
                </a:lnTo>
                <a:cubicBezTo>
                  <a:pt x="264" y="167"/>
                  <a:pt x="292" y="173"/>
                  <a:pt x="318" y="163"/>
                </a:cubicBezTo>
                <a:lnTo>
                  <a:pt x="318" y="163"/>
                </a:lnTo>
                <a:cubicBezTo>
                  <a:pt x="344" y="151"/>
                  <a:pt x="360" y="128"/>
                  <a:pt x="360" y="100"/>
                </a:cubicBezTo>
                <a:lnTo>
                  <a:pt x="360" y="13"/>
                </a:lnTo>
                <a:lnTo>
                  <a:pt x="360" y="13"/>
                </a:lnTo>
                <a:cubicBezTo>
                  <a:pt x="360" y="6"/>
                  <a:pt x="366" y="0"/>
                  <a:pt x="373" y="0"/>
                </a:cubicBezTo>
                <a:lnTo>
                  <a:pt x="483" y="0"/>
                </a:lnTo>
                <a:lnTo>
                  <a:pt x="483" y="0"/>
                </a:lnTo>
                <a:cubicBezTo>
                  <a:pt x="491" y="0"/>
                  <a:pt x="497" y="6"/>
                  <a:pt x="497" y="13"/>
                </a:cubicBezTo>
                <a:lnTo>
                  <a:pt x="497" y="100"/>
                </a:lnTo>
                <a:lnTo>
                  <a:pt x="497" y="100"/>
                </a:lnTo>
                <a:cubicBezTo>
                  <a:pt x="497" y="128"/>
                  <a:pt x="513" y="151"/>
                  <a:pt x="538" y="163"/>
                </a:cubicBezTo>
                <a:lnTo>
                  <a:pt x="538" y="163"/>
                </a:lnTo>
                <a:cubicBezTo>
                  <a:pt x="564" y="173"/>
                  <a:pt x="592" y="167"/>
                  <a:pt x="612" y="148"/>
                </a:cubicBezTo>
                <a:lnTo>
                  <a:pt x="673" y="87"/>
                </a:lnTo>
                <a:lnTo>
                  <a:pt x="673" y="87"/>
                </a:lnTo>
                <a:cubicBezTo>
                  <a:pt x="678" y="81"/>
                  <a:pt x="686" y="81"/>
                  <a:pt x="692" y="87"/>
                </a:cubicBezTo>
                <a:lnTo>
                  <a:pt x="770" y="164"/>
                </a:lnTo>
                <a:lnTo>
                  <a:pt x="770" y="164"/>
                </a:lnTo>
                <a:cubicBezTo>
                  <a:pt x="775" y="170"/>
                  <a:pt x="775" y="179"/>
                  <a:pt x="770" y="183"/>
                </a:cubicBezTo>
                <a:lnTo>
                  <a:pt x="708" y="244"/>
                </a:lnTo>
                <a:lnTo>
                  <a:pt x="708" y="244"/>
                </a:lnTo>
                <a:cubicBezTo>
                  <a:pt x="689" y="264"/>
                  <a:pt x="683" y="292"/>
                  <a:pt x="694" y="318"/>
                </a:cubicBezTo>
                <a:lnTo>
                  <a:pt x="694" y="318"/>
                </a:lnTo>
                <a:cubicBezTo>
                  <a:pt x="705" y="344"/>
                  <a:pt x="729" y="359"/>
                  <a:pt x="756" y="359"/>
                </a:cubicBezTo>
                <a:lnTo>
                  <a:pt x="843" y="359"/>
                </a:lnTo>
                <a:lnTo>
                  <a:pt x="843" y="359"/>
                </a:lnTo>
                <a:cubicBezTo>
                  <a:pt x="850" y="359"/>
                  <a:pt x="856" y="365"/>
                  <a:pt x="856" y="373"/>
                </a:cubicBezTo>
                <a:lnTo>
                  <a:pt x="856" y="483"/>
                </a:lnTo>
              </a:path>
            </a:pathLst>
          </a:custGeom>
          <a:noFill/>
          <a:ln w="3175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69"/>
          <p:cNvSpPr>
            <a:spLocks noChangeArrowheads="1"/>
          </p:cNvSpPr>
          <p:nvPr/>
        </p:nvSpPr>
        <p:spPr bwMode="auto">
          <a:xfrm>
            <a:off x="3369839" y="7212145"/>
            <a:ext cx="372783" cy="372783"/>
          </a:xfrm>
          <a:custGeom>
            <a:avLst/>
            <a:gdLst>
              <a:gd name="T0" fmla="*/ 154 w 309"/>
              <a:gd name="T1" fmla="*/ 274 h 309"/>
              <a:gd name="T2" fmla="*/ 154 w 309"/>
              <a:gd name="T3" fmla="*/ 274 h 309"/>
              <a:gd name="T4" fmla="*/ 34 w 309"/>
              <a:gd name="T5" fmla="*/ 154 h 309"/>
              <a:gd name="T6" fmla="*/ 34 w 309"/>
              <a:gd name="T7" fmla="*/ 154 h 309"/>
              <a:gd name="T8" fmla="*/ 154 w 309"/>
              <a:gd name="T9" fmla="*/ 34 h 309"/>
              <a:gd name="T10" fmla="*/ 154 w 309"/>
              <a:gd name="T11" fmla="*/ 34 h 309"/>
              <a:gd name="T12" fmla="*/ 274 w 309"/>
              <a:gd name="T13" fmla="*/ 154 h 309"/>
              <a:gd name="T14" fmla="*/ 274 w 309"/>
              <a:gd name="T15" fmla="*/ 154 h 309"/>
              <a:gd name="T16" fmla="*/ 154 w 309"/>
              <a:gd name="T17" fmla="*/ 274 h 309"/>
              <a:gd name="T18" fmla="*/ 154 w 309"/>
              <a:gd name="T19" fmla="*/ 0 h 309"/>
              <a:gd name="T20" fmla="*/ 154 w 309"/>
              <a:gd name="T21" fmla="*/ 0 h 309"/>
              <a:gd name="T22" fmla="*/ 0 w 309"/>
              <a:gd name="T23" fmla="*/ 154 h 309"/>
              <a:gd name="T24" fmla="*/ 0 w 309"/>
              <a:gd name="T25" fmla="*/ 154 h 309"/>
              <a:gd name="T26" fmla="*/ 154 w 309"/>
              <a:gd name="T27" fmla="*/ 308 h 309"/>
              <a:gd name="T28" fmla="*/ 154 w 309"/>
              <a:gd name="T29" fmla="*/ 308 h 309"/>
              <a:gd name="T30" fmla="*/ 308 w 309"/>
              <a:gd name="T31" fmla="*/ 154 h 309"/>
              <a:gd name="T32" fmla="*/ 308 w 309"/>
              <a:gd name="T33" fmla="*/ 154 h 309"/>
              <a:gd name="T34" fmla="*/ 154 w 309"/>
              <a:gd name="T35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9" h="309">
                <a:moveTo>
                  <a:pt x="154" y="274"/>
                </a:moveTo>
                <a:lnTo>
                  <a:pt x="154" y="274"/>
                </a:lnTo>
                <a:cubicBezTo>
                  <a:pt x="88" y="274"/>
                  <a:pt x="34" y="220"/>
                  <a:pt x="34" y="154"/>
                </a:cubicBezTo>
                <a:lnTo>
                  <a:pt x="34" y="154"/>
                </a:lnTo>
                <a:cubicBezTo>
                  <a:pt x="34" y="88"/>
                  <a:pt x="88" y="34"/>
                  <a:pt x="154" y="34"/>
                </a:cubicBezTo>
                <a:lnTo>
                  <a:pt x="154" y="34"/>
                </a:lnTo>
                <a:cubicBezTo>
                  <a:pt x="220" y="34"/>
                  <a:pt x="274" y="88"/>
                  <a:pt x="274" y="154"/>
                </a:cubicBezTo>
                <a:lnTo>
                  <a:pt x="274" y="154"/>
                </a:lnTo>
                <a:cubicBezTo>
                  <a:pt x="274" y="220"/>
                  <a:pt x="220" y="274"/>
                  <a:pt x="154" y="274"/>
                </a:cubicBezTo>
                <a:close/>
                <a:moveTo>
                  <a:pt x="154" y="0"/>
                </a:moveTo>
                <a:lnTo>
                  <a:pt x="154" y="0"/>
                </a:lnTo>
                <a:cubicBezTo>
                  <a:pt x="69" y="0"/>
                  <a:pt x="0" y="69"/>
                  <a:pt x="0" y="154"/>
                </a:cubicBezTo>
                <a:lnTo>
                  <a:pt x="0" y="154"/>
                </a:lnTo>
                <a:cubicBezTo>
                  <a:pt x="0" y="239"/>
                  <a:pt x="69" y="308"/>
                  <a:pt x="154" y="308"/>
                </a:cubicBezTo>
                <a:lnTo>
                  <a:pt x="154" y="308"/>
                </a:lnTo>
                <a:cubicBezTo>
                  <a:pt x="239" y="308"/>
                  <a:pt x="308" y="239"/>
                  <a:pt x="308" y="154"/>
                </a:cubicBezTo>
                <a:lnTo>
                  <a:pt x="308" y="154"/>
                </a:lnTo>
                <a:cubicBezTo>
                  <a:pt x="308" y="69"/>
                  <a:pt x="239" y="0"/>
                  <a:pt x="154" y="0"/>
                </a:cubicBezTo>
                <a:close/>
              </a:path>
            </a:pathLst>
          </a:custGeom>
          <a:noFill/>
          <a:ln w="317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0"/>
          <p:cNvSpPr>
            <a:spLocks noChangeArrowheads="1"/>
          </p:cNvSpPr>
          <p:nvPr/>
        </p:nvSpPr>
        <p:spPr bwMode="auto">
          <a:xfrm>
            <a:off x="3412443" y="7249422"/>
            <a:ext cx="292903" cy="292903"/>
          </a:xfrm>
          <a:custGeom>
            <a:avLst/>
            <a:gdLst>
              <a:gd name="T0" fmla="*/ 120 w 241"/>
              <a:gd name="T1" fmla="*/ 240 h 241"/>
              <a:gd name="T2" fmla="*/ 120 w 241"/>
              <a:gd name="T3" fmla="*/ 240 h 241"/>
              <a:gd name="T4" fmla="*/ 0 w 241"/>
              <a:gd name="T5" fmla="*/ 120 h 241"/>
              <a:gd name="T6" fmla="*/ 0 w 241"/>
              <a:gd name="T7" fmla="*/ 120 h 241"/>
              <a:gd name="T8" fmla="*/ 120 w 241"/>
              <a:gd name="T9" fmla="*/ 0 h 241"/>
              <a:gd name="T10" fmla="*/ 120 w 241"/>
              <a:gd name="T11" fmla="*/ 0 h 241"/>
              <a:gd name="T12" fmla="*/ 240 w 241"/>
              <a:gd name="T13" fmla="*/ 120 h 241"/>
              <a:gd name="T14" fmla="*/ 240 w 241"/>
              <a:gd name="T15" fmla="*/ 120 h 241"/>
              <a:gd name="T16" fmla="*/ 120 w 241"/>
              <a:gd name="T17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1" h="241">
                <a:moveTo>
                  <a:pt x="120" y="240"/>
                </a:moveTo>
                <a:lnTo>
                  <a:pt x="120" y="240"/>
                </a:lnTo>
                <a:cubicBezTo>
                  <a:pt x="54" y="240"/>
                  <a:pt x="0" y="186"/>
                  <a:pt x="0" y="120"/>
                </a:cubicBezTo>
                <a:lnTo>
                  <a:pt x="0" y="120"/>
                </a:lnTo>
                <a:cubicBezTo>
                  <a:pt x="0" y="54"/>
                  <a:pt x="54" y="0"/>
                  <a:pt x="120" y="0"/>
                </a:cubicBezTo>
                <a:lnTo>
                  <a:pt x="120" y="0"/>
                </a:lnTo>
                <a:cubicBezTo>
                  <a:pt x="186" y="0"/>
                  <a:pt x="240" y="54"/>
                  <a:pt x="240" y="120"/>
                </a:cubicBezTo>
                <a:lnTo>
                  <a:pt x="240" y="120"/>
                </a:lnTo>
                <a:cubicBezTo>
                  <a:pt x="240" y="186"/>
                  <a:pt x="186" y="240"/>
                  <a:pt x="120" y="240"/>
                </a:cubicBezTo>
              </a:path>
            </a:pathLst>
          </a:custGeom>
          <a:noFill/>
          <a:ln w="3175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1"/>
          <p:cNvSpPr>
            <a:spLocks noChangeArrowheads="1"/>
          </p:cNvSpPr>
          <p:nvPr/>
        </p:nvSpPr>
        <p:spPr bwMode="auto">
          <a:xfrm>
            <a:off x="3369839" y="7212145"/>
            <a:ext cx="372783" cy="372783"/>
          </a:xfrm>
          <a:custGeom>
            <a:avLst/>
            <a:gdLst>
              <a:gd name="T0" fmla="*/ 154 w 309"/>
              <a:gd name="T1" fmla="*/ 0 h 309"/>
              <a:gd name="T2" fmla="*/ 154 w 309"/>
              <a:gd name="T3" fmla="*/ 0 h 309"/>
              <a:gd name="T4" fmla="*/ 0 w 309"/>
              <a:gd name="T5" fmla="*/ 154 h 309"/>
              <a:gd name="T6" fmla="*/ 0 w 309"/>
              <a:gd name="T7" fmla="*/ 154 h 309"/>
              <a:gd name="T8" fmla="*/ 154 w 309"/>
              <a:gd name="T9" fmla="*/ 308 h 309"/>
              <a:gd name="T10" fmla="*/ 154 w 309"/>
              <a:gd name="T11" fmla="*/ 308 h 309"/>
              <a:gd name="T12" fmla="*/ 308 w 309"/>
              <a:gd name="T13" fmla="*/ 154 h 309"/>
              <a:gd name="T14" fmla="*/ 308 w 309"/>
              <a:gd name="T15" fmla="*/ 154 h 309"/>
              <a:gd name="T16" fmla="*/ 154 w 309"/>
              <a:gd name="T17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9" h="309">
                <a:moveTo>
                  <a:pt x="154" y="0"/>
                </a:moveTo>
                <a:lnTo>
                  <a:pt x="154" y="0"/>
                </a:lnTo>
                <a:cubicBezTo>
                  <a:pt x="69" y="0"/>
                  <a:pt x="0" y="69"/>
                  <a:pt x="0" y="154"/>
                </a:cubicBezTo>
                <a:lnTo>
                  <a:pt x="0" y="154"/>
                </a:lnTo>
                <a:cubicBezTo>
                  <a:pt x="0" y="239"/>
                  <a:pt x="69" y="308"/>
                  <a:pt x="154" y="308"/>
                </a:cubicBezTo>
                <a:lnTo>
                  <a:pt x="154" y="308"/>
                </a:lnTo>
                <a:cubicBezTo>
                  <a:pt x="239" y="308"/>
                  <a:pt x="308" y="239"/>
                  <a:pt x="308" y="154"/>
                </a:cubicBezTo>
                <a:lnTo>
                  <a:pt x="308" y="154"/>
                </a:lnTo>
                <a:cubicBezTo>
                  <a:pt x="308" y="69"/>
                  <a:pt x="239" y="0"/>
                  <a:pt x="154" y="0"/>
                </a:cubicBezTo>
              </a:path>
            </a:pathLst>
          </a:custGeom>
          <a:noFill/>
          <a:ln w="3175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2"/>
          <p:cNvSpPr>
            <a:spLocks noChangeArrowheads="1"/>
          </p:cNvSpPr>
          <p:nvPr/>
        </p:nvSpPr>
        <p:spPr bwMode="auto">
          <a:xfrm>
            <a:off x="16821988" y="10178433"/>
            <a:ext cx="362132" cy="873378"/>
          </a:xfrm>
          <a:custGeom>
            <a:avLst/>
            <a:gdLst>
              <a:gd name="T0" fmla="*/ 175 w 298"/>
              <a:gd name="T1" fmla="*/ 687 h 723"/>
              <a:gd name="T2" fmla="*/ 175 w 298"/>
              <a:gd name="T3" fmla="*/ 687 h 723"/>
              <a:gd name="T4" fmla="*/ 88 w 298"/>
              <a:gd name="T5" fmla="*/ 600 h 723"/>
              <a:gd name="T6" fmla="*/ 88 w 298"/>
              <a:gd name="T7" fmla="*/ 600 h 723"/>
              <a:gd name="T8" fmla="*/ 175 w 298"/>
              <a:gd name="T9" fmla="*/ 513 h 723"/>
              <a:gd name="T10" fmla="*/ 175 w 298"/>
              <a:gd name="T11" fmla="*/ 513 h 723"/>
              <a:gd name="T12" fmla="*/ 263 w 298"/>
              <a:gd name="T13" fmla="*/ 600 h 723"/>
              <a:gd name="T14" fmla="*/ 263 w 298"/>
              <a:gd name="T15" fmla="*/ 600 h 723"/>
              <a:gd name="T16" fmla="*/ 175 w 298"/>
              <a:gd name="T17" fmla="*/ 687 h 723"/>
              <a:gd name="T18" fmla="*/ 233 w 298"/>
              <a:gd name="T19" fmla="*/ 492 h 723"/>
              <a:gd name="T20" fmla="*/ 233 w 298"/>
              <a:gd name="T21" fmla="*/ 492 h 723"/>
              <a:gd name="T22" fmla="*/ 245 w 298"/>
              <a:gd name="T23" fmla="*/ 391 h 723"/>
              <a:gd name="T24" fmla="*/ 245 w 298"/>
              <a:gd name="T25" fmla="*/ 391 h 723"/>
              <a:gd name="T26" fmla="*/ 30 w 298"/>
              <a:gd name="T27" fmla="*/ 5 h 723"/>
              <a:gd name="T28" fmla="*/ 30 w 298"/>
              <a:gd name="T29" fmla="*/ 5 h 723"/>
              <a:gd name="T30" fmla="*/ 5 w 298"/>
              <a:gd name="T31" fmla="*/ 11 h 723"/>
              <a:gd name="T32" fmla="*/ 5 w 298"/>
              <a:gd name="T33" fmla="*/ 11 h 723"/>
              <a:gd name="T34" fmla="*/ 11 w 298"/>
              <a:gd name="T35" fmla="*/ 35 h 723"/>
              <a:gd name="T36" fmla="*/ 11 w 298"/>
              <a:gd name="T37" fmla="*/ 35 h 723"/>
              <a:gd name="T38" fmla="*/ 210 w 298"/>
              <a:gd name="T39" fmla="*/ 391 h 723"/>
              <a:gd name="T40" fmla="*/ 210 w 298"/>
              <a:gd name="T41" fmla="*/ 391 h 723"/>
              <a:gd name="T42" fmla="*/ 200 w 298"/>
              <a:gd name="T43" fmla="*/ 481 h 723"/>
              <a:gd name="T44" fmla="*/ 200 w 298"/>
              <a:gd name="T45" fmla="*/ 481 h 723"/>
              <a:gd name="T46" fmla="*/ 175 w 298"/>
              <a:gd name="T47" fmla="*/ 478 h 723"/>
              <a:gd name="T48" fmla="*/ 175 w 298"/>
              <a:gd name="T49" fmla="*/ 478 h 723"/>
              <a:gd name="T50" fmla="*/ 54 w 298"/>
              <a:gd name="T51" fmla="*/ 600 h 723"/>
              <a:gd name="T52" fmla="*/ 54 w 298"/>
              <a:gd name="T53" fmla="*/ 600 h 723"/>
              <a:gd name="T54" fmla="*/ 175 w 298"/>
              <a:gd name="T55" fmla="*/ 722 h 723"/>
              <a:gd name="T56" fmla="*/ 175 w 298"/>
              <a:gd name="T57" fmla="*/ 722 h 723"/>
              <a:gd name="T58" fmla="*/ 297 w 298"/>
              <a:gd name="T59" fmla="*/ 600 h 723"/>
              <a:gd name="T60" fmla="*/ 297 w 298"/>
              <a:gd name="T61" fmla="*/ 600 h 723"/>
              <a:gd name="T62" fmla="*/ 233 w 298"/>
              <a:gd name="T63" fmla="*/ 49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8" h="723">
                <a:moveTo>
                  <a:pt x="175" y="687"/>
                </a:moveTo>
                <a:lnTo>
                  <a:pt x="175" y="687"/>
                </a:lnTo>
                <a:cubicBezTo>
                  <a:pt x="128" y="687"/>
                  <a:pt x="88" y="648"/>
                  <a:pt x="88" y="600"/>
                </a:cubicBezTo>
                <a:lnTo>
                  <a:pt x="88" y="600"/>
                </a:lnTo>
                <a:cubicBezTo>
                  <a:pt x="88" y="552"/>
                  <a:pt x="128" y="513"/>
                  <a:pt x="175" y="513"/>
                </a:cubicBezTo>
                <a:lnTo>
                  <a:pt x="175" y="513"/>
                </a:lnTo>
                <a:cubicBezTo>
                  <a:pt x="223" y="513"/>
                  <a:pt x="263" y="552"/>
                  <a:pt x="263" y="600"/>
                </a:cubicBezTo>
                <a:lnTo>
                  <a:pt x="263" y="600"/>
                </a:lnTo>
                <a:cubicBezTo>
                  <a:pt x="263" y="648"/>
                  <a:pt x="223" y="687"/>
                  <a:pt x="175" y="687"/>
                </a:cubicBezTo>
                <a:close/>
                <a:moveTo>
                  <a:pt x="233" y="492"/>
                </a:moveTo>
                <a:lnTo>
                  <a:pt x="233" y="492"/>
                </a:lnTo>
                <a:cubicBezTo>
                  <a:pt x="241" y="459"/>
                  <a:pt x="245" y="425"/>
                  <a:pt x="245" y="391"/>
                </a:cubicBezTo>
                <a:lnTo>
                  <a:pt x="245" y="391"/>
                </a:lnTo>
                <a:cubicBezTo>
                  <a:pt x="245" y="233"/>
                  <a:pt x="165" y="88"/>
                  <a:pt x="30" y="5"/>
                </a:cubicBezTo>
                <a:lnTo>
                  <a:pt x="30" y="5"/>
                </a:lnTo>
                <a:cubicBezTo>
                  <a:pt x="21" y="0"/>
                  <a:pt x="11" y="3"/>
                  <a:pt x="5" y="11"/>
                </a:cubicBezTo>
                <a:lnTo>
                  <a:pt x="5" y="11"/>
                </a:lnTo>
                <a:cubicBezTo>
                  <a:pt x="0" y="19"/>
                  <a:pt x="3" y="30"/>
                  <a:pt x="11" y="35"/>
                </a:cubicBezTo>
                <a:lnTo>
                  <a:pt x="11" y="35"/>
                </a:lnTo>
                <a:cubicBezTo>
                  <a:pt x="136" y="111"/>
                  <a:pt x="210" y="245"/>
                  <a:pt x="210" y="391"/>
                </a:cubicBezTo>
                <a:lnTo>
                  <a:pt x="210" y="391"/>
                </a:lnTo>
                <a:cubicBezTo>
                  <a:pt x="210" y="421"/>
                  <a:pt x="207" y="451"/>
                  <a:pt x="200" y="481"/>
                </a:cubicBezTo>
                <a:lnTo>
                  <a:pt x="200" y="481"/>
                </a:lnTo>
                <a:cubicBezTo>
                  <a:pt x="192" y="479"/>
                  <a:pt x="184" y="478"/>
                  <a:pt x="175" y="478"/>
                </a:cubicBezTo>
                <a:lnTo>
                  <a:pt x="175" y="478"/>
                </a:lnTo>
                <a:cubicBezTo>
                  <a:pt x="108" y="478"/>
                  <a:pt x="54" y="533"/>
                  <a:pt x="54" y="600"/>
                </a:cubicBezTo>
                <a:lnTo>
                  <a:pt x="54" y="600"/>
                </a:lnTo>
                <a:cubicBezTo>
                  <a:pt x="54" y="667"/>
                  <a:pt x="108" y="722"/>
                  <a:pt x="175" y="722"/>
                </a:cubicBezTo>
                <a:lnTo>
                  <a:pt x="175" y="722"/>
                </a:lnTo>
                <a:cubicBezTo>
                  <a:pt x="243" y="722"/>
                  <a:pt x="297" y="667"/>
                  <a:pt x="297" y="600"/>
                </a:cubicBezTo>
                <a:lnTo>
                  <a:pt x="297" y="600"/>
                </a:lnTo>
                <a:cubicBezTo>
                  <a:pt x="297" y="554"/>
                  <a:pt x="271" y="513"/>
                  <a:pt x="233" y="492"/>
                </a:cubicBezTo>
                <a:close/>
              </a:path>
            </a:pathLst>
          </a:custGeom>
          <a:solidFill>
            <a:srgbClr val="E6914D"/>
          </a:solidFill>
          <a:ln w="317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3"/>
          <p:cNvSpPr>
            <a:spLocks noChangeArrowheads="1"/>
          </p:cNvSpPr>
          <p:nvPr/>
        </p:nvSpPr>
        <p:spPr bwMode="auto">
          <a:xfrm>
            <a:off x="16928497" y="10801515"/>
            <a:ext cx="213019" cy="213019"/>
          </a:xfrm>
          <a:custGeom>
            <a:avLst/>
            <a:gdLst>
              <a:gd name="T0" fmla="*/ 87 w 176"/>
              <a:gd name="T1" fmla="*/ 174 h 175"/>
              <a:gd name="T2" fmla="*/ 87 w 176"/>
              <a:gd name="T3" fmla="*/ 174 h 175"/>
              <a:gd name="T4" fmla="*/ 0 w 176"/>
              <a:gd name="T5" fmla="*/ 87 h 175"/>
              <a:gd name="T6" fmla="*/ 0 w 176"/>
              <a:gd name="T7" fmla="*/ 87 h 175"/>
              <a:gd name="T8" fmla="*/ 87 w 176"/>
              <a:gd name="T9" fmla="*/ 0 h 175"/>
              <a:gd name="T10" fmla="*/ 87 w 176"/>
              <a:gd name="T11" fmla="*/ 0 h 175"/>
              <a:gd name="T12" fmla="*/ 175 w 176"/>
              <a:gd name="T13" fmla="*/ 87 h 175"/>
              <a:gd name="T14" fmla="*/ 175 w 176"/>
              <a:gd name="T15" fmla="*/ 87 h 175"/>
              <a:gd name="T16" fmla="*/ 87 w 176"/>
              <a:gd name="T17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" h="175">
                <a:moveTo>
                  <a:pt x="87" y="174"/>
                </a:moveTo>
                <a:lnTo>
                  <a:pt x="87" y="174"/>
                </a:lnTo>
                <a:cubicBezTo>
                  <a:pt x="40" y="174"/>
                  <a:pt x="0" y="135"/>
                  <a:pt x="0" y="87"/>
                </a:cubicBezTo>
                <a:lnTo>
                  <a:pt x="0" y="87"/>
                </a:lnTo>
                <a:cubicBezTo>
                  <a:pt x="0" y="39"/>
                  <a:pt x="40" y="0"/>
                  <a:pt x="87" y="0"/>
                </a:cubicBezTo>
                <a:lnTo>
                  <a:pt x="87" y="0"/>
                </a:lnTo>
                <a:cubicBezTo>
                  <a:pt x="135" y="0"/>
                  <a:pt x="175" y="39"/>
                  <a:pt x="175" y="87"/>
                </a:cubicBezTo>
                <a:lnTo>
                  <a:pt x="175" y="87"/>
                </a:lnTo>
                <a:cubicBezTo>
                  <a:pt x="175" y="135"/>
                  <a:pt x="135" y="174"/>
                  <a:pt x="87" y="174"/>
                </a:cubicBezTo>
              </a:path>
            </a:pathLst>
          </a:custGeom>
          <a:noFill/>
          <a:ln w="3175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4"/>
          <p:cNvSpPr>
            <a:spLocks noChangeArrowheads="1"/>
          </p:cNvSpPr>
          <p:nvPr/>
        </p:nvSpPr>
        <p:spPr bwMode="auto">
          <a:xfrm>
            <a:off x="16821988" y="10178433"/>
            <a:ext cx="362132" cy="873378"/>
          </a:xfrm>
          <a:custGeom>
            <a:avLst/>
            <a:gdLst>
              <a:gd name="T0" fmla="*/ 233 w 298"/>
              <a:gd name="T1" fmla="*/ 492 h 723"/>
              <a:gd name="T2" fmla="*/ 233 w 298"/>
              <a:gd name="T3" fmla="*/ 492 h 723"/>
              <a:gd name="T4" fmla="*/ 245 w 298"/>
              <a:gd name="T5" fmla="*/ 391 h 723"/>
              <a:gd name="T6" fmla="*/ 245 w 298"/>
              <a:gd name="T7" fmla="*/ 391 h 723"/>
              <a:gd name="T8" fmla="*/ 30 w 298"/>
              <a:gd name="T9" fmla="*/ 5 h 723"/>
              <a:gd name="T10" fmla="*/ 30 w 298"/>
              <a:gd name="T11" fmla="*/ 5 h 723"/>
              <a:gd name="T12" fmla="*/ 5 w 298"/>
              <a:gd name="T13" fmla="*/ 11 h 723"/>
              <a:gd name="T14" fmla="*/ 5 w 298"/>
              <a:gd name="T15" fmla="*/ 11 h 723"/>
              <a:gd name="T16" fmla="*/ 11 w 298"/>
              <a:gd name="T17" fmla="*/ 35 h 723"/>
              <a:gd name="T18" fmla="*/ 11 w 298"/>
              <a:gd name="T19" fmla="*/ 35 h 723"/>
              <a:gd name="T20" fmla="*/ 210 w 298"/>
              <a:gd name="T21" fmla="*/ 391 h 723"/>
              <a:gd name="T22" fmla="*/ 210 w 298"/>
              <a:gd name="T23" fmla="*/ 391 h 723"/>
              <a:gd name="T24" fmla="*/ 200 w 298"/>
              <a:gd name="T25" fmla="*/ 481 h 723"/>
              <a:gd name="T26" fmla="*/ 200 w 298"/>
              <a:gd name="T27" fmla="*/ 481 h 723"/>
              <a:gd name="T28" fmla="*/ 175 w 298"/>
              <a:gd name="T29" fmla="*/ 478 h 723"/>
              <a:gd name="T30" fmla="*/ 175 w 298"/>
              <a:gd name="T31" fmla="*/ 478 h 723"/>
              <a:gd name="T32" fmla="*/ 54 w 298"/>
              <a:gd name="T33" fmla="*/ 600 h 723"/>
              <a:gd name="T34" fmla="*/ 54 w 298"/>
              <a:gd name="T35" fmla="*/ 600 h 723"/>
              <a:gd name="T36" fmla="*/ 175 w 298"/>
              <a:gd name="T37" fmla="*/ 722 h 723"/>
              <a:gd name="T38" fmla="*/ 175 w 298"/>
              <a:gd name="T39" fmla="*/ 722 h 723"/>
              <a:gd name="T40" fmla="*/ 297 w 298"/>
              <a:gd name="T41" fmla="*/ 600 h 723"/>
              <a:gd name="T42" fmla="*/ 297 w 298"/>
              <a:gd name="T43" fmla="*/ 600 h 723"/>
              <a:gd name="T44" fmla="*/ 233 w 298"/>
              <a:gd name="T45" fmla="*/ 49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8" h="723">
                <a:moveTo>
                  <a:pt x="233" y="492"/>
                </a:moveTo>
                <a:lnTo>
                  <a:pt x="233" y="492"/>
                </a:lnTo>
                <a:cubicBezTo>
                  <a:pt x="241" y="459"/>
                  <a:pt x="245" y="425"/>
                  <a:pt x="245" y="391"/>
                </a:cubicBezTo>
                <a:lnTo>
                  <a:pt x="245" y="391"/>
                </a:lnTo>
                <a:cubicBezTo>
                  <a:pt x="245" y="233"/>
                  <a:pt x="165" y="88"/>
                  <a:pt x="30" y="5"/>
                </a:cubicBezTo>
                <a:lnTo>
                  <a:pt x="30" y="5"/>
                </a:lnTo>
                <a:cubicBezTo>
                  <a:pt x="21" y="0"/>
                  <a:pt x="11" y="3"/>
                  <a:pt x="5" y="11"/>
                </a:cubicBezTo>
                <a:lnTo>
                  <a:pt x="5" y="11"/>
                </a:lnTo>
                <a:cubicBezTo>
                  <a:pt x="0" y="19"/>
                  <a:pt x="3" y="30"/>
                  <a:pt x="11" y="35"/>
                </a:cubicBezTo>
                <a:lnTo>
                  <a:pt x="11" y="35"/>
                </a:lnTo>
                <a:cubicBezTo>
                  <a:pt x="136" y="111"/>
                  <a:pt x="210" y="245"/>
                  <a:pt x="210" y="391"/>
                </a:cubicBezTo>
                <a:lnTo>
                  <a:pt x="210" y="391"/>
                </a:lnTo>
                <a:cubicBezTo>
                  <a:pt x="210" y="421"/>
                  <a:pt x="207" y="451"/>
                  <a:pt x="200" y="481"/>
                </a:cubicBezTo>
                <a:lnTo>
                  <a:pt x="200" y="481"/>
                </a:lnTo>
                <a:cubicBezTo>
                  <a:pt x="192" y="479"/>
                  <a:pt x="184" y="478"/>
                  <a:pt x="175" y="478"/>
                </a:cubicBezTo>
                <a:lnTo>
                  <a:pt x="175" y="478"/>
                </a:lnTo>
                <a:cubicBezTo>
                  <a:pt x="108" y="478"/>
                  <a:pt x="54" y="533"/>
                  <a:pt x="54" y="600"/>
                </a:cubicBezTo>
                <a:lnTo>
                  <a:pt x="54" y="600"/>
                </a:lnTo>
                <a:cubicBezTo>
                  <a:pt x="54" y="667"/>
                  <a:pt x="108" y="722"/>
                  <a:pt x="175" y="722"/>
                </a:cubicBezTo>
                <a:lnTo>
                  <a:pt x="175" y="722"/>
                </a:lnTo>
                <a:cubicBezTo>
                  <a:pt x="243" y="722"/>
                  <a:pt x="297" y="667"/>
                  <a:pt x="297" y="600"/>
                </a:cubicBezTo>
                <a:lnTo>
                  <a:pt x="297" y="600"/>
                </a:lnTo>
                <a:cubicBezTo>
                  <a:pt x="297" y="554"/>
                  <a:pt x="271" y="513"/>
                  <a:pt x="233" y="492"/>
                </a:cubicBezTo>
              </a:path>
            </a:pathLst>
          </a:custGeom>
          <a:noFill/>
          <a:ln w="3175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5"/>
          <p:cNvSpPr>
            <a:spLocks noChangeArrowheads="1"/>
          </p:cNvSpPr>
          <p:nvPr/>
        </p:nvSpPr>
        <p:spPr bwMode="auto">
          <a:xfrm>
            <a:off x="15959261" y="10758911"/>
            <a:ext cx="836101" cy="442013"/>
          </a:xfrm>
          <a:custGeom>
            <a:avLst/>
            <a:gdLst>
              <a:gd name="T0" fmla="*/ 35 w 692"/>
              <a:gd name="T1" fmla="*/ 122 h 366"/>
              <a:gd name="T2" fmla="*/ 35 w 692"/>
              <a:gd name="T3" fmla="*/ 122 h 366"/>
              <a:gd name="T4" fmla="*/ 123 w 692"/>
              <a:gd name="T5" fmla="*/ 35 h 366"/>
              <a:gd name="T6" fmla="*/ 123 w 692"/>
              <a:gd name="T7" fmla="*/ 35 h 366"/>
              <a:gd name="T8" fmla="*/ 210 w 692"/>
              <a:gd name="T9" fmla="*/ 122 h 366"/>
              <a:gd name="T10" fmla="*/ 210 w 692"/>
              <a:gd name="T11" fmla="*/ 122 h 366"/>
              <a:gd name="T12" fmla="*/ 123 w 692"/>
              <a:gd name="T13" fmla="*/ 209 h 366"/>
              <a:gd name="T14" fmla="*/ 123 w 692"/>
              <a:gd name="T15" fmla="*/ 209 h 366"/>
              <a:gd name="T16" fmla="*/ 35 w 692"/>
              <a:gd name="T17" fmla="*/ 122 h 366"/>
              <a:gd name="T18" fmla="*/ 665 w 692"/>
              <a:gd name="T19" fmla="*/ 299 h 366"/>
              <a:gd name="T20" fmla="*/ 665 w 692"/>
              <a:gd name="T21" fmla="*/ 299 h 366"/>
              <a:gd name="T22" fmla="*/ 505 w 692"/>
              <a:gd name="T23" fmla="*/ 330 h 366"/>
              <a:gd name="T24" fmla="*/ 505 w 692"/>
              <a:gd name="T25" fmla="*/ 330 h 366"/>
              <a:gd name="T26" fmla="*/ 209 w 692"/>
              <a:gd name="T27" fmla="*/ 207 h 366"/>
              <a:gd name="T28" fmla="*/ 209 w 692"/>
              <a:gd name="T29" fmla="*/ 207 h 366"/>
              <a:gd name="T30" fmla="*/ 244 w 692"/>
              <a:gd name="T31" fmla="*/ 122 h 366"/>
              <a:gd name="T32" fmla="*/ 244 w 692"/>
              <a:gd name="T33" fmla="*/ 122 h 366"/>
              <a:gd name="T34" fmla="*/ 123 w 692"/>
              <a:gd name="T35" fmla="*/ 0 h 366"/>
              <a:gd name="T36" fmla="*/ 123 w 692"/>
              <a:gd name="T37" fmla="*/ 0 h 366"/>
              <a:gd name="T38" fmla="*/ 0 w 692"/>
              <a:gd name="T39" fmla="*/ 122 h 366"/>
              <a:gd name="T40" fmla="*/ 0 w 692"/>
              <a:gd name="T41" fmla="*/ 122 h 366"/>
              <a:gd name="T42" fmla="*/ 123 w 692"/>
              <a:gd name="T43" fmla="*/ 244 h 366"/>
              <a:gd name="T44" fmla="*/ 123 w 692"/>
              <a:gd name="T45" fmla="*/ 244 h 366"/>
              <a:gd name="T46" fmla="*/ 181 w 692"/>
              <a:gd name="T47" fmla="*/ 228 h 366"/>
              <a:gd name="T48" fmla="*/ 181 w 692"/>
              <a:gd name="T49" fmla="*/ 228 h 366"/>
              <a:gd name="T50" fmla="*/ 505 w 692"/>
              <a:gd name="T51" fmla="*/ 365 h 366"/>
              <a:gd name="T52" fmla="*/ 505 w 692"/>
              <a:gd name="T53" fmla="*/ 365 h 366"/>
              <a:gd name="T54" fmla="*/ 678 w 692"/>
              <a:gd name="T55" fmla="*/ 331 h 366"/>
              <a:gd name="T56" fmla="*/ 678 w 692"/>
              <a:gd name="T57" fmla="*/ 331 h 366"/>
              <a:gd name="T58" fmla="*/ 688 w 692"/>
              <a:gd name="T59" fmla="*/ 309 h 366"/>
              <a:gd name="T60" fmla="*/ 688 w 692"/>
              <a:gd name="T61" fmla="*/ 309 h 366"/>
              <a:gd name="T62" fmla="*/ 665 w 692"/>
              <a:gd name="T63" fmla="*/ 299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92" h="366">
                <a:moveTo>
                  <a:pt x="35" y="122"/>
                </a:moveTo>
                <a:lnTo>
                  <a:pt x="35" y="122"/>
                </a:lnTo>
                <a:cubicBezTo>
                  <a:pt x="35" y="74"/>
                  <a:pt x="74" y="35"/>
                  <a:pt x="123" y="35"/>
                </a:cubicBezTo>
                <a:lnTo>
                  <a:pt x="123" y="35"/>
                </a:lnTo>
                <a:cubicBezTo>
                  <a:pt x="170" y="35"/>
                  <a:pt x="210" y="74"/>
                  <a:pt x="210" y="122"/>
                </a:cubicBezTo>
                <a:lnTo>
                  <a:pt x="210" y="122"/>
                </a:lnTo>
                <a:cubicBezTo>
                  <a:pt x="210" y="170"/>
                  <a:pt x="170" y="209"/>
                  <a:pt x="123" y="209"/>
                </a:cubicBezTo>
                <a:lnTo>
                  <a:pt x="123" y="209"/>
                </a:lnTo>
                <a:cubicBezTo>
                  <a:pt x="74" y="209"/>
                  <a:pt x="35" y="170"/>
                  <a:pt x="35" y="122"/>
                </a:cubicBezTo>
                <a:close/>
                <a:moveTo>
                  <a:pt x="665" y="299"/>
                </a:moveTo>
                <a:lnTo>
                  <a:pt x="665" y="299"/>
                </a:lnTo>
                <a:cubicBezTo>
                  <a:pt x="614" y="320"/>
                  <a:pt x="560" y="330"/>
                  <a:pt x="505" y="330"/>
                </a:cubicBezTo>
                <a:lnTo>
                  <a:pt x="505" y="330"/>
                </a:lnTo>
                <a:cubicBezTo>
                  <a:pt x="394" y="330"/>
                  <a:pt x="287" y="286"/>
                  <a:pt x="209" y="207"/>
                </a:cubicBezTo>
                <a:lnTo>
                  <a:pt x="209" y="207"/>
                </a:lnTo>
                <a:cubicBezTo>
                  <a:pt x="231" y="185"/>
                  <a:pt x="244" y="155"/>
                  <a:pt x="244" y="122"/>
                </a:cubicBezTo>
                <a:lnTo>
                  <a:pt x="244" y="122"/>
                </a:lnTo>
                <a:cubicBezTo>
                  <a:pt x="244" y="55"/>
                  <a:pt x="190" y="0"/>
                  <a:pt x="123" y="0"/>
                </a:cubicBezTo>
                <a:lnTo>
                  <a:pt x="123" y="0"/>
                </a:lnTo>
                <a:cubicBezTo>
                  <a:pt x="55" y="0"/>
                  <a:pt x="0" y="55"/>
                  <a:pt x="0" y="122"/>
                </a:cubicBezTo>
                <a:lnTo>
                  <a:pt x="0" y="122"/>
                </a:lnTo>
                <a:cubicBezTo>
                  <a:pt x="0" y="189"/>
                  <a:pt x="55" y="244"/>
                  <a:pt x="123" y="244"/>
                </a:cubicBezTo>
                <a:lnTo>
                  <a:pt x="123" y="244"/>
                </a:lnTo>
                <a:cubicBezTo>
                  <a:pt x="144" y="244"/>
                  <a:pt x="164" y="238"/>
                  <a:pt x="181" y="228"/>
                </a:cubicBezTo>
                <a:lnTo>
                  <a:pt x="181" y="228"/>
                </a:lnTo>
                <a:cubicBezTo>
                  <a:pt x="266" y="316"/>
                  <a:pt x="384" y="365"/>
                  <a:pt x="505" y="365"/>
                </a:cubicBezTo>
                <a:lnTo>
                  <a:pt x="505" y="365"/>
                </a:lnTo>
                <a:cubicBezTo>
                  <a:pt x="565" y="365"/>
                  <a:pt x="623" y="354"/>
                  <a:pt x="678" y="331"/>
                </a:cubicBezTo>
                <a:lnTo>
                  <a:pt x="678" y="331"/>
                </a:lnTo>
                <a:cubicBezTo>
                  <a:pt x="688" y="328"/>
                  <a:pt x="691" y="318"/>
                  <a:pt x="688" y="309"/>
                </a:cubicBezTo>
                <a:lnTo>
                  <a:pt x="688" y="309"/>
                </a:lnTo>
                <a:cubicBezTo>
                  <a:pt x="684" y="300"/>
                  <a:pt x="674" y="296"/>
                  <a:pt x="665" y="299"/>
                </a:cubicBezTo>
                <a:close/>
              </a:path>
            </a:pathLst>
          </a:custGeom>
          <a:solidFill>
            <a:srgbClr val="E6914D"/>
          </a:solidFill>
          <a:ln w="317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6"/>
          <p:cNvSpPr>
            <a:spLocks noChangeArrowheads="1"/>
          </p:cNvSpPr>
          <p:nvPr/>
        </p:nvSpPr>
        <p:spPr bwMode="auto">
          <a:xfrm>
            <a:off x="16001865" y="10801515"/>
            <a:ext cx="213019" cy="213019"/>
          </a:xfrm>
          <a:custGeom>
            <a:avLst/>
            <a:gdLst>
              <a:gd name="T0" fmla="*/ 0 w 176"/>
              <a:gd name="T1" fmla="*/ 87 h 175"/>
              <a:gd name="T2" fmla="*/ 0 w 176"/>
              <a:gd name="T3" fmla="*/ 87 h 175"/>
              <a:gd name="T4" fmla="*/ 88 w 176"/>
              <a:gd name="T5" fmla="*/ 0 h 175"/>
              <a:gd name="T6" fmla="*/ 88 w 176"/>
              <a:gd name="T7" fmla="*/ 0 h 175"/>
              <a:gd name="T8" fmla="*/ 175 w 176"/>
              <a:gd name="T9" fmla="*/ 87 h 175"/>
              <a:gd name="T10" fmla="*/ 175 w 176"/>
              <a:gd name="T11" fmla="*/ 87 h 175"/>
              <a:gd name="T12" fmla="*/ 88 w 176"/>
              <a:gd name="T13" fmla="*/ 174 h 175"/>
              <a:gd name="T14" fmla="*/ 88 w 176"/>
              <a:gd name="T15" fmla="*/ 174 h 175"/>
              <a:gd name="T16" fmla="*/ 0 w 176"/>
              <a:gd name="T17" fmla="*/ 87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" h="175">
                <a:moveTo>
                  <a:pt x="0" y="87"/>
                </a:moveTo>
                <a:lnTo>
                  <a:pt x="0" y="87"/>
                </a:lnTo>
                <a:cubicBezTo>
                  <a:pt x="0" y="39"/>
                  <a:pt x="39" y="0"/>
                  <a:pt x="88" y="0"/>
                </a:cubicBezTo>
                <a:lnTo>
                  <a:pt x="88" y="0"/>
                </a:lnTo>
                <a:cubicBezTo>
                  <a:pt x="135" y="0"/>
                  <a:pt x="175" y="39"/>
                  <a:pt x="175" y="87"/>
                </a:cubicBezTo>
                <a:lnTo>
                  <a:pt x="175" y="87"/>
                </a:lnTo>
                <a:cubicBezTo>
                  <a:pt x="175" y="135"/>
                  <a:pt x="135" y="174"/>
                  <a:pt x="88" y="174"/>
                </a:cubicBezTo>
                <a:lnTo>
                  <a:pt x="88" y="174"/>
                </a:lnTo>
                <a:cubicBezTo>
                  <a:pt x="39" y="174"/>
                  <a:pt x="0" y="135"/>
                  <a:pt x="0" y="87"/>
                </a:cubicBezTo>
              </a:path>
            </a:pathLst>
          </a:custGeom>
          <a:noFill/>
          <a:ln w="3175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7"/>
          <p:cNvSpPr>
            <a:spLocks noChangeArrowheads="1"/>
          </p:cNvSpPr>
          <p:nvPr/>
        </p:nvSpPr>
        <p:spPr bwMode="auto">
          <a:xfrm>
            <a:off x="15959261" y="10758911"/>
            <a:ext cx="836101" cy="442013"/>
          </a:xfrm>
          <a:custGeom>
            <a:avLst/>
            <a:gdLst>
              <a:gd name="T0" fmla="*/ 665 w 692"/>
              <a:gd name="T1" fmla="*/ 299 h 366"/>
              <a:gd name="T2" fmla="*/ 665 w 692"/>
              <a:gd name="T3" fmla="*/ 299 h 366"/>
              <a:gd name="T4" fmla="*/ 505 w 692"/>
              <a:gd name="T5" fmla="*/ 330 h 366"/>
              <a:gd name="T6" fmla="*/ 505 w 692"/>
              <a:gd name="T7" fmla="*/ 330 h 366"/>
              <a:gd name="T8" fmla="*/ 209 w 692"/>
              <a:gd name="T9" fmla="*/ 207 h 366"/>
              <a:gd name="T10" fmla="*/ 209 w 692"/>
              <a:gd name="T11" fmla="*/ 207 h 366"/>
              <a:gd name="T12" fmla="*/ 244 w 692"/>
              <a:gd name="T13" fmla="*/ 122 h 366"/>
              <a:gd name="T14" fmla="*/ 244 w 692"/>
              <a:gd name="T15" fmla="*/ 122 h 366"/>
              <a:gd name="T16" fmla="*/ 123 w 692"/>
              <a:gd name="T17" fmla="*/ 0 h 366"/>
              <a:gd name="T18" fmla="*/ 123 w 692"/>
              <a:gd name="T19" fmla="*/ 0 h 366"/>
              <a:gd name="T20" fmla="*/ 0 w 692"/>
              <a:gd name="T21" fmla="*/ 122 h 366"/>
              <a:gd name="T22" fmla="*/ 0 w 692"/>
              <a:gd name="T23" fmla="*/ 122 h 366"/>
              <a:gd name="T24" fmla="*/ 123 w 692"/>
              <a:gd name="T25" fmla="*/ 244 h 366"/>
              <a:gd name="T26" fmla="*/ 123 w 692"/>
              <a:gd name="T27" fmla="*/ 244 h 366"/>
              <a:gd name="T28" fmla="*/ 181 w 692"/>
              <a:gd name="T29" fmla="*/ 228 h 366"/>
              <a:gd name="T30" fmla="*/ 181 w 692"/>
              <a:gd name="T31" fmla="*/ 228 h 366"/>
              <a:gd name="T32" fmla="*/ 505 w 692"/>
              <a:gd name="T33" fmla="*/ 365 h 366"/>
              <a:gd name="T34" fmla="*/ 505 w 692"/>
              <a:gd name="T35" fmla="*/ 365 h 366"/>
              <a:gd name="T36" fmla="*/ 678 w 692"/>
              <a:gd name="T37" fmla="*/ 331 h 366"/>
              <a:gd name="T38" fmla="*/ 678 w 692"/>
              <a:gd name="T39" fmla="*/ 331 h 366"/>
              <a:gd name="T40" fmla="*/ 688 w 692"/>
              <a:gd name="T41" fmla="*/ 309 h 366"/>
              <a:gd name="T42" fmla="*/ 688 w 692"/>
              <a:gd name="T43" fmla="*/ 309 h 366"/>
              <a:gd name="T44" fmla="*/ 665 w 692"/>
              <a:gd name="T45" fmla="*/ 299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92" h="366">
                <a:moveTo>
                  <a:pt x="665" y="299"/>
                </a:moveTo>
                <a:lnTo>
                  <a:pt x="665" y="299"/>
                </a:lnTo>
                <a:cubicBezTo>
                  <a:pt x="614" y="320"/>
                  <a:pt x="560" y="330"/>
                  <a:pt x="505" y="330"/>
                </a:cubicBezTo>
                <a:lnTo>
                  <a:pt x="505" y="330"/>
                </a:lnTo>
                <a:cubicBezTo>
                  <a:pt x="394" y="330"/>
                  <a:pt x="287" y="286"/>
                  <a:pt x="209" y="207"/>
                </a:cubicBezTo>
                <a:lnTo>
                  <a:pt x="209" y="207"/>
                </a:lnTo>
                <a:cubicBezTo>
                  <a:pt x="231" y="185"/>
                  <a:pt x="244" y="155"/>
                  <a:pt x="244" y="122"/>
                </a:cubicBezTo>
                <a:lnTo>
                  <a:pt x="244" y="122"/>
                </a:lnTo>
                <a:cubicBezTo>
                  <a:pt x="244" y="55"/>
                  <a:pt x="190" y="0"/>
                  <a:pt x="123" y="0"/>
                </a:cubicBezTo>
                <a:lnTo>
                  <a:pt x="123" y="0"/>
                </a:lnTo>
                <a:cubicBezTo>
                  <a:pt x="55" y="0"/>
                  <a:pt x="0" y="55"/>
                  <a:pt x="0" y="122"/>
                </a:cubicBezTo>
                <a:lnTo>
                  <a:pt x="0" y="122"/>
                </a:lnTo>
                <a:cubicBezTo>
                  <a:pt x="0" y="189"/>
                  <a:pt x="55" y="244"/>
                  <a:pt x="123" y="244"/>
                </a:cubicBezTo>
                <a:lnTo>
                  <a:pt x="123" y="244"/>
                </a:lnTo>
                <a:cubicBezTo>
                  <a:pt x="144" y="244"/>
                  <a:pt x="164" y="238"/>
                  <a:pt x="181" y="228"/>
                </a:cubicBezTo>
                <a:lnTo>
                  <a:pt x="181" y="228"/>
                </a:lnTo>
                <a:cubicBezTo>
                  <a:pt x="266" y="316"/>
                  <a:pt x="384" y="365"/>
                  <a:pt x="505" y="365"/>
                </a:cubicBezTo>
                <a:lnTo>
                  <a:pt x="505" y="365"/>
                </a:lnTo>
                <a:cubicBezTo>
                  <a:pt x="565" y="365"/>
                  <a:pt x="623" y="354"/>
                  <a:pt x="678" y="331"/>
                </a:cubicBezTo>
                <a:lnTo>
                  <a:pt x="678" y="331"/>
                </a:lnTo>
                <a:cubicBezTo>
                  <a:pt x="688" y="328"/>
                  <a:pt x="691" y="318"/>
                  <a:pt x="688" y="309"/>
                </a:cubicBezTo>
                <a:lnTo>
                  <a:pt x="688" y="309"/>
                </a:lnTo>
                <a:cubicBezTo>
                  <a:pt x="684" y="300"/>
                  <a:pt x="674" y="296"/>
                  <a:pt x="665" y="299"/>
                </a:cubicBezTo>
              </a:path>
            </a:pathLst>
          </a:custGeom>
          <a:noFill/>
          <a:ln w="3175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8"/>
          <p:cNvSpPr>
            <a:spLocks noChangeArrowheads="1"/>
          </p:cNvSpPr>
          <p:nvPr/>
        </p:nvSpPr>
        <p:spPr bwMode="auto">
          <a:xfrm>
            <a:off x="16028494" y="9981392"/>
            <a:ext cx="692312" cy="655032"/>
          </a:xfrm>
          <a:custGeom>
            <a:avLst/>
            <a:gdLst>
              <a:gd name="T0" fmla="*/ 452 w 575"/>
              <a:gd name="T1" fmla="*/ 35 h 544"/>
              <a:gd name="T2" fmla="*/ 452 w 575"/>
              <a:gd name="T3" fmla="*/ 35 h 544"/>
              <a:gd name="T4" fmla="*/ 539 w 575"/>
              <a:gd name="T5" fmla="*/ 122 h 544"/>
              <a:gd name="T6" fmla="*/ 539 w 575"/>
              <a:gd name="T7" fmla="*/ 122 h 544"/>
              <a:gd name="T8" fmla="*/ 452 w 575"/>
              <a:gd name="T9" fmla="*/ 209 h 544"/>
              <a:gd name="T10" fmla="*/ 452 w 575"/>
              <a:gd name="T11" fmla="*/ 209 h 544"/>
              <a:gd name="T12" fmla="*/ 365 w 575"/>
              <a:gd name="T13" fmla="*/ 122 h 544"/>
              <a:gd name="T14" fmla="*/ 365 w 575"/>
              <a:gd name="T15" fmla="*/ 122 h 544"/>
              <a:gd name="T16" fmla="*/ 452 w 575"/>
              <a:gd name="T17" fmla="*/ 35 h 544"/>
              <a:gd name="T18" fmla="*/ 17 w 575"/>
              <a:gd name="T19" fmla="*/ 543 h 544"/>
              <a:gd name="T20" fmla="*/ 17 w 575"/>
              <a:gd name="T21" fmla="*/ 543 h 544"/>
              <a:gd name="T22" fmla="*/ 18 w 575"/>
              <a:gd name="T23" fmla="*/ 543 h 544"/>
              <a:gd name="T24" fmla="*/ 18 w 575"/>
              <a:gd name="T25" fmla="*/ 543 h 544"/>
              <a:gd name="T26" fmla="*/ 36 w 575"/>
              <a:gd name="T27" fmla="*/ 527 h 544"/>
              <a:gd name="T28" fmla="*/ 36 w 575"/>
              <a:gd name="T29" fmla="*/ 527 h 544"/>
              <a:gd name="T30" fmla="*/ 336 w 575"/>
              <a:gd name="T31" fmla="*/ 156 h 544"/>
              <a:gd name="T32" fmla="*/ 336 w 575"/>
              <a:gd name="T33" fmla="*/ 156 h 544"/>
              <a:gd name="T34" fmla="*/ 452 w 575"/>
              <a:gd name="T35" fmla="*/ 243 h 544"/>
              <a:gd name="T36" fmla="*/ 452 w 575"/>
              <a:gd name="T37" fmla="*/ 243 h 544"/>
              <a:gd name="T38" fmla="*/ 574 w 575"/>
              <a:gd name="T39" fmla="*/ 122 h 544"/>
              <a:gd name="T40" fmla="*/ 574 w 575"/>
              <a:gd name="T41" fmla="*/ 122 h 544"/>
              <a:gd name="T42" fmla="*/ 452 w 575"/>
              <a:gd name="T43" fmla="*/ 0 h 544"/>
              <a:gd name="T44" fmla="*/ 452 w 575"/>
              <a:gd name="T45" fmla="*/ 0 h 544"/>
              <a:gd name="T46" fmla="*/ 331 w 575"/>
              <a:gd name="T47" fmla="*/ 121 h 544"/>
              <a:gd name="T48" fmla="*/ 331 w 575"/>
              <a:gd name="T49" fmla="*/ 121 h 544"/>
              <a:gd name="T50" fmla="*/ 1 w 575"/>
              <a:gd name="T51" fmla="*/ 525 h 544"/>
              <a:gd name="T52" fmla="*/ 1 w 575"/>
              <a:gd name="T53" fmla="*/ 525 h 544"/>
              <a:gd name="T54" fmla="*/ 17 w 575"/>
              <a:gd name="T55" fmla="*/ 54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5" h="544">
                <a:moveTo>
                  <a:pt x="452" y="35"/>
                </a:moveTo>
                <a:lnTo>
                  <a:pt x="452" y="35"/>
                </a:lnTo>
                <a:cubicBezTo>
                  <a:pt x="501" y="35"/>
                  <a:pt x="539" y="74"/>
                  <a:pt x="539" y="122"/>
                </a:cubicBezTo>
                <a:lnTo>
                  <a:pt x="539" y="122"/>
                </a:lnTo>
                <a:cubicBezTo>
                  <a:pt x="539" y="170"/>
                  <a:pt x="501" y="209"/>
                  <a:pt x="452" y="209"/>
                </a:cubicBezTo>
                <a:lnTo>
                  <a:pt x="452" y="209"/>
                </a:lnTo>
                <a:cubicBezTo>
                  <a:pt x="405" y="209"/>
                  <a:pt x="365" y="170"/>
                  <a:pt x="365" y="122"/>
                </a:cubicBezTo>
                <a:lnTo>
                  <a:pt x="365" y="122"/>
                </a:lnTo>
                <a:cubicBezTo>
                  <a:pt x="365" y="74"/>
                  <a:pt x="405" y="35"/>
                  <a:pt x="452" y="35"/>
                </a:cubicBezTo>
                <a:close/>
                <a:moveTo>
                  <a:pt x="17" y="543"/>
                </a:moveTo>
                <a:lnTo>
                  <a:pt x="17" y="543"/>
                </a:lnTo>
                <a:cubicBezTo>
                  <a:pt x="18" y="543"/>
                  <a:pt x="18" y="543"/>
                  <a:pt x="18" y="543"/>
                </a:cubicBezTo>
                <a:lnTo>
                  <a:pt x="18" y="543"/>
                </a:lnTo>
                <a:cubicBezTo>
                  <a:pt x="27" y="543"/>
                  <a:pt x="35" y="536"/>
                  <a:pt x="36" y="527"/>
                </a:cubicBezTo>
                <a:lnTo>
                  <a:pt x="36" y="527"/>
                </a:lnTo>
                <a:cubicBezTo>
                  <a:pt x="48" y="352"/>
                  <a:pt x="168" y="205"/>
                  <a:pt x="336" y="156"/>
                </a:cubicBezTo>
                <a:lnTo>
                  <a:pt x="336" y="156"/>
                </a:lnTo>
                <a:cubicBezTo>
                  <a:pt x="350" y="207"/>
                  <a:pt x="397" y="243"/>
                  <a:pt x="452" y="243"/>
                </a:cubicBezTo>
                <a:lnTo>
                  <a:pt x="452" y="243"/>
                </a:lnTo>
                <a:cubicBezTo>
                  <a:pt x="520" y="243"/>
                  <a:pt x="574" y="189"/>
                  <a:pt x="574" y="122"/>
                </a:cubicBezTo>
                <a:lnTo>
                  <a:pt x="574" y="122"/>
                </a:lnTo>
                <a:cubicBezTo>
                  <a:pt x="574" y="54"/>
                  <a:pt x="520" y="0"/>
                  <a:pt x="452" y="0"/>
                </a:cubicBezTo>
                <a:lnTo>
                  <a:pt x="452" y="0"/>
                </a:lnTo>
                <a:cubicBezTo>
                  <a:pt x="385" y="0"/>
                  <a:pt x="331" y="54"/>
                  <a:pt x="331" y="121"/>
                </a:cubicBezTo>
                <a:lnTo>
                  <a:pt x="331" y="121"/>
                </a:lnTo>
                <a:cubicBezTo>
                  <a:pt x="147" y="172"/>
                  <a:pt x="14" y="332"/>
                  <a:pt x="1" y="525"/>
                </a:cubicBezTo>
                <a:lnTo>
                  <a:pt x="1" y="525"/>
                </a:lnTo>
                <a:cubicBezTo>
                  <a:pt x="0" y="534"/>
                  <a:pt x="7" y="543"/>
                  <a:pt x="17" y="543"/>
                </a:cubicBezTo>
                <a:close/>
              </a:path>
            </a:pathLst>
          </a:custGeom>
          <a:solidFill>
            <a:srgbClr val="E6914D"/>
          </a:solidFill>
          <a:ln w="3175" cap="flat">
            <a:solidFill>
              <a:srgbClr val="E6914D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9"/>
          <p:cNvSpPr>
            <a:spLocks noChangeArrowheads="1"/>
          </p:cNvSpPr>
          <p:nvPr/>
        </p:nvSpPr>
        <p:spPr bwMode="auto">
          <a:xfrm>
            <a:off x="16465183" y="10023996"/>
            <a:ext cx="213019" cy="213019"/>
          </a:xfrm>
          <a:custGeom>
            <a:avLst/>
            <a:gdLst>
              <a:gd name="T0" fmla="*/ 87 w 175"/>
              <a:gd name="T1" fmla="*/ 0 h 175"/>
              <a:gd name="T2" fmla="*/ 87 w 175"/>
              <a:gd name="T3" fmla="*/ 0 h 175"/>
              <a:gd name="T4" fmla="*/ 174 w 175"/>
              <a:gd name="T5" fmla="*/ 87 h 175"/>
              <a:gd name="T6" fmla="*/ 174 w 175"/>
              <a:gd name="T7" fmla="*/ 87 h 175"/>
              <a:gd name="T8" fmla="*/ 87 w 175"/>
              <a:gd name="T9" fmla="*/ 174 h 175"/>
              <a:gd name="T10" fmla="*/ 87 w 175"/>
              <a:gd name="T11" fmla="*/ 174 h 175"/>
              <a:gd name="T12" fmla="*/ 0 w 175"/>
              <a:gd name="T13" fmla="*/ 87 h 175"/>
              <a:gd name="T14" fmla="*/ 0 w 175"/>
              <a:gd name="T15" fmla="*/ 87 h 175"/>
              <a:gd name="T16" fmla="*/ 87 w 175"/>
              <a:gd name="T1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5" h="175">
                <a:moveTo>
                  <a:pt x="87" y="0"/>
                </a:moveTo>
                <a:lnTo>
                  <a:pt x="87" y="0"/>
                </a:lnTo>
                <a:cubicBezTo>
                  <a:pt x="136" y="0"/>
                  <a:pt x="174" y="39"/>
                  <a:pt x="174" y="87"/>
                </a:cubicBezTo>
                <a:lnTo>
                  <a:pt x="174" y="87"/>
                </a:lnTo>
                <a:cubicBezTo>
                  <a:pt x="174" y="135"/>
                  <a:pt x="136" y="174"/>
                  <a:pt x="87" y="174"/>
                </a:cubicBezTo>
                <a:lnTo>
                  <a:pt x="87" y="174"/>
                </a:lnTo>
                <a:cubicBezTo>
                  <a:pt x="40" y="174"/>
                  <a:pt x="0" y="135"/>
                  <a:pt x="0" y="87"/>
                </a:cubicBezTo>
                <a:lnTo>
                  <a:pt x="0" y="87"/>
                </a:lnTo>
                <a:cubicBezTo>
                  <a:pt x="0" y="39"/>
                  <a:pt x="40" y="0"/>
                  <a:pt x="87" y="0"/>
                </a:cubicBezTo>
              </a:path>
            </a:pathLst>
          </a:custGeom>
          <a:noFill/>
          <a:ln w="3175" cap="flat">
            <a:solidFill>
              <a:srgbClr val="E691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0"/>
          <p:cNvSpPr>
            <a:spLocks noChangeArrowheads="1"/>
          </p:cNvSpPr>
          <p:nvPr/>
        </p:nvSpPr>
        <p:spPr bwMode="auto">
          <a:xfrm>
            <a:off x="16028494" y="9981392"/>
            <a:ext cx="692312" cy="655032"/>
          </a:xfrm>
          <a:custGeom>
            <a:avLst/>
            <a:gdLst>
              <a:gd name="T0" fmla="*/ 17 w 575"/>
              <a:gd name="T1" fmla="*/ 543 h 544"/>
              <a:gd name="T2" fmla="*/ 17 w 575"/>
              <a:gd name="T3" fmla="*/ 543 h 544"/>
              <a:gd name="T4" fmla="*/ 18 w 575"/>
              <a:gd name="T5" fmla="*/ 543 h 544"/>
              <a:gd name="T6" fmla="*/ 18 w 575"/>
              <a:gd name="T7" fmla="*/ 543 h 544"/>
              <a:gd name="T8" fmla="*/ 36 w 575"/>
              <a:gd name="T9" fmla="*/ 527 h 544"/>
              <a:gd name="T10" fmla="*/ 36 w 575"/>
              <a:gd name="T11" fmla="*/ 527 h 544"/>
              <a:gd name="T12" fmla="*/ 336 w 575"/>
              <a:gd name="T13" fmla="*/ 156 h 544"/>
              <a:gd name="T14" fmla="*/ 336 w 575"/>
              <a:gd name="T15" fmla="*/ 156 h 544"/>
              <a:gd name="T16" fmla="*/ 452 w 575"/>
              <a:gd name="T17" fmla="*/ 243 h 544"/>
              <a:gd name="T18" fmla="*/ 452 w 575"/>
              <a:gd name="T19" fmla="*/ 243 h 544"/>
              <a:gd name="T20" fmla="*/ 574 w 575"/>
              <a:gd name="T21" fmla="*/ 122 h 544"/>
              <a:gd name="T22" fmla="*/ 574 w 575"/>
              <a:gd name="T23" fmla="*/ 122 h 544"/>
              <a:gd name="T24" fmla="*/ 452 w 575"/>
              <a:gd name="T25" fmla="*/ 0 h 544"/>
              <a:gd name="T26" fmla="*/ 452 w 575"/>
              <a:gd name="T27" fmla="*/ 0 h 544"/>
              <a:gd name="T28" fmla="*/ 331 w 575"/>
              <a:gd name="T29" fmla="*/ 121 h 544"/>
              <a:gd name="T30" fmla="*/ 331 w 575"/>
              <a:gd name="T31" fmla="*/ 121 h 544"/>
              <a:gd name="T32" fmla="*/ 1 w 575"/>
              <a:gd name="T33" fmla="*/ 525 h 544"/>
              <a:gd name="T34" fmla="*/ 1 w 575"/>
              <a:gd name="T35" fmla="*/ 525 h 544"/>
              <a:gd name="T36" fmla="*/ 17 w 575"/>
              <a:gd name="T37" fmla="*/ 54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5" h="544">
                <a:moveTo>
                  <a:pt x="17" y="543"/>
                </a:moveTo>
                <a:lnTo>
                  <a:pt x="17" y="543"/>
                </a:lnTo>
                <a:cubicBezTo>
                  <a:pt x="18" y="543"/>
                  <a:pt x="18" y="543"/>
                  <a:pt x="18" y="543"/>
                </a:cubicBezTo>
                <a:lnTo>
                  <a:pt x="18" y="543"/>
                </a:lnTo>
                <a:cubicBezTo>
                  <a:pt x="27" y="543"/>
                  <a:pt x="35" y="536"/>
                  <a:pt x="36" y="527"/>
                </a:cubicBezTo>
                <a:lnTo>
                  <a:pt x="36" y="527"/>
                </a:lnTo>
                <a:cubicBezTo>
                  <a:pt x="48" y="352"/>
                  <a:pt x="168" y="205"/>
                  <a:pt x="336" y="156"/>
                </a:cubicBezTo>
                <a:lnTo>
                  <a:pt x="336" y="156"/>
                </a:lnTo>
                <a:cubicBezTo>
                  <a:pt x="350" y="207"/>
                  <a:pt x="397" y="243"/>
                  <a:pt x="452" y="243"/>
                </a:cubicBezTo>
                <a:lnTo>
                  <a:pt x="452" y="243"/>
                </a:lnTo>
                <a:cubicBezTo>
                  <a:pt x="520" y="243"/>
                  <a:pt x="574" y="189"/>
                  <a:pt x="574" y="122"/>
                </a:cubicBezTo>
                <a:lnTo>
                  <a:pt x="574" y="122"/>
                </a:lnTo>
                <a:cubicBezTo>
                  <a:pt x="574" y="54"/>
                  <a:pt x="520" y="0"/>
                  <a:pt x="452" y="0"/>
                </a:cubicBezTo>
                <a:lnTo>
                  <a:pt x="452" y="0"/>
                </a:lnTo>
                <a:cubicBezTo>
                  <a:pt x="385" y="0"/>
                  <a:pt x="331" y="54"/>
                  <a:pt x="331" y="121"/>
                </a:cubicBezTo>
                <a:lnTo>
                  <a:pt x="331" y="121"/>
                </a:lnTo>
                <a:cubicBezTo>
                  <a:pt x="147" y="172"/>
                  <a:pt x="14" y="332"/>
                  <a:pt x="1" y="525"/>
                </a:cubicBezTo>
                <a:lnTo>
                  <a:pt x="1" y="525"/>
                </a:lnTo>
                <a:cubicBezTo>
                  <a:pt x="0" y="534"/>
                  <a:pt x="7" y="543"/>
                  <a:pt x="17" y="543"/>
                </a:cubicBezTo>
              </a:path>
            </a:pathLst>
          </a:custGeom>
          <a:noFill/>
          <a:ln w="3175" cap="flat">
            <a:solidFill>
              <a:srgbClr val="E691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81"/>
          <p:cNvSpPr>
            <a:spLocks noChangeArrowheads="1"/>
          </p:cNvSpPr>
          <p:nvPr/>
        </p:nvSpPr>
        <p:spPr bwMode="auto">
          <a:xfrm>
            <a:off x="20464612" y="7121611"/>
            <a:ext cx="394085" cy="394085"/>
          </a:xfrm>
          <a:custGeom>
            <a:avLst/>
            <a:gdLst>
              <a:gd name="T0" fmla="*/ 163 w 328"/>
              <a:gd name="T1" fmla="*/ 292 h 327"/>
              <a:gd name="T2" fmla="*/ 163 w 328"/>
              <a:gd name="T3" fmla="*/ 292 h 327"/>
              <a:gd name="T4" fmla="*/ 34 w 328"/>
              <a:gd name="T5" fmla="*/ 163 h 327"/>
              <a:gd name="T6" fmla="*/ 34 w 328"/>
              <a:gd name="T7" fmla="*/ 163 h 327"/>
              <a:gd name="T8" fmla="*/ 163 w 328"/>
              <a:gd name="T9" fmla="*/ 35 h 327"/>
              <a:gd name="T10" fmla="*/ 163 w 328"/>
              <a:gd name="T11" fmla="*/ 35 h 327"/>
              <a:gd name="T12" fmla="*/ 292 w 328"/>
              <a:gd name="T13" fmla="*/ 163 h 327"/>
              <a:gd name="T14" fmla="*/ 292 w 328"/>
              <a:gd name="T15" fmla="*/ 163 h 327"/>
              <a:gd name="T16" fmla="*/ 163 w 328"/>
              <a:gd name="T17" fmla="*/ 292 h 327"/>
              <a:gd name="T18" fmla="*/ 163 w 328"/>
              <a:gd name="T19" fmla="*/ 0 h 327"/>
              <a:gd name="T20" fmla="*/ 163 w 328"/>
              <a:gd name="T21" fmla="*/ 0 h 327"/>
              <a:gd name="T22" fmla="*/ 0 w 328"/>
              <a:gd name="T23" fmla="*/ 163 h 327"/>
              <a:gd name="T24" fmla="*/ 0 w 328"/>
              <a:gd name="T25" fmla="*/ 163 h 327"/>
              <a:gd name="T26" fmla="*/ 163 w 328"/>
              <a:gd name="T27" fmla="*/ 326 h 327"/>
              <a:gd name="T28" fmla="*/ 163 w 328"/>
              <a:gd name="T29" fmla="*/ 326 h 327"/>
              <a:gd name="T30" fmla="*/ 327 w 328"/>
              <a:gd name="T31" fmla="*/ 163 h 327"/>
              <a:gd name="T32" fmla="*/ 327 w 328"/>
              <a:gd name="T33" fmla="*/ 163 h 327"/>
              <a:gd name="T34" fmla="*/ 163 w 328"/>
              <a:gd name="T35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8" h="327">
                <a:moveTo>
                  <a:pt x="163" y="292"/>
                </a:moveTo>
                <a:lnTo>
                  <a:pt x="163" y="292"/>
                </a:lnTo>
                <a:cubicBezTo>
                  <a:pt x="92" y="292"/>
                  <a:pt x="34" y="234"/>
                  <a:pt x="34" y="163"/>
                </a:cubicBezTo>
                <a:lnTo>
                  <a:pt x="34" y="163"/>
                </a:lnTo>
                <a:cubicBezTo>
                  <a:pt x="34" y="92"/>
                  <a:pt x="92" y="35"/>
                  <a:pt x="163" y="35"/>
                </a:cubicBezTo>
                <a:lnTo>
                  <a:pt x="163" y="35"/>
                </a:lnTo>
                <a:cubicBezTo>
                  <a:pt x="234" y="35"/>
                  <a:pt x="292" y="92"/>
                  <a:pt x="292" y="163"/>
                </a:cubicBezTo>
                <a:lnTo>
                  <a:pt x="292" y="163"/>
                </a:lnTo>
                <a:cubicBezTo>
                  <a:pt x="292" y="234"/>
                  <a:pt x="234" y="292"/>
                  <a:pt x="163" y="292"/>
                </a:cubicBezTo>
                <a:close/>
                <a:moveTo>
                  <a:pt x="163" y="0"/>
                </a:moveTo>
                <a:lnTo>
                  <a:pt x="163" y="0"/>
                </a:lnTo>
                <a:cubicBezTo>
                  <a:pt x="73" y="0"/>
                  <a:pt x="0" y="73"/>
                  <a:pt x="0" y="163"/>
                </a:cubicBezTo>
                <a:lnTo>
                  <a:pt x="0" y="163"/>
                </a:lnTo>
                <a:cubicBezTo>
                  <a:pt x="0" y="253"/>
                  <a:pt x="73" y="326"/>
                  <a:pt x="163" y="326"/>
                </a:cubicBezTo>
                <a:lnTo>
                  <a:pt x="163" y="326"/>
                </a:lnTo>
                <a:cubicBezTo>
                  <a:pt x="253" y="326"/>
                  <a:pt x="327" y="253"/>
                  <a:pt x="327" y="163"/>
                </a:cubicBezTo>
                <a:lnTo>
                  <a:pt x="327" y="163"/>
                </a:lnTo>
                <a:cubicBezTo>
                  <a:pt x="327" y="73"/>
                  <a:pt x="253" y="0"/>
                  <a:pt x="163" y="0"/>
                </a:cubicBezTo>
                <a:close/>
              </a:path>
            </a:pathLst>
          </a:custGeom>
          <a:solidFill>
            <a:srgbClr val="E6914D"/>
          </a:solidFill>
          <a:ln w="317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2"/>
          <p:cNvSpPr>
            <a:spLocks noChangeArrowheads="1"/>
          </p:cNvSpPr>
          <p:nvPr/>
        </p:nvSpPr>
        <p:spPr bwMode="auto">
          <a:xfrm>
            <a:off x="20507216" y="7164214"/>
            <a:ext cx="314205" cy="314205"/>
          </a:xfrm>
          <a:custGeom>
            <a:avLst/>
            <a:gdLst>
              <a:gd name="T0" fmla="*/ 129 w 259"/>
              <a:gd name="T1" fmla="*/ 257 h 258"/>
              <a:gd name="T2" fmla="*/ 129 w 259"/>
              <a:gd name="T3" fmla="*/ 257 h 258"/>
              <a:gd name="T4" fmla="*/ 0 w 259"/>
              <a:gd name="T5" fmla="*/ 128 h 258"/>
              <a:gd name="T6" fmla="*/ 0 w 259"/>
              <a:gd name="T7" fmla="*/ 128 h 258"/>
              <a:gd name="T8" fmla="*/ 129 w 259"/>
              <a:gd name="T9" fmla="*/ 0 h 258"/>
              <a:gd name="T10" fmla="*/ 129 w 259"/>
              <a:gd name="T11" fmla="*/ 0 h 258"/>
              <a:gd name="T12" fmla="*/ 258 w 259"/>
              <a:gd name="T13" fmla="*/ 128 h 258"/>
              <a:gd name="T14" fmla="*/ 258 w 259"/>
              <a:gd name="T15" fmla="*/ 128 h 258"/>
              <a:gd name="T16" fmla="*/ 129 w 259"/>
              <a:gd name="T17" fmla="*/ 25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9" h="258">
                <a:moveTo>
                  <a:pt x="129" y="257"/>
                </a:moveTo>
                <a:lnTo>
                  <a:pt x="129" y="257"/>
                </a:lnTo>
                <a:cubicBezTo>
                  <a:pt x="58" y="257"/>
                  <a:pt x="0" y="199"/>
                  <a:pt x="0" y="128"/>
                </a:cubicBezTo>
                <a:lnTo>
                  <a:pt x="0" y="128"/>
                </a:lnTo>
                <a:cubicBezTo>
                  <a:pt x="0" y="57"/>
                  <a:pt x="58" y="0"/>
                  <a:pt x="129" y="0"/>
                </a:cubicBezTo>
                <a:lnTo>
                  <a:pt x="129" y="0"/>
                </a:lnTo>
                <a:cubicBezTo>
                  <a:pt x="200" y="0"/>
                  <a:pt x="258" y="57"/>
                  <a:pt x="258" y="128"/>
                </a:cubicBezTo>
                <a:lnTo>
                  <a:pt x="258" y="128"/>
                </a:lnTo>
                <a:cubicBezTo>
                  <a:pt x="258" y="199"/>
                  <a:pt x="200" y="257"/>
                  <a:pt x="129" y="257"/>
                </a:cubicBezTo>
              </a:path>
            </a:pathLst>
          </a:custGeom>
          <a:noFill/>
          <a:ln w="3175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3"/>
          <p:cNvSpPr>
            <a:spLocks noChangeArrowheads="1"/>
          </p:cNvSpPr>
          <p:nvPr/>
        </p:nvSpPr>
        <p:spPr bwMode="auto">
          <a:xfrm>
            <a:off x="20464612" y="7121611"/>
            <a:ext cx="394085" cy="394085"/>
          </a:xfrm>
          <a:custGeom>
            <a:avLst/>
            <a:gdLst>
              <a:gd name="T0" fmla="*/ 163 w 328"/>
              <a:gd name="T1" fmla="*/ 0 h 327"/>
              <a:gd name="T2" fmla="*/ 163 w 328"/>
              <a:gd name="T3" fmla="*/ 0 h 327"/>
              <a:gd name="T4" fmla="*/ 0 w 328"/>
              <a:gd name="T5" fmla="*/ 163 h 327"/>
              <a:gd name="T6" fmla="*/ 0 w 328"/>
              <a:gd name="T7" fmla="*/ 163 h 327"/>
              <a:gd name="T8" fmla="*/ 163 w 328"/>
              <a:gd name="T9" fmla="*/ 326 h 327"/>
              <a:gd name="T10" fmla="*/ 163 w 328"/>
              <a:gd name="T11" fmla="*/ 326 h 327"/>
              <a:gd name="T12" fmla="*/ 327 w 328"/>
              <a:gd name="T13" fmla="*/ 163 h 327"/>
              <a:gd name="T14" fmla="*/ 327 w 328"/>
              <a:gd name="T15" fmla="*/ 163 h 327"/>
              <a:gd name="T16" fmla="*/ 163 w 328"/>
              <a:gd name="T17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" h="327">
                <a:moveTo>
                  <a:pt x="163" y="0"/>
                </a:moveTo>
                <a:lnTo>
                  <a:pt x="163" y="0"/>
                </a:lnTo>
                <a:cubicBezTo>
                  <a:pt x="73" y="0"/>
                  <a:pt x="0" y="73"/>
                  <a:pt x="0" y="163"/>
                </a:cubicBezTo>
                <a:lnTo>
                  <a:pt x="0" y="163"/>
                </a:lnTo>
                <a:cubicBezTo>
                  <a:pt x="0" y="253"/>
                  <a:pt x="73" y="326"/>
                  <a:pt x="163" y="326"/>
                </a:cubicBezTo>
                <a:lnTo>
                  <a:pt x="163" y="326"/>
                </a:lnTo>
                <a:cubicBezTo>
                  <a:pt x="253" y="326"/>
                  <a:pt x="327" y="253"/>
                  <a:pt x="327" y="163"/>
                </a:cubicBezTo>
                <a:lnTo>
                  <a:pt x="327" y="163"/>
                </a:lnTo>
                <a:cubicBezTo>
                  <a:pt x="327" y="73"/>
                  <a:pt x="253" y="0"/>
                  <a:pt x="163" y="0"/>
                </a:cubicBezTo>
              </a:path>
            </a:pathLst>
          </a:custGeom>
          <a:noFill/>
          <a:ln w="3175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4"/>
          <p:cNvSpPr>
            <a:spLocks noChangeArrowheads="1"/>
          </p:cNvSpPr>
          <p:nvPr/>
        </p:nvSpPr>
        <p:spPr bwMode="auto">
          <a:xfrm>
            <a:off x="20336801" y="6865988"/>
            <a:ext cx="990538" cy="1203557"/>
          </a:xfrm>
          <a:custGeom>
            <a:avLst/>
            <a:gdLst>
              <a:gd name="T0" fmla="*/ 771 w 820"/>
              <a:gd name="T1" fmla="*/ 377 h 996"/>
              <a:gd name="T2" fmla="*/ 546 w 820"/>
              <a:gd name="T3" fmla="*/ 836 h 996"/>
              <a:gd name="T4" fmla="*/ 461 w 820"/>
              <a:gd name="T5" fmla="*/ 722 h 996"/>
              <a:gd name="T6" fmla="*/ 531 w 820"/>
              <a:gd name="T7" fmla="*/ 505 h 996"/>
              <a:gd name="T8" fmla="*/ 541 w 820"/>
              <a:gd name="T9" fmla="*/ 413 h 996"/>
              <a:gd name="T10" fmla="*/ 549 w 820"/>
              <a:gd name="T11" fmla="*/ 414 h 996"/>
              <a:gd name="T12" fmla="*/ 712 w 820"/>
              <a:gd name="T13" fmla="*/ 249 h 996"/>
              <a:gd name="T14" fmla="*/ 549 w 820"/>
              <a:gd name="T15" fmla="*/ 86 h 996"/>
              <a:gd name="T16" fmla="*/ 413 w 820"/>
              <a:gd name="T17" fmla="*/ 150 h 996"/>
              <a:gd name="T18" fmla="*/ 340 w 820"/>
              <a:gd name="T19" fmla="*/ 127 h 996"/>
              <a:gd name="T20" fmla="*/ 546 w 820"/>
              <a:gd name="T21" fmla="*/ 34 h 996"/>
              <a:gd name="T22" fmla="*/ 778 w 820"/>
              <a:gd name="T23" fmla="*/ 231 h 996"/>
              <a:gd name="T24" fmla="*/ 442 w 820"/>
              <a:gd name="T25" fmla="*/ 168 h 996"/>
              <a:gd name="T26" fmla="*/ 549 w 820"/>
              <a:gd name="T27" fmla="*/ 121 h 996"/>
              <a:gd name="T28" fmla="*/ 678 w 820"/>
              <a:gd name="T29" fmla="*/ 249 h 996"/>
              <a:gd name="T30" fmla="*/ 549 w 820"/>
              <a:gd name="T31" fmla="*/ 379 h 996"/>
              <a:gd name="T32" fmla="*/ 541 w 820"/>
              <a:gd name="T33" fmla="*/ 379 h 996"/>
              <a:gd name="T34" fmla="*/ 539 w 820"/>
              <a:gd name="T35" fmla="*/ 347 h 996"/>
              <a:gd name="T36" fmla="*/ 442 w 820"/>
              <a:gd name="T37" fmla="*/ 168 h 996"/>
              <a:gd name="T38" fmla="*/ 272 w 820"/>
              <a:gd name="T39" fmla="*/ 956 h 996"/>
              <a:gd name="T40" fmla="*/ 47 w 820"/>
              <a:gd name="T41" fmla="*/ 498 h 996"/>
              <a:gd name="T42" fmla="*/ 40 w 820"/>
              <a:gd name="T43" fmla="*/ 352 h 996"/>
              <a:gd name="T44" fmla="*/ 272 w 820"/>
              <a:gd name="T45" fmla="*/ 155 h 996"/>
              <a:gd name="T46" fmla="*/ 413 w 820"/>
              <a:gd name="T47" fmla="*/ 190 h 996"/>
              <a:gd name="T48" fmla="*/ 504 w 820"/>
              <a:gd name="T49" fmla="*/ 357 h 996"/>
              <a:gd name="T50" fmla="*/ 506 w 820"/>
              <a:gd name="T51" fmla="*/ 374 h 996"/>
              <a:gd name="T52" fmla="*/ 506 w 820"/>
              <a:gd name="T53" fmla="*/ 375 h 996"/>
              <a:gd name="T54" fmla="*/ 507 w 820"/>
              <a:gd name="T55" fmla="*/ 393 h 996"/>
              <a:gd name="T56" fmla="*/ 497 w 820"/>
              <a:gd name="T57" fmla="*/ 498 h 996"/>
              <a:gd name="T58" fmla="*/ 813 w 820"/>
              <a:gd name="T59" fmla="*/ 226 h 996"/>
              <a:gd name="T60" fmla="*/ 546 w 820"/>
              <a:gd name="T61" fmla="*/ 0 h 996"/>
              <a:gd name="T62" fmla="*/ 303 w 820"/>
              <a:gd name="T63" fmla="*/ 122 h 996"/>
              <a:gd name="T64" fmla="*/ 272 w 820"/>
              <a:gd name="T65" fmla="*/ 121 h 996"/>
              <a:gd name="T66" fmla="*/ 6 w 820"/>
              <a:gd name="T67" fmla="*/ 347 h 996"/>
              <a:gd name="T68" fmla="*/ 14 w 820"/>
              <a:gd name="T69" fmla="*/ 505 h 996"/>
              <a:gd name="T70" fmla="*/ 252 w 820"/>
              <a:gd name="T71" fmla="*/ 986 h 996"/>
              <a:gd name="T72" fmla="*/ 272 w 820"/>
              <a:gd name="T73" fmla="*/ 995 h 996"/>
              <a:gd name="T74" fmla="*/ 292 w 820"/>
              <a:gd name="T75" fmla="*/ 986 h 996"/>
              <a:gd name="T76" fmla="*/ 444 w 820"/>
              <a:gd name="T77" fmla="*/ 759 h 996"/>
              <a:gd name="T78" fmla="*/ 527 w 820"/>
              <a:gd name="T79" fmla="*/ 865 h 996"/>
              <a:gd name="T80" fmla="*/ 546 w 820"/>
              <a:gd name="T81" fmla="*/ 874 h 996"/>
              <a:gd name="T82" fmla="*/ 566 w 820"/>
              <a:gd name="T83" fmla="*/ 865 h 996"/>
              <a:gd name="T84" fmla="*/ 805 w 820"/>
              <a:gd name="T85" fmla="*/ 384 h 996"/>
              <a:gd name="T86" fmla="*/ 813 w 820"/>
              <a:gd name="T87" fmla="*/ 22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0" h="996">
                <a:moveTo>
                  <a:pt x="771" y="377"/>
                </a:moveTo>
                <a:lnTo>
                  <a:pt x="771" y="377"/>
                </a:lnTo>
                <a:cubicBezTo>
                  <a:pt x="717" y="634"/>
                  <a:pt x="584" y="794"/>
                  <a:pt x="546" y="836"/>
                </a:cubicBezTo>
                <a:lnTo>
                  <a:pt x="546" y="836"/>
                </a:lnTo>
                <a:cubicBezTo>
                  <a:pt x="530" y="818"/>
                  <a:pt x="498" y="780"/>
                  <a:pt x="461" y="722"/>
                </a:cubicBezTo>
                <a:lnTo>
                  <a:pt x="461" y="722"/>
                </a:lnTo>
                <a:cubicBezTo>
                  <a:pt x="488" y="659"/>
                  <a:pt x="513" y="587"/>
                  <a:pt x="531" y="505"/>
                </a:cubicBezTo>
                <a:lnTo>
                  <a:pt x="531" y="505"/>
                </a:lnTo>
                <a:cubicBezTo>
                  <a:pt x="537" y="473"/>
                  <a:pt x="541" y="443"/>
                  <a:pt x="541" y="413"/>
                </a:cubicBezTo>
                <a:lnTo>
                  <a:pt x="541" y="413"/>
                </a:lnTo>
                <a:cubicBezTo>
                  <a:pt x="544" y="413"/>
                  <a:pt x="546" y="414"/>
                  <a:pt x="549" y="414"/>
                </a:cubicBezTo>
                <a:lnTo>
                  <a:pt x="549" y="414"/>
                </a:lnTo>
                <a:cubicBezTo>
                  <a:pt x="639" y="414"/>
                  <a:pt x="712" y="340"/>
                  <a:pt x="712" y="249"/>
                </a:cubicBezTo>
                <a:lnTo>
                  <a:pt x="712" y="249"/>
                </a:lnTo>
                <a:cubicBezTo>
                  <a:pt x="712" y="160"/>
                  <a:pt x="639" y="86"/>
                  <a:pt x="549" y="86"/>
                </a:cubicBezTo>
                <a:lnTo>
                  <a:pt x="549" y="86"/>
                </a:lnTo>
                <a:cubicBezTo>
                  <a:pt x="491" y="86"/>
                  <a:pt x="441" y="110"/>
                  <a:pt x="413" y="150"/>
                </a:cubicBezTo>
                <a:lnTo>
                  <a:pt x="413" y="150"/>
                </a:lnTo>
                <a:cubicBezTo>
                  <a:pt x="390" y="139"/>
                  <a:pt x="367" y="132"/>
                  <a:pt x="340" y="127"/>
                </a:cubicBezTo>
                <a:lnTo>
                  <a:pt x="340" y="127"/>
                </a:lnTo>
                <a:cubicBezTo>
                  <a:pt x="375" y="66"/>
                  <a:pt x="445" y="34"/>
                  <a:pt x="546" y="34"/>
                </a:cubicBezTo>
                <a:lnTo>
                  <a:pt x="546" y="34"/>
                </a:lnTo>
                <a:cubicBezTo>
                  <a:pt x="683" y="34"/>
                  <a:pt x="761" y="100"/>
                  <a:pt x="778" y="231"/>
                </a:cubicBezTo>
                <a:lnTo>
                  <a:pt x="778" y="231"/>
                </a:lnTo>
                <a:cubicBezTo>
                  <a:pt x="784" y="276"/>
                  <a:pt x="782" y="325"/>
                  <a:pt x="771" y="377"/>
                </a:cubicBezTo>
                <a:close/>
                <a:moveTo>
                  <a:pt x="442" y="168"/>
                </a:moveTo>
                <a:lnTo>
                  <a:pt x="442" y="168"/>
                </a:lnTo>
                <a:cubicBezTo>
                  <a:pt x="465" y="138"/>
                  <a:pt x="504" y="121"/>
                  <a:pt x="549" y="121"/>
                </a:cubicBezTo>
                <a:lnTo>
                  <a:pt x="549" y="121"/>
                </a:lnTo>
                <a:cubicBezTo>
                  <a:pt x="620" y="121"/>
                  <a:pt x="678" y="179"/>
                  <a:pt x="678" y="249"/>
                </a:cubicBezTo>
                <a:lnTo>
                  <a:pt x="678" y="249"/>
                </a:lnTo>
                <a:cubicBezTo>
                  <a:pt x="678" y="321"/>
                  <a:pt x="620" y="379"/>
                  <a:pt x="549" y="379"/>
                </a:cubicBezTo>
                <a:lnTo>
                  <a:pt x="549" y="379"/>
                </a:lnTo>
                <a:cubicBezTo>
                  <a:pt x="546" y="379"/>
                  <a:pt x="544" y="379"/>
                  <a:pt x="541" y="379"/>
                </a:cubicBezTo>
                <a:lnTo>
                  <a:pt x="541" y="379"/>
                </a:lnTo>
                <a:cubicBezTo>
                  <a:pt x="540" y="368"/>
                  <a:pt x="540" y="358"/>
                  <a:pt x="539" y="347"/>
                </a:cubicBezTo>
                <a:lnTo>
                  <a:pt x="539" y="347"/>
                </a:lnTo>
                <a:cubicBezTo>
                  <a:pt x="528" y="266"/>
                  <a:pt x="495" y="206"/>
                  <a:pt x="442" y="168"/>
                </a:cubicBezTo>
                <a:close/>
                <a:moveTo>
                  <a:pt x="272" y="956"/>
                </a:moveTo>
                <a:lnTo>
                  <a:pt x="272" y="956"/>
                </a:lnTo>
                <a:cubicBezTo>
                  <a:pt x="235" y="914"/>
                  <a:pt x="102" y="755"/>
                  <a:pt x="47" y="498"/>
                </a:cubicBezTo>
                <a:lnTo>
                  <a:pt x="47" y="498"/>
                </a:lnTo>
                <a:cubicBezTo>
                  <a:pt x="37" y="447"/>
                  <a:pt x="35" y="397"/>
                  <a:pt x="40" y="352"/>
                </a:cubicBezTo>
                <a:lnTo>
                  <a:pt x="40" y="352"/>
                </a:lnTo>
                <a:cubicBezTo>
                  <a:pt x="57" y="221"/>
                  <a:pt x="136" y="155"/>
                  <a:pt x="272" y="155"/>
                </a:cubicBezTo>
                <a:lnTo>
                  <a:pt x="272" y="155"/>
                </a:lnTo>
                <a:cubicBezTo>
                  <a:pt x="329" y="155"/>
                  <a:pt x="376" y="168"/>
                  <a:pt x="413" y="190"/>
                </a:cubicBezTo>
                <a:lnTo>
                  <a:pt x="413" y="190"/>
                </a:lnTo>
                <a:cubicBezTo>
                  <a:pt x="479" y="234"/>
                  <a:pt x="499" y="312"/>
                  <a:pt x="504" y="357"/>
                </a:cubicBezTo>
                <a:lnTo>
                  <a:pt x="504" y="357"/>
                </a:lnTo>
                <a:cubicBezTo>
                  <a:pt x="505" y="362"/>
                  <a:pt x="505" y="368"/>
                  <a:pt x="506" y="374"/>
                </a:cubicBezTo>
                <a:lnTo>
                  <a:pt x="506" y="374"/>
                </a:lnTo>
                <a:lnTo>
                  <a:pt x="506" y="375"/>
                </a:lnTo>
                <a:lnTo>
                  <a:pt x="506" y="375"/>
                </a:lnTo>
                <a:cubicBezTo>
                  <a:pt x="507" y="381"/>
                  <a:pt x="507" y="386"/>
                  <a:pt x="507" y="393"/>
                </a:cubicBezTo>
                <a:lnTo>
                  <a:pt x="507" y="393"/>
                </a:lnTo>
                <a:cubicBezTo>
                  <a:pt x="508" y="426"/>
                  <a:pt x="504" y="461"/>
                  <a:pt x="497" y="498"/>
                </a:cubicBezTo>
                <a:lnTo>
                  <a:pt x="497" y="498"/>
                </a:lnTo>
                <a:cubicBezTo>
                  <a:pt x="442" y="755"/>
                  <a:pt x="310" y="914"/>
                  <a:pt x="272" y="956"/>
                </a:cubicBezTo>
                <a:close/>
                <a:moveTo>
                  <a:pt x="813" y="226"/>
                </a:moveTo>
                <a:lnTo>
                  <a:pt x="813" y="226"/>
                </a:lnTo>
                <a:cubicBezTo>
                  <a:pt x="793" y="78"/>
                  <a:pt x="701" y="0"/>
                  <a:pt x="546" y="0"/>
                </a:cubicBezTo>
                <a:lnTo>
                  <a:pt x="546" y="0"/>
                </a:lnTo>
                <a:cubicBezTo>
                  <a:pt x="397" y="0"/>
                  <a:pt x="331" y="64"/>
                  <a:pt x="303" y="122"/>
                </a:cubicBezTo>
                <a:lnTo>
                  <a:pt x="303" y="122"/>
                </a:lnTo>
                <a:cubicBezTo>
                  <a:pt x="293" y="122"/>
                  <a:pt x="283" y="121"/>
                  <a:pt x="272" y="121"/>
                </a:cubicBezTo>
                <a:lnTo>
                  <a:pt x="272" y="121"/>
                </a:lnTo>
                <a:cubicBezTo>
                  <a:pt x="118" y="121"/>
                  <a:pt x="25" y="200"/>
                  <a:pt x="6" y="347"/>
                </a:cubicBezTo>
                <a:lnTo>
                  <a:pt x="6" y="347"/>
                </a:lnTo>
                <a:cubicBezTo>
                  <a:pt x="0" y="397"/>
                  <a:pt x="2" y="449"/>
                  <a:pt x="14" y="505"/>
                </a:cubicBezTo>
                <a:lnTo>
                  <a:pt x="14" y="505"/>
                </a:lnTo>
                <a:cubicBezTo>
                  <a:pt x="71" y="779"/>
                  <a:pt x="211" y="942"/>
                  <a:pt x="252" y="986"/>
                </a:cubicBezTo>
                <a:lnTo>
                  <a:pt x="252" y="986"/>
                </a:lnTo>
                <a:cubicBezTo>
                  <a:pt x="258" y="991"/>
                  <a:pt x="264" y="995"/>
                  <a:pt x="272" y="995"/>
                </a:cubicBezTo>
                <a:lnTo>
                  <a:pt x="272" y="995"/>
                </a:lnTo>
                <a:cubicBezTo>
                  <a:pt x="280" y="995"/>
                  <a:pt x="287" y="991"/>
                  <a:pt x="292" y="986"/>
                </a:cubicBezTo>
                <a:lnTo>
                  <a:pt x="292" y="986"/>
                </a:lnTo>
                <a:cubicBezTo>
                  <a:pt x="318" y="958"/>
                  <a:pt x="384" y="882"/>
                  <a:pt x="444" y="759"/>
                </a:cubicBezTo>
                <a:lnTo>
                  <a:pt x="444" y="759"/>
                </a:lnTo>
                <a:cubicBezTo>
                  <a:pt x="482" y="816"/>
                  <a:pt x="513" y="852"/>
                  <a:pt x="527" y="865"/>
                </a:cubicBezTo>
                <a:lnTo>
                  <a:pt x="527" y="865"/>
                </a:lnTo>
                <a:cubicBezTo>
                  <a:pt x="532" y="871"/>
                  <a:pt x="539" y="874"/>
                  <a:pt x="546" y="874"/>
                </a:cubicBezTo>
                <a:lnTo>
                  <a:pt x="546" y="874"/>
                </a:lnTo>
                <a:cubicBezTo>
                  <a:pt x="554" y="874"/>
                  <a:pt x="561" y="871"/>
                  <a:pt x="566" y="865"/>
                </a:cubicBezTo>
                <a:lnTo>
                  <a:pt x="566" y="865"/>
                </a:lnTo>
                <a:cubicBezTo>
                  <a:pt x="608" y="822"/>
                  <a:pt x="747" y="657"/>
                  <a:pt x="805" y="384"/>
                </a:cubicBezTo>
                <a:lnTo>
                  <a:pt x="805" y="384"/>
                </a:lnTo>
                <a:cubicBezTo>
                  <a:pt x="817" y="328"/>
                  <a:pt x="819" y="275"/>
                  <a:pt x="813" y="226"/>
                </a:cubicBezTo>
                <a:close/>
              </a:path>
            </a:pathLst>
          </a:custGeom>
          <a:solidFill>
            <a:srgbClr val="E6914D"/>
          </a:solidFill>
          <a:ln w="317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86"/>
          <p:cNvSpPr>
            <a:spLocks noChangeArrowheads="1"/>
          </p:cNvSpPr>
          <p:nvPr/>
        </p:nvSpPr>
        <p:spPr bwMode="auto">
          <a:xfrm>
            <a:off x="20869348" y="7015101"/>
            <a:ext cx="287576" cy="314205"/>
          </a:xfrm>
          <a:custGeom>
            <a:avLst/>
            <a:gdLst>
              <a:gd name="T0" fmla="*/ 0 w 237"/>
              <a:gd name="T1" fmla="*/ 47 h 259"/>
              <a:gd name="T2" fmla="*/ 0 w 237"/>
              <a:gd name="T3" fmla="*/ 47 h 259"/>
              <a:gd name="T4" fmla="*/ 107 w 237"/>
              <a:gd name="T5" fmla="*/ 0 h 259"/>
              <a:gd name="T6" fmla="*/ 107 w 237"/>
              <a:gd name="T7" fmla="*/ 0 h 259"/>
              <a:gd name="T8" fmla="*/ 236 w 237"/>
              <a:gd name="T9" fmla="*/ 128 h 259"/>
              <a:gd name="T10" fmla="*/ 236 w 237"/>
              <a:gd name="T11" fmla="*/ 128 h 259"/>
              <a:gd name="T12" fmla="*/ 107 w 237"/>
              <a:gd name="T13" fmla="*/ 258 h 259"/>
              <a:gd name="T14" fmla="*/ 107 w 237"/>
              <a:gd name="T15" fmla="*/ 258 h 259"/>
              <a:gd name="T16" fmla="*/ 99 w 237"/>
              <a:gd name="T17" fmla="*/ 258 h 259"/>
              <a:gd name="T18" fmla="*/ 99 w 237"/>
              <a:gd name="T19" fmla="*/ 258 h 259"/>
              <a:gd name="T20" fmla="*/ 97 w 237"/>
              <a:gd name="T21" fmla="*/ 226 h 259"/>
              <a:gd name="T22" fmla="*/ 97 w 237"/>
              <a:gd name="T23" fmla="*/ 226 h 259"/>
              <a:gd name="T24" fmla="*/ 0 w 237"/>
              <a:gd name="T25" fmla="*/ 47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7" h="259">
                <a:moveTo>
                  <a:pt x="0" y="47"/>
                </a:moveTo>
                <a:lnTo>
                  <a:pt x="0" y="47"/>
                </a:lnTo>
                <a:cubicBezTo>
                  <a:pt x="23" y="17"/>
                  <a:pt x="62" y="0"/>
                  <a:pt x="107" y="0"/>
                </a:cubicBezTo>
                <a:lnTo>
                  <a:pt x="107" y="0"/>
                </a:lnTo>
                <a:cubicBezTo>
                  <a:pt x="178" y="0"/>
                  <a:pt x="236" y="58"/>
                  <a:pt x="236" y="128"/>
                </a:cubicBezTo>
                <a:lnTo>
                  <a:pt x="236" y="128"/>
                </a:lnTo>
                <a:cubicBezTo>
                  <a:pt x="236" y="200"/>
                  <a:pt x="178" y="258"/>
                  <a:pt x="107" y="258"/>
                </a:cubicBezTo>
                <a:lnTo>
                  <a:pt x="107" y="258"/>
                </a:lnTo>
                <a:cubicBezTo>
                  <a:pt x="104" y="258"/>
                  <a:pt x="102" y="258"/>
                  <a:pt x="99" y="258"/>
                </a:cubicBezTo>
                <a:lnTo>
                  <a:pt x="99" y="258"/>
                </a:lnTo>
                <a:cubicBezTo>
                  <a:pt x="98" y="247"/>
                  <a:pt x="98" y="237"/>
                  <a:pt x="97" y="226"/>
                </a:cubicBezTo>
                <a:lnTo>
                  <a:pt x="97" y="226"/>
                </a:lnTo>
                <a:cubicBezTo>
                  <a:pt x="86" y="145"/>
                  <a:pt x="53" y="85"/>
                  <a:pt x="0" y="47"/>
                </a:cubicBezTo>
              </a:path>
            </a:pathLst>
          </a:custGeom>
          <a:noFill/>
          <a:ln w="3175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8"/>
          <p:cNvSpPr>
            <a:spLocks noChangeArrowheads="1"/>
          </p:cNvSpPr>
          <p:nvPr/>
        </p:nvSpPr>
        <p:spPr bwMode="auto">
          <a:xfrm>
            <a:off x="20336801" y="6865988"/>
            <a:ext cx="990538" cy="1203557"/>
          </a:xfrm>
          <a:custGeom>
            <a:avLst/>
            <a:gdLst>
              <a:gd name="T0" fmla="*/ 813 w 820"/>
              <a:gd name="T1" fmla="*/ 226 h 996"/>
              <a:gd name="T2" fmla="*/ 813 w 820"/>
              <a:gd name="T3" fmla="*/ 226 h 996"/>
              <a:gd name="T4" fmla="*/ 546 w 820"/>
              <a:gd name="T5" fmla="*/ 0 h 996"/>
              <a:gd name="T6" fmla="*/ 546 w 820"/>
              <a:gd name="T7" fmla="*/ 0 h 996"/>
              <a:gd name="T8" fmla="*/ 303 w 820"/>
              <a:gd name="T9" fmla="*/ 122 h 996"/>
              <a:gd name="T10" fmla="*/ 303 w 820"/>
              <a:gd name="T11" fmla="*/ 122 h 996"/>
              <a:gd name="T12" fmla="*/ 272 w 820"/>
              <a:gd name="T13" fmla="*/ 121 h 996"/>
              <a:gd name="T14" fmla="*/ 272 w 820"/>
              <a:gd name="T15" fmla="*/ 121 h 996"/>
              <a:gd name="T16" fmla="*/ 6 w 820"/>
              <a:gd name="T17" fmla="*/ 347 h 996"/>
              <a:gd name="T18" fmla="*/ 6 w 820"/>
              <a:gd name="T19" fmla="*/ 347 h 996"/>
              <a:gd name="T20" fmla="*/ 14 w 820"/>
              <a:gd name="T21" fmla="*/ 505 h 996"/>
              <a:gd name="T22" fmla="*/ 14 w 820"/>
              <a:gd name="T23" fmla="*/ 505 h 996"/>
              <a:gd name="T24" fmla="*/ 252 w 820"/>
              <a:gd name="T25" fmla="*/ 986 h 996"/>
              <a:gd name="T26" fmla="*/ 252 w 820"/>
              <a:gd name="T27" fmla="*/ 986 h 996"/>
              <a:gd name="T28" fmla="*/ 272 w 820"/>
              <a:gd name="T29" fmla="*/ 995 h 996"/>
              <a:gd name="T30" fmla="*/ 272 w 820"/>
              <a:gd name="T31" fmla="*/ 995 h 996"/>
              <a:gd name="T32" fmla="*/ 292 w 820"/>
              <a:gd name="T33" fmla="*/ 986 h 996"/>
              <a:gd name="T34" fmla="*/ 292 w 820"/>
              <a:gd name="T35" fmla="*/ 986 h 996"/>
              <a:gd name="T36" fmla="*/ 444 w 820"/>
              <a:gd name="T37" fmla="*/ 759 h 996"/>
              <a:gd name="T38" fmla="*/ 444 w 820"/>
              <a:gd name="T39" fmla="*/ 759 h 996"/>
              <a:gd name="T40" fmla="*/ 527 w 820"/>
              <a:gd name="T41" fmla="*/ 865 h 996"/>
              <a:gd name="T42" fmla="*/ 527 w 820"/>
              <a:gd name="T43" fmla="*/ 865 h 996"/>
              <a:gd name="T44" fmla="*/ 546 w 820"/>
              <a:gd name="T45" fmla="*/ 874 h 996"/>
              <a:gd name="T46" fmla="*/ 546 w 820"/>
              <a:gd name="T47" fmla="*/ 874 h 996"/>
              <a:gd name="T48" fmla="*/ 566 w 820"/>
              <a:gd name="T49" fmla="*/ 865 h 996"/>
              <a:gd name="T50" fmla="*/ 566 w 820"/>
              <a:gd name="T51" fmla="*/ 865 h 996"/>
              <a:gd name="T52" fmla="*/ 805 w 820"/>
              <a:gd name="T53" fmla="*/ 384 h 996"/>
              <a:gd name="T54" fmla="*/ 805 w 820"/>
              <a:gd name="T55" fmla="*/ 384 h 996"/>
              <a:gd name="T56" fmla="*/ 813 w 820"/>
              <a:gd name="T57" fmla="*/ 22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20" h="996">
                <a:moveTo>
                  <a:pt x="813" y="226"/>
                </a:moveTo>
                <a:lnTo>
                  <a:pt x="813" y="226"/>
                </a:lnTo>
                <a:cubicBezTo>
                  <a:pt x="793" y="78"/>
                  <a:pt x="701" y="0"/>
                  <a:pt x="546" y="0"/>
                </a:cubicBezTo>
                <a:lnTo>
                  <a:pt x="546" y="0"/>
                </a:lnTo>
                <a:cubicBezTo>
                  <a:pt x="397" y="0"/>
                  <a:pt x="331" y="64"/>
                  <a:pt x="303" y="122"/>
                </a:cubicBezTo>
                <a:lnTo>
                  <a:pt x="303" y="122"/>
                </a:lnTo>
                <a:cubicBezTo>
                  <a:pt x="293" y="122"/>
                  <a:pt x="283" y="121"/>
                  <a:pt x="272" y="121"/>
                </a:cubicBezTo>
                <a:lnTo>
                  <a:pt x="272" y="121"/>
                </a:lnTo>
                <a:cubicBezTo>
                  <a:pt x="118" y="121"/>
                  <a:pt x="25" y="200"/>
                  <a:pt x="6" y="347"/>
                </a:cubicBezTo>
                <a:lnTo>
                  <a:pt x="6" y="347"/>
                </a:lnTo>
                <a:cubicBezTo>
                  <a:pt x="0" y="397"/>
                  <a:pt x="2" y="449"/>
                  <a:pt x="14" y="505"/>
                </a:cubicBezTo>
                <a:lnTo>
                  <a:pt x="14" y="505"/>
                </a:lnTo>
                <a:cubicBezTo>
                  <a:pt x="71" y="779"/>
                  <a:pt x="211" y="942"/>
                  <a:pt x="252" y="986"/>
                </a:cubicBezTo>
                <a:lnTo>
                  <a:pt x="252" y="986"/>
                </a:lnTo>
                <a:cubicBezTo>
                  <a:pt x="258" y="991"/>
                  <a:pt x="264" y="995"/>
                  <a:pt x="272" y="995"/>
                </a:cubicBezTo>
                <a:lnTo>
                  <a:pt x="272" y="995"/>
                </a:lnTo>
                <a:cubicBezTo>
                  <a:pt x="280" y="995"/>
                  <a:pt x="287" y="991"/>
                  <a:pt x="292" y="986"/>
                </a:cubicBezTo>
                <a:lnTo>
                  <a:pt x="292" y="986"/>
                </a:lnTo>
                <a:cubicBezTo>
                  <a:pt x="318" y="958"/>
                  <a:pt x="384" y="882"/>
                  <a:pt x="444" y="759"/>
                </a:cubicBezTo>
                <a:lnTo>
                  <a:pt x="444" y="759"/>
                </a:lnTo>
                <a:cubicBezTo>
                  <a:pt x="482" y="816"/>
                  <a:pt x="513" y="852"/>
                  <a:pt x="527" y="865"/>
                </a:cubicBezTo>
                <a:lnTo>
                  <a:pt x="527" y="865"/>
                </a:lnTo>
                <a:cubicBezTo>
                  <a:pt x="532" y="871"/>
                  <a:pt x="539" y="874"/>
                  <a:pt x="546" y="874"/>
                </a:cubicBezTo>
                <a:lnTo>
                  <a:pt x="546" y="874"/>
                </a:lnTo>
                <a:cubicBezTo>
                  <a:pt x="554" y="874"/>
                  <a:pt x="561" y="871"/>
                  <a:pt x="566" y="865"/>
                </a:cubicBezTo>
                <a:lnTo>
                  <a:pt x="566" y="865"/>
                </a:lnTo>
                <a:cubicBezTo>
                  <a:pt x="608" y="822"/>
                  <a:pt x="747" y="657"/>
                  <a:pt x="805" y="384"/>
                </a:cubicBezTo>
                <a:lnTo>
                  <a:pt x="805" y="384"/>
                </a:lnTo>
                <a:cubicBezTo>
                  <a:pt x="817" y="328"/>
                  <a:pt x="819" y="275"/>
                  <a:pt x="813" y="226"/>
                </a:cubicBezTo>
              </a:path>
            </a:pathLst>
          </a:custGeom>
          <a:noFill/>
          <a:ln w="3175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89"/>
          <p:cNvSpPr>
            <a:spLocks noChangeArrowheads="1"/>
          </p:cNvSpPr>
          <p:nvPr/>
        </p:nvSpPr>
        <p:spPr bwMode="auto">
          <a:xfrm>
            <a:off x="7358621" y="9997367"/>
            <a:ext cx="1022491" cy="1160953"/>
          </a:xfrm>
          <a:custGeom>
            <a:avLst/>
            <a:gdLst>
              <a:gd name="T0" fmla="*/ 660 w 848"/>
              <a:gd name="T1" fmla="*/ 816 h 963"/>
              <a:gd name="T2" fmla="*/ 567 w 848"/>
              <a:gd name="T3" fmla="*/ 831 h 963"/>
              <a:gd name="T4" fmla="*/ 529 w 848"/>
              <a:gd name="T5" fmla="*/ 835 h 963"/>
              <a:gd name="T6" fmla="*/ 529 w 848"/>
              <a:gd name="T7" fmla="*/ 835 h 963"/>
              <a:gd name="T8" fmla="*/ 495 w 848"/>
              <a:gd name="T9" fmla="*/ 838 h 963"/>
              <a:gd name="T10" fmla="*/ 489 w 848"/>
              <a:gd name="T11" fmla="*/ 838 h 963"/>
              <a:gd name="T12" fmla="*/ 462 w 848"/>
              <a:gd name="T13" fmla="*/ 839 h 963"/>
              <a:gd name="T14" fmla="*/ 456 w 848"/>
              <a:gd name="T15" fmla="*/ 840 h 963"/>
              <a:gd name="T16" fmla="*/ 391 w 848"/>
              <a:gd name="T17" fmla="*/ 840 h 963"/>
              <a:gd name="T18" fmla="*/ 385 w 848"/>
              <a:gd name="T19" fmla="*/ 839 h 963"/>
              <a:gd name="T20" fmla="*/ 358 w 848"/>
              <a:gd name="T21" fmla="*/ 838 h 963"/>
              <a:gd name="T22" fmla="*/ 351 w 848"/>
              <a:gd name="T23" fmla="*/ 838 h 963"/>
              <a:gd name="T24" fmla="*/ 320 w 848"/>
              <a:gd name="T25" fmla="*/ 835 h 963"/>
              <a:gd name="T26" fmla="*/ 318 w 848"/>
              <a:gd name="T27" fmla="*/ 835 h 963"/>
              <a:gd name="T28" fmla="*/ 281 w 848"/>
              <a:gd name="T29" fmla="*/ 831 h 963"/>
              <a:gd name="T30" fmla="*/ 187 w 848"/>
              <a:gd name="T31" fmla="*/ 816 h 963"/>
              <a:gd name="T32" fmla="*/ 53 w 848"/>
              <a:gd name="T33" fmla="*/ 793 h 963"/>
              <a:gd name="T34" fmla="*/ 158 w 848"/>
              <a:gd name="T35" fmla="*/ 350 h 963"/>
              <a:gd name="T36" fmla="*/ 293 w 848"/>
              <a:gd name="T37" fmla="*/ 151 h 963"/>
              <a:gd name="T38" fmla="*/ 354 w 848"/>
              <a:gd name="T39" fmla="*/ 131 h 963"/>
              <a:gd name="T40" fmla="*/ 354 w 848"/>
              <a:gd name="T41" fmla="*/ 130 h 963"/>
              <a:gd name="T42" fmla="*/ 487 w 848"/>
              <a:gd name="T43" fmla="*/ 129 h 963"/>
              <a:gd name="T44" fmla="*/ 488 w 848"/>
              <a:gd name="T45" fmla="*/ 129 h 963"/>
              <a:gd name="T46" fmla="*/ 554 w 848"/>
              <a:gd name="T47" fmla="*/ 151 h 963"/>
              <a:gd name="T48" fmla="*/ 683 w 848"/>
              <a:gd name="T49" fmla="*/ 350 h 963"/>
              <a:gd name="T50" fmla="*/ 683 w 848"/>
              <a:gd name="T51" fmla="*/ 507 h 963"/>
              <a:gd name="T52" fmla="*/ 660 w 848"/>
              <a:gd name="T53" fmla="*/ 816 h 963"/>
              <a:gd name="T54" fmla="*/ 424 w 848"/>
              <a:gd name="T55" fmla="*/ 927 h 963"/>
              <a:gd name="T56" fmla="*/ 311 w 848"/>
              <a:gd name="T57" fmla="*/ 869 h 963"/>
              <a:gd name="T58" fmla="*/ 424 w 848"/>
              <a:gd name="T59" fmla="*/ 875 h 963"/>
              <a:gd name="T60" fmla="*/ 536 w 848"/>
              <a:gd name="T61" fmla="*/ 869 h 963"/>
              <a:gd name="T62" fmla="*/ 368 w 848"/>
              <a:gd name="T63" fmla="*/ 88 h 963"/>
              <a:gd name="T64" fmla="*/ 420 w 848"/>
              <a:gd name="T65" fmla="*/ 35 h 963"/>
              <a:gd name="T66" fmla="*/ 473 w 848"/>
              <a:gd name="T67" fmla="*/ 88 h 963"/>
              <a:gd name="T68" fmla="*/ 473 w 848"/>
              <a:gd name="T69" fmla="*/ 91 h 963"/>
              <a:gd name="T70" fmla="*/ 368 w 848"/>
              <a:gd name="T71" fmla="*/ 88 h 963"/>
              <a:gd name="T72" fmla="*/ 841 w 848"/>
              <a:gd name="T73" fmla="*/ 792 h 963"/>
              <a:gd name="T74" fmla="*/ 718 w 848"/>
              <a:gd name="T75" fmla="*/ 350 h 963"/>
              <a:gd name="T76" fmla="*/ 569 w 848"/>
              <a:gd name="T77" fmla="*/ 119 h 963"/>
              <a:gd name="T78" fmla="*/ 508 w 848"/>
              <a:gd name="T79" fmla="*/ 98 h 963"/>
              <a:gd name="T80" fmla="*/ 508 w 848"/>
              <a:gd name="T81" fmla="*/ 88 h 963"/>
              <a:gd name="T82" fmla="*/ 420 w 848"/>
              <a:gd name="T83" fmla="*/ 0 h 963"/>
              <a:gd name="T84" fmla="*/ 333 w 848"/>
              <a:gd name="T85" fmla="*/ 99 h 963"/>
              <a:gd name="T86" fmla="*/ 278 w 848"/>
              <a:gd name="T87" fmla="*/ 120 h 963"/>
              <a:gd name="T88" fmla="*/ 123 w 848"/>
              <a:gd name="T89" fmla="*/ 350 h 963"/>
              <a:gd name="T90" fmla="*/ 123 w 848"/>
              <a:gd name="T91" fmla="*/ 507 h 963"/>
              <a:gd name="T92" fmla="*/ 6 w 848"/>
              <a:gd name="T93" fmla="*/ 792 h 963"/>
              <a:gd name="T94" fmla="*/ 1 w 848"/>
              <a:gd name="T95" fmla="*/ 810 h 963"/>
              <a:gd name="T96" fmla="*/ 181 w 848"/>
              <a:gd name="T97" fmla="*/ 851 h 963"/>
              <a:gd name="T98" fmla="*/ 268 w 848"/>
              <a:gd name="T99" fmla="*/ 864 h 963"/>
              <a:gd name="T100" fmla="*/ 424 w 848"/>
              <a:gd name="T101" fmla="*/ 962 h 963"/>
              <a:gd name="T102" fmla="*/ 580 w 848"/>
              <a:gd name="T103" fmla="*/ 864 h 963"/>
              <a:gd name="T104" fmla="*/ 666 w 848"/>
              <a:gd name="T105" fmla="*/ 851 h 963"/>
              <a:gd name="T106" fmla="*/ 832 w 848"/>
              <a:gd name="T107" fmla="*/ 822 h 963"/>
              <a:gd name="T108" fmla="*/ 845 w 848"/>
              <a:gd name="T109" fmla="*/ 81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48" h="963">
                <a:moveTo>
                  <a:pt x="660" y="816"/>
                </a:moveTo>
                <a:lnTo>
                  <a:pt x="660" y="816"/>
                </a:lnTo>
                <a:cubicBezTo>
                  <a:pt x="626" y="822"/>
                  <a:pt x="595" y="827"/>
                  <a:pt x="567" y="831"/>
                </a:cubicBezTo>
                <a:lnTo>
                  <a:pt x="567" y="831"/>
                </a:lnTo>
                <a:lnTo>
                  <a:pt x="567" y="831"/>
                </a:lnTo>
                <a:cubicBezTo>
                  <a:pt x="554" y="832"/>
                  <a:pt x="541" y="834"/>
                  <a:pt x="529" y="835"/>
                </a:cubicBezTo>
                <a:lnTo>
                  <a:pt x="529" y="835"/>
                </a:lnTo>
                <a:lnTo>
                  <a:pt x="529" y="835"/>
                </a:lnTo>
                <a:cubicBezTo>
                  <a:pt x="518" y="836"/>
                  <a:pt x="506" y="837"/>
                  <a:pt x="495" y="838"/>
                </a:cubicBezTo>
                <a:lnTo>
                  <a:pt x="495" y="838"/>
                </a:lnTo>
                <a:cubicBezTo>
                  <a:pt x="494" y="838"/>
                  <a:pt x="491" y="838"/>
                  <a:pt x="489" y="838"/>
                </a:cubicBezTo>
                <a:lnTo>
                  <a:pt x="489" y="838"/>
                </a:lnTo>
                <a:cubicBezTo>
                  <a:pt x="480" y="839"/>
                  <a:pt x="471" y="839"/>
                  <a:pt x="462" y="839"/>
                </a:cubicBezTo>
                <a:lnTo>
                  <a:pt x="462" y="839"/>
                </a:lnTo>
                <a:cubicBezTo>
                  <a:pt x="460" y="839"/>
                  <a:pt x="458" y="840"/>
                  <a:pt x="456" y="840"/>
                </a:cubicBezTo>
                <a:lnTo>
                  <a:pt x="456" y="840"/>
                </a:lnTo>
                <a:cubicBezTo>
                  <a:pt x="435" y="840"/>
                  <a:pt x="413" y="840"/>
                  <a:pt x="391" y="840"/>
                </a:cubicBezTo>
                <a:lnTo>
                  <a:pt x="391" y="840"/>
                </a:lnTo>
                <a:cubicBezTo>
                  <a:pt x="389" y="840"/>
                  <a:pt x="387" y="839"/>
                  <a:pt x="385" y="839"/>
                </a:cubicBezTo>
                <a:lnTo>
                  <a:pt x="385" y="839"/>
                </a:lnTo>
                <a:cubicBezTo>
                  <a:pt x="376" y="839"/>
                  <a:pt x="367" y="839"/>
                  <a:pt x="358" y="838"/>
                </a:cubicBezTo>
                <a:lnTo>
                  <a:pt x="358" y="838"/>
                </a:lnTo>
                <a:cubicBezTo>
                  <a:pt x="356" y="838"/>
                  <a:pt x="354" y="838"/>
                  <a:pt x="351" y="838"/>
                </a:cubicBezTo>
                <a:lnTo>
                  <a:pt x="351" y="838"/>
                </a:lnTo>
                <a:cubicBezTo>
                  <a:pt x="341" y="837"/>
                  <a:pt x="331" y="836"/>
                  <a:pt x="320" y="835"/>
                </a:cubicBezTo>
                <a:lnTo>
                  <a:pt x="320" y="835"/>
                </a:lnTo>
                <a:cubicBezTo>
                  <a:pt x="319" y="835"/>
                  <a:pt x="319" y="835"/>
                  <a:pt x="318" y="835"/>
                </a:cubicBezTo>
                <a:lnTo>
                  <a:pt x="318" y="835"/>
                </a:lnTo>
                <a:cubicBezTo>
                  <a:pt x="306" y="834"/>
                  <a:pt x="294" y="832"/>
                  <a:pt x="281" y="831"/>
                </a:cubicBezTo>
                <a:lnTo>
                  <a:pt x="281" y="831"/>
                </a:lnTo>
                <a:lnTo>
                  <a:pt x="281" y="831"/>
                </a:lnTo>
                <a:cubicBezTo>
                  <a:pt x="252" y="827"/>
                  <a:pt x="221" y="822"/>
                  <a:pt x="187" y="816"/>
                </a:cubicBezTo>
                <a:lnTo>
                  <a:pt x="53" y="793"/>
                </a:lnTo>
                <a:lnTo>
                  <a:pt x="53" y="793"/>
                </a:lnTo>
                <a:cubicBezTo>
                  <a:pt x="123" y="713"/>
                  <a:pt x="158" y="617"/>
                  <a:pt x="158" y="507"/>
                </a:cubicBezTo>
                <a:lnTo>
                  <a:pt x="158" y="350"/>
                </a:lnTo>
                <a:lnTo>
                  <a:pt x="158" y="350"/>
                </a:lnTo>
                <a:cubicBezTo>
                  <a:pt x="159" y="255"/>
                  <a:pt x="226" y="182"/>
                  <a:pt x="293" y="151"/>
                </a:cubicBezTo>
                <a:lnTo>
                  <a:pt x="293" y="151"/>
                </a:lnTo>
                <a:cubicBezTo>
                  <a:pt x="313" y="142"/>
                  <a:pt x="333" y="135"/>
                  <a:pt x="354" y="131"/>
                </a:cubicBezTo>
                <a:lnTo>
                  <a:pt x="354" y="131"/>
                </a:lnTo>
                <a:cubicBezTo>
                  <a:pt x="354" y="131"/>
                  <a:pt x="354" y="131"/>
                  <a:pt x="354" y="130"/>
                </a:cubicBezTo>
                <a:lnTo>
                  <a:pt x="354" y="130"/>
                </a:lnTo>
                <a:cubicBezTo>
                  <a:pt x="398" y="121"/>
                  <a:pt x="443" y="120"/>
                  <a:pt x="487" y="129"/>
                </a:cubicBezTo>
                <a:lnTo>
                  <a:pt x="487" y="129"/>
                </a:lnTo>
                <a:lnTo>
                  <a:pt x="488" y="129"/>
                </a:lnTo>
                <a:lnTo>
                  <a:pt x="488" y="129"/>
                </a:lnTo>
                <a:cubicBezTo>
                  <a:pt x="510" y="133"/>
                  <a:pt x="533" y="141"/>
                  <a:pt x="554" y="151"/>
                </a:cubicBezTo>
                <a:lnTo>
                  <a:pt x="554" y="151"/>
                </a:lnTo>
                <a:cubicBezTo>
                  <a:pt x="619" y="181"/>
                  <a:pt x="684" y="253"/>
                  <a:pt x="683" y="350"/>
                </a:cubicBezTo>
                <a:lnTo>
                  <a:pt x="683" y="507"/>
                </a:lnTo>
                <a:lnTo>
                  <a:pt x="683" y="507"/>
                </a:lnTo>
                <a:cubicBezTo>
                  <a:pt x="683" y="613"/>
                  <a:pt x="721" y="712"/>
                  <a:pt x="794" y="793"/>
                </a:cubicBezTo>
                <a:lnTo>
                  <a:pt x="660" y="816"/>
                </a:lnTo>
                <a:close/>
                <a:moveTo>
                  <a:pt x="424" y="927"/>
                </a:moveTo>
                <a:lnTo>
                  <a:pt x="424" y="927"/>
                </a:lnTo>
                <a:cubicBezTo>
                  <a:pt x="379" y="927"/>
                  <a:pt x="338" y="905"/>
                  <a:pt x="311" y="869"/>
                </a:cubicBezTo>
                <a:lnTo>
                  <a:pt x="311" y="869"/>
                </a:lnTo>
                <a:cubicBezTo>
                  <a:pt x="351" y="874"/>
                  <a:pt x="387" y="875"/>
                  <a:pt x="424" y="875"/>
                </a:cubicBezTo>
                <a:lnTo>
                  <a:pt x="424" y="875"/>
                </a:lnTo>
                <a:cubicBezTo>
                  <a:pt x="460" y="875"/>
                  <a:pt x="497" y="874"/>
                  <a:pt x="536" y="869"/>
                </a:cubicBezTo>
                <a:lnTo>
                  <a:pt x="536" y="869"/>
                </a:lnTo>
                <a:cubicBezTo>
                  <a:pt x="510" y="905"/>
                  <a:pt x="468" y="927"/>
                  <a:pt x="424" y="927"/>
                </a:cubicBezTo>
                <a:close/>
                <a:moveTo>
                  <a:pt x="368" y="88"/>
                </a:moveTo>
                <a:lnTo>
                  <a:pt x="368" y="88"/>
                </a:lnTo>
                <a:cubicBezTo>
                  <a:pt x="368" y="59"/>
                  <a:pt x="392" y="35"/>
                  <a:pt x="420" y="35"/>
                </a:cubicBezTo>
                <a:lnTo>
                  <a:pt x="420" y="35"/>
                </a:lnTo>
                <a:cubicBezTo>
                  <a:pt x="450" y="35"/>
                  <a:pt x="473" y="59"/>
                  <a:pt x="473" y="88"/>
                </a:cubicBezTo>
                <a:lnTo>
                  <a:pt x="473" y="91"/>
                </a:lnTo>
                <a:lnTo>
                  <a:pt x="473" y="91"/>
                </a:lnTo>
                <a:cubicBezTo>
                  <a:pt x="438" y="86"/>
                  <a:pt x="403" y="86"/>
                  <a:pt x="368" y="92"/>
                </a:cubicBezTo>
                <a:lnTo>
                  <a:pt x="368" y="88"/>
                </a:lnTo>
                <a:close/>
                <a:moveTo>
                  <a:pt x="841" y="792"/>
                </a:moveTo>
                <a:lnTo>
                  <a:pt x="841" y="792"/>
                </a:lnTo>
                <a:cubicBezTo>
                  <a:pt x="760" y="712"/>
                  <a:pt x="718" y="615"/>
                  <a:pt x="718" y="507"/>
                </a:cubicBezTo>
                <a:lnTo>
                  <a:pt x="718" y="350"/>
                </a:lnTo>
                <a:lnTo>
                  <a:pt x="718" y="350"/>
                </a:lnTo>
                <a:cubicBezTo>
                  <a:pt x="719" y="230"/>
                  <a:pt x="638" y="151"/>
                  <a:pt x="569" y="119"/>
                </a:cubicBezTo>
                <a:lnTo>
                  <a:pt x="569" y="119"/>
                </a:lnTo>
                <a:cubicBezTo>
                  <a:pt x="550" y="110"/>
                  <a:pt x="529" y="103"/>
                  <a:pt x="508" y="98"/>
                </a:cubicBezTo>
                <a:lnTo>
                  <a:pt x="508" y="88"/>
                </a:lnTo>
                <a:lnTo>
                  <a:pt x="508" y="88"/>
                </a:lnTo>
                <a:cubicBezTo>
                  <a:pt x="508" y="39"/>
                  <a:pt x="469" y="0"/>
                  <a:pt x="420" y="0"/>
                </a:cubicBezTo>
                <a:lnTo>
                  <a:pt x="420" y="0"/>
                </a:lnTo>
                <a:cubicBezTo>
                  <a:pt x="372" y="0"/>
                  <a:pt x="333" y="39"/>
                  <a:pt x="333" y="88"/>
                </a:cubicBezTo>
                <a:lnTo>
                  <a:pt x="333" y="99"/>
                </a:lnTo>
                <a:lnTo>
                  <a:pt x="333" y="99"/>
                </a:lnTo>
                <a:cubicBezTo>
                  <a:pt x="315" y="104"/>
                  <a:pt x="296" y="111"/>
                  <a:pt x="278" y="120"/>
                </a:cubicBezTo>
                <a:lnTo>
                  <a:pt x="278" y="120"/>
                </a:lnTo>
                <a:cubicBezTo>
                  <a:pt x="201" y="154"/>
                  <a:pt x="124" y="239"/>
                  <a:pt x="123" y="350"/>
                </a:cubicBezTo>
                <a:lnTo>
                  <a:pt x="123" y="507"/>
                </a:lnTo>
                <a:lnTo>
                  <a:pt x="123" y="507"/>
                </a:lnTo>
                <a:cubicBezTo>
                  <a:pt x="123" y="619"/>
                  <a:pt x="84" y="715"/>
                  <a:pt x="6" y="792"/>
                </a:cubicBezTo>
                <a:lnTo>
                  <a:pt x="6" y="792"/>
                </a:lnTo>
                <a:cubicBezTo>
                  <a:pt x="1" y="797"/>
                  <a:pt x="0" y="804"/>
                  <a:pt x="1" y="810"/>
                </a:cubicBezTo>
                <a:lnTo>
                  <a:pt x="1" y="810"/>
                </a:lnTo>
                <a:cubicBezTo>
                  <a:pt x="3" y="817"/>
                  <a:pt x="9" y="821"/>
                  <a:pt x="16" y="822"/>
                </a:cubicBezTo>
                <a:lnTo>
                  <a:pt x="181" y="851"/>
                </a:lnTo>
                <a:lnTo>
                  <a:pt x="181" y="851"/>
                </a:lnTo>
                <a:cubicBezTo>
                  <a:pt x="212" y="856"/>
                  <a:pt x="241" y="861"/>
                  <a:pt x="268" y="864"/>
                </a:cubicBezTo>
                <a:lnTo>
                  <a:pt x="268" y="864"/>
                </a:lnTo>
                <a:cubicBezTo>
                  <a:pt x="298" y="924"/>
                  <a:pt x="358" y="962"/>
                  <a:pt x="424" y="962"/>
                </a:cubicBezTo>
                <a:lnTo>
                  <a:pt x="424" y="962"/>
                </a:lnTo>
                <a:cubicBezTo>
                  <a:pt x="489" y="962"/>
                  <a:pt x="550" y="924"/>
                  <a:pt x="580" y="864"/>
                </a:cubicBezTo>
                <a:lnTo>
                  <a:pt x="580" y="864"/>
                </a:lnTo>
                <a:cubicBezTo>
                  <a:pt x="607" y="861"/>
                  <a:pt x="635" y="856"/>
                  <a:pt x="666" y="851"/>
                </a:cubicBezTo>
                <a:lnTo>
                  <a:pt x="832" y="822"/>
                </a:lnTo>
                <a:lnTo>
                  <a:pt x="832" y="822"/>
                </a:lnTo>
                <a:cubicBezTo>
                  <a:pt x="838" y="821"/>
                  <a:pt x="844" y="816"/>
                  <a:pt x="845" y="810"/>
                </a:cubicBezTo>
                <a:lnTo>
                  <a:pt x="845" y="810"/>
                </a:lnTo>
                <a:cubicBezTo>
                  <a:pt x="847" y="804"/>
                  <a:pt x="846" y="797"/>
                  <a:pt x="841" y="792"/>
                </a:cubicBezTo>
                <a:close/>
              </a:path>
            </a:pathLst>
          </a:custGeom>
          <a:noFill/>
          <a:ln w="317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91"/>
          <p:cNvSpPr>
            <a:spLocks noChangeArrowheads="1"/>
          </p:cNvSpPr>
          <p:nvPr/>
        </p:nvSpPr>
        <p:spPr bwMode="auto">
          <a:xfrm>
            <a:off x="7731405" y="11046487"/>
            <a:ext cx="271598" cy="69229"/>
          </a:xfrm>
          <a:custGeom>
            <a:avLst/>
            <a:gdLst>
              <a:gd name="T0" fmla="*/ 113 w 226"/>
              <a:gd name="T1" fmla="*/ 58 h 59"/>
              <a:gd name="T2" fmla="*/ 113 w 226"/>
              <a:gd name="T3" fmla="*/ 58 h 59"/>
              <a:gd name="T4" fmla="*/ 0 w 226"/>
              <a:gd name="T5" fmla="*/ 0 h 59"/>
              <a:gd name="T6" fmla="*/ 0 w 226"/>
              <a:gd name="T7" fmla="*/ 0 h 59"/>
              <a:gd name="T8" fmla="*/ 113 w 226"/>
              <a:gd name="T9" fmla="*/ 6 h 59"/>
              <a:gd name="T10" fmla="*/ 113 w 226"/>
              <a:gd name="T11" fmla="*/ 6 h 59"/>
              <a:gd name="T12" fmla="*/ 225 w 226"/>
              <a:gd name="T13" fmla="*/ 0 h 59"/>
              <a:gd name="T14" fmla="*/ 225 w 226"/>
              <a:gd name="T15" fmla="*/ 0 h 59"/>
              <a:gd name="T16" fmla="*/ 113 w 226"/>
              <a:gd name="T17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" h="59">
                <a:moveTo>
                  <a:pt x="113" y="58"/>
                </a:moveTo>
                <a:lnTo>
                  <a:pt x="113" y="58"/>
                </a:lnTo>
                <a:cubicBezTo>
                  <a:pt x="68" y="58"/>
                  <a:pt x="27" y="36"/>
                  <a:pt x="0" y="0"/>
                </a:cubicBezTo>
                <a:lnTo>
                  <a:pt x="0" y="0"/>
                </a:lnTo>
                <a:cubicBezTo>
                  <a:pt x="40" y="5"/>
                  <a:pt x="76" y="6"/>
                  <a:pt x="113" y="6"/>
                </a:cubicBezTo>
                <a:lnTo>
                  <a:pt x="113" y="6"/>
                </a:lnTo>
                <a:cubicBezTo>
                  <a:pt x="149" y="6"/>
                  <a:pt x="186" y="5"/>
                  <a:pt x="225" y="0"/>
                </a:cubicBezTo>
                <a:lnTo>
                  <a:pt x="225" y="0"/>
                </a:lnTo>
                <a:cubicBezTo>
                  <a:pt x="199" y="36"/>
                  <a:pt x="157" y="58"/>
                  <a:pt x="113" y="58"/>
                </a:cubicBezTo>
              </a:path>
            </a:pathLst>
          </a:custGeom>
          <a:noFill/>
          <a:ln w="3175" cap="flat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92"/>
          <p:cNvSpPr>
            <a:spLocks noChangeArrowheads="1"/>
          </p:cNvSpPr>
          <p:nvPr/>
        </p:nvSpPr>
        <p:spPr bwMode="auto">
          <a:xfrm>
            <a:off x="7800634" y="10039971"/>
            <a:ext cx="127811" cy="69233"/>
          </a:xfrm>
          <a:custGeom>
            <a:avLst/>
            <a:gdLst>
              <a:gd name="T0" fmla="*/ 0 w 106"/>
              <a:gd name="T1" fmla="*/ 53 h 58"/>
              <a:gd name="T2" fmla="*/ 0 w 106"/>
              <a:gd name="T3" fmla="*/ 53 h 58"/>
              <a:gd name="T4" fmla="*/ 52 w 106"/>
              <a:gd name="T5" fmla="*/ 0 h 58"/>
              <a:gd name="T6" fmla="*/ 52 w 106"/>
              <a:gd name="T7" fmla="*/ 0 h 58"/>
              <a:gd name="T8" fmla="*/ 105 w 106"/>
              <a:gd name="T9" fmla="*/ 53 h 58"/>
              <a:gd name="T10" fmla="*/ 105 w 106"/>
              <a:gd name="T11" fmla="*/ 56 h 58"/>
              <a:gd name="T12" fmla="*/ 105 w 106"/>
              <a:gd name="T13" fmla="*/ 56 h 58"/>
              <a:gd name="T14" fmla="*/ 0 w 106"/>
              <a:gd name="T15" fmla="*/ 57 h 58"/>
              <a:gd name="T16" fmla="*/ 0 w 106"/>
              <a:gd name="T17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58">
                <a:moveTo>
                  <a:pt x="0" y="53"/>
                </a:moveTo>
                <a:lnTo>
                  <a:pt x="0" y="53"/>
                </a:lnTo>
                <a:cubicBezTo>
                  <a:pt x="0" y="24"/>
                  <a:pt x="24" y="0"/>
                  <a:pt x="52" y="0"/>
                </a:cubicBezTo>
                <a:lnTo>
                  <a:pt x="52" y="0"/>
                </a:lnTo>
                <a:cubicBezTo>
                  <a:pt x="82" y="0"/>
                  <a:pt x="105" y="24"/>
                  <a:pt x="105" y="53"/>
                </a:cubicBezTo>
                <a:lnTo>
                  <a:pt x="105" y="56"/>
                </a:lnTo>
                <a:lnTo>
                  <a:pt x="105" y="56"/>
                </a:lnTo>
                <a:cubicBezTo>
                  <a:pt x="70" y="51"/>
                  <a:pt x="35" y="51"/>
                  <a:pt x="0" y="57"/>
                </a:cubicBezTo>
                <a:lnTo>
                  <a:pt x="0" y="53"/>
                </a:lnTo>
              </a:path>
            </a:pathLst>
          </a:custGeom>
          <a:noFill/>
          <a:ln w="3175" cap="flat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94"/>
          <p:cNvSpPr>
            <a:spLocks noChangeArrowheads="1"/>
          </p:cNvSpPr>
          <p:nvPr/>
        </p:nvSpPr>
        <p:spPr bwMode="auto">
          <a:xfrm>
            <a:off x="7614244" y="10199735"/>
            <a:ext cx="404736" cy="244972"/>
          </a:xfrm>
          <a:custGeom>
            <a:avLst/>
            <a:gdLst>
              <a:gd name="T0" fmla="*/ 322 w 335"/>
              <a:gd name="T1" fmla="*/ 30 h 201"/>
              <a:gd name="T2" fmla="*/ 322 w 335"/>
              <a:gd name="T3" fmla="*/ 30 h 201"/>
              <a:gd name="T4" fmla="*/ 104 w 335"/>
              <a:gd name="T5" fmla="*/ 30 h 201"/>
              <a:gd name="T6" fmla="*/ 104 w 335"/>
              <a:gd name="T7" fmla="*/ 30 h 201"/>
              <a:gd name="T8" fmla="*/ 0 w 335"/>
              <a:gd name="T9" fmla="*/ 182 h 201"/>
              <a:gd name="T10" fmla="*/ 0 w 335"/>
              <a:gd name="T11" fmla="*/ 182 h 201"/>
              <a:gd name="T12" fmla="*/ 17 w 335"/>
              <a:gd name="T13" fmla="*/ 200 h 201"/>
              <a:gd name="T14" fmla="*/ 17 w 335"/>
              <a:gd name="T15" fmla="*/ 200 h 201"/>
              <a:gd name="T16" fmla="*/ 17 w 335"/>
              <a:gd name="T17" fmla="*/ 200 h 201"/>
              <a:gd name="T18" fmla="*/ 35 w 335"/>
              <a:gd name="T19" fmla="*/ 182 h 201"/>
              <a:gd name="T20" fmla="*/ 35 w 335"/>
              <a:gd name="T21" fmla="*/ 182 h 201"/>
              <a:gd name="T22" fmla="*/ 118 w 335"/>
              <a:gd name="T23" fmla="*/ 62 h 201"/>
              <a:gd name="T24" fmla="*/ 118 w 335"/>
              <a:gd name="T25" fmla="*/ 62 h 201"/>
              <a:gd name="T26" fmla="*/ 307 w 335"/>
              <a:gd name="T27" fmla="*/ 62 h 201"/>
              <a:gd name="T28" fmla="*/ 307 w 335"/>
              <a:gd name="T29" fmla="*/ 62 h 201"/>
              <a:gd name="T30" fmla="*/ 330 w 335"/>
              <a:gd name="T31" fmla="*/ 54 h 201"/>
              <a:gd name="T32" fmla="*/ 330 w 335"/>
              <a:gd name="T33" fmla="*/ 54 h 201"/>
              <a:gd name="T34" fmla="*/ 322 w 335"/>
              <a:gd name="T35" fmla="*/ 3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5" h="201">
                <a:moveTo>
                  <a:pt x="322" y="30"/>
                </a:moveTo>
                <a:lnTo>
                  <a:pt x="322" y="30"/>
                </a:lnTo>
                <a:cubicBezTo>
                  <a:pt x="254" y="0"/>
                  <a:pt x="171" y="0"/>
                  <a:pt x="104" y="30"/>
                </a:cubicBezTo>
                <a:lnTo>
                  <a:pt x="104" y="30"/>
                </a:lnTo>
                <a:cubicBezTo>
                  <a:pt x="65" y="48"/>
                  <a:pt x="0" y="100"/>
                  <a:pt x="0" y="182"/>
                </a:cubicBezTo>
                <a:lnTo>
                  <a:pt x="0" y="182"/>
                </a:lnTo>
                <a:cubicBezTo>
                  <a:pt x="0" y="192"/>
                  <a:pt x="8" y="200"/>
                  <a:pt x="17" y="200"/>
                </a:cubicBezTo>
                <a:lnTo>
                  <a:pt x="17" y="200"/>
                </a:lnTo>
                <a:lnTo>
                  <a:pt x="17" y="200"/>
                </a:lnTo>
                <a:cubicBezTo>
                  <a:pt x="26" y="200"/>
                  <a:pt x="35" y="192"/>
                  <a:pt x="35" y="182"/>
                </a:cubicBezTo>
                <a:lnTo>
                  <a:pt x="35" y="182"/>
                </a:lnTo>
                <a:cubicBezTo>
                  <a:pt x="35" y="118"/>
                  <a:pt x="87" y="77"/>
                  <a:pt x="118" y="62"/>
                </a:cubicBezTo>
                <a:lnTo>
                  <a:pt x="118" y="62"/>
                </a:lnTo>
                <a:cubicBezTo>
                  <a:pt x="176" y="35"/>
                  <a:pt x="248" y="35"/>
                  <a:pt x="307" y="62"/>
                </a:cubicBezTo>
                <a:lnTo>
                  <a:pt x="307" y="62"/>
                </a:lnTo>
                <a:cubicBezTo>
                  <a:pt x="316" y="67"/>
                  <a:pt x="326" y="63"/>
                  <a:pt x="330" y="54"/>
                </a:cubicBezTo>
                <a:lnTo>
                  <a:pt x="330" y="54"/>
                </a:lnTo>
                <a:cubicBezTo>
                  <a:pt x="334" y="45"/>
                  <a:pt x="330" y="35"/>
                  <a:pt x="322" y="30"/>
                </a:cubicBezTo>
              </a:path>
            </a:pathLst>
          </a:custGeom>
          <a:noFill/>
          <a:ln w="317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96"/>
          <p:cNvSpPr>
            <a:spLocks noChangeArrowheads="1"/>
          </p:cNvSpPr>
          <p:nvPr/>
        </p:nvSpPr>
        <p:spPr bwMode="auto">
          <a:xfrm>
            <a:off x="11762787" y="6828711"/>
            <a:ext cx="868054" cy="1134324"/>
          </a:xfrm>
          <a:custGeom>
            <a:avLst/>
            <a:gdLst>
              <a:gd name="T0" fmla="*/ 688 w 720"/>
              <a:gd name="T1" fmla="*/ 846 h 940"/>
              <a:gd name="T2" fmla="*/ 360 w 720"/>
              <a:gd name="T3" fmla="*/ 908 h 940"/>
              <a:gd name="T4" fmla="*/ 32 w 720"/>
              <a:gd name="T5" fmla="*/ 795 h 940"/>
              <a:gd name="T6" fmla="*/ 88 w 720"/>
              <a:gd name="T7" fmla="*/ 699 h 940"/>
              <a:gd name="T8" fmla="*/ 229 w 720"/>
              <a:gd name="T9" fmla="*/ 623 h 940"/>
              <a:gd name="T10" fmla="*/ 266 w 720"/>
              <a:gd name="T11" fmla="*/ 496 h 940"/>
              <a:gd name="T12" fmla="*/ 263 w 720"/>
              <a:gd name="T13" fmla="*/ 491 h 940"/>
              <a:gd name="T14" fmla="*/ 208 w 720"/>
              <a:gd name="T15" fmla="*/ 375 h 940"/>
              <a:gd name="T16" fmla="*/ 202 w 720"/>
              <a:gd name="T17" fmla="*/ 371 h 940"/>
              <a:gd name="T18" fmla="*/ 188 w 720"/>
              <a:gd name="T19" fmla="*/ 282 h 940"/>
              <a:gd name="T20" fmla="*/ 199 w 720"/>
              <a:gd name="T21" fmla="*/ 259 h 940"/>
              <a:gd name="T22" fmla="*/ 203 w 720"/>
              <a:gd name="T23" fmla="*/ 157 h 940"/>
              <a:gd name="T24" fmla="*/ 203 w 720"/>
              <a:gd name="T25" fmla="*/ 155 h 940"/>
              <a:gd name="T26" fmla="*/ 229 w 720"/>
              <a:gd name="T27" fmla="*/ 77 h 940"/>
              <a:gd name="T28" fmla="*/ 360 w 720"/>
              <a:gd name="T29" fmla="*/ 32 h 940"/>
              <a:gd name="T30" fmla="*/ 491 w 720"/>
              <a:gd name="T31" fmla="*/ 76 h 940"/>
              <a:gd name="T32" fmla="*/ 516 w 720"/>
              <a:gd name="T33" fmla="*/ 255 h 940"/>
              <a:gd name="T34" fmla="*/ 521 w 720"/>
              <a:gd name="T35" fmla="*/ 260 h 940"/>
              <a:gd name="T36" fmla="*/ 532 w 720"/>
              <a:gd name="T37" fmla="*/ 345 h 940"/>
              <a:gd name="T38" fmla="*/ 509 w 720"/>
              <a:gd name="T39" fmla="*/ 375 h 940"/>
              <a:gd name="T40" fmla="*/ 499 w 720"/>
              <a:gd name="T41" fmla="*/ 385 h 940"/>
              <a:gd name="T42" fmla="*/ 454 w 720"/>
              <a:gd name="T43" fmla="*/ 474 h 940"/>
              <a:gd name="T44" fmla="*/ 441 w 720"/>
              <a:gd name="T45" fmla="*/ 491 h 940"/>
              <a:gd name="T46" fmla="*/ 437 w 720"/>
              <a:gd name="T47" fmla="*/ 560 h 940"/>
              <a:gd name="T48" fmla="*/ 478 w 720"/>
              <a:gd name="T49" fmla="*/ 625 h 940"/>
              <a:gd name="T50" fmla="*/ 628 w 720"/>
              <a:gd name="T51" fmla="*/ 700 h 940"/>
              <a:gd name="T52" fmla="*/ 688 w 720"/>
              <a:gd name="T53" fmla="*/ 846 h 940"/>
              <a:gd name="T54" fmla="*/ 492 w 720"/>
              <a:gd name="T55" fmla="*/ 597 h 940"/>
              <a:gd name="T56" fmla="*/ 469 w 720"/>
              <a:gd name="T57" fmla="*/ 560 h 940"/>
              <a:gd name="T58" fmla="*/ 469 w 720"/>
              <a:gd name="T59" fmla="*/ 507 h 940"/>
              <a:gd name="T60" fmla="*/ 480 w 720"/>
              <a:gd name="T61" fmla="*/ 492 h 940"/>
              <a:gd name="T62" fmla="*/ 527 w 720"/>
              <a:gd name="T63" fmla="*/ 401 h 940"/>
              <a:gd name="T64" fmla="*/ 563 w 720"/>
              <a:gd name="T65" fmla="*/ 282 h 940"/>
              <a:gd name="T66" fmla="*/ 547 w 720"/>
              <a:gd name="T67" fmla="*/ 241 h 940"/>
              <a:gd name="T68" fmla="*/ 547 w 720"/>
              <a:gd name="T69" fmla="*/ 158 h 940"/>
              <a:gd name="T70" fmla="*/ 514 w 720"/>
              <a:gd name="T71" fmla="*/ 56 h 940"/>
              <a:gd name="T72" fmla="*/ 360 w 720"/>
              <a:gd name="T73" fmla="*/ 0 h 940"/>
              <a:gd name="T74" fmla="*/ 205 w 720"/>
              <a:gd name="T75" fmla="*/ 56 h 940"/>
              <a:gd name="T76" fmla="*/ 172 w 720"/>
              <a:gd name="T77" fmla="*/ 241 h 940"/>
              <a:gd name="T78" fmla="*/ 157 w 720"/>
              <a:gd name="T79" fmla="*/ 282 h 940"/>
              <a:gd name="T80" fmla="*/ 157 w 720"/>
              <a:gd name="T81" fmla="*/ 345 h 940"/>
              <a:gd name="T82" fmla="*/ 180 w 720"/>
              <a:gd name="T83" fmla="*/ 394 h 940"/>
              <a:gd name="T84" fmla="*/ 235 w 720"/>
              <a:gd name="T85" fmla="*/ 559 h 940"/>
              <a:gd name="T86" fmla="*/ 213 w 720"/>
              <a:gd name="T87" fmla="*/ 595 h 940"/>
              <a:gd name="T88" fmla="*/ 74 w 720"/>
              <a:gd name="T89" fmla="*/ 671 h 940"/>
              <a:gd name="T90" fmla="*/ 0 w 720"/>
              <a:gd name="T91" fmla="*/ 846 h 940"/>
              <a:gd name="T92" fmla="*/ 360 w 720"/>
              <a:gd name="T93" fmla="*/ 939 h 940"/>
              <a:gd name="T94" fmla="*/ 719 w 720"/>
              <a:gd name="T95" fmla="*/ 846 h 940"/>
              <a:gd name="T96" fmla="*/ 719 w 720"/>
              <a:gd name="T97" fmla="*/ 798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20" h="940">
                <a:moveTo>
                  <a:pt x="688" y="846"/>
                </a:moveTo>
                <a:lnTo>
                  <a:pt x="688" y="846"/>
                </a:lnTo>
                <a:cubicBezTo>
                  <a:pt x="688" y="867"/>
                  <a:pt x="572" y="908"/>
                  <a:pt x="360" y="908"/>
                </a:cubicBezTo>
                <a:lnTo>
                  <a:pt x="360" y="908"/>
                </a:lnTo>
                <a:cubicBezTo>
                  <a:pt x="148" y="908"/>
                  <a:pt x="32" y="867"/>
                  <a:pt x="32" y="846"/>
                </a:cubicBezTo>
                <a:lnTo>
                  <a:pt x="32" y="795"/>
                </a:lnTo>
                <a:lnTo>
                  <a:pt x="32" y="795"/>
                </a:lnTo>
                <a:cubicBezTo>
                  <a:pt x="32" y="755"/>
                  <a:pt x="54" y="718"/>
                  <a:pt x="88" y="699"/>
                </a:cubicBezTo>
                <a:lnTo>
                  <a:pt x="229" y="623"/>
                </a:lnTo>
                <a:lnTo>
                  <a:pt x="229" y="623"/>
                </a:lnTo>
                <a:cubicBezTo>
                  <a:pt x="252" y="610"/>
                  <a:pt x="266" y="585"/>
                  <a:pt x="266" y="559"/>
                </a:cubicBezTo>
                <a:lnTo>
                  <a:pt x="266" y="496"/>
                </a:lnTo>
                <a:lnTo>
                  <a:pt x="263" y="491"/>
                </a:lnTo>
                <a:lnTo>
                  <a:pt x="263" y="491"/>
                </a:lnTo>
                <a:cubicBezTo>
                  <a:pt x="262" y="491"/>
                  <a:pt x="224" y="445"/>
                  <a:pt x="210" y="381"/>
                </a:cubicBezTo>
                <a:lnTo>
                  <a:pt x="208" y="375"/>
                </a:lnTo>
                <a:lnTo>
                  <a:pt x="202" y="371"/>
                </a:lnTo>
                <a:lnTo>
                  <a:pt x="202" y="371"/>
                </a:lnTo>
                <a:cubicBezTo>
                  <a:pt x="194" y="365"/>
                  <a:pt x="188" y="355"/>
                  <a:pt x="188" y="345"/>
                </a:cubicBezTo>
                <a:lnTo>
                  <a:pt x="188" y="282"/>
                </a:lnTo>
                <a:lnTo>
                  <a:pt x="188" y="282"/>
                </a:lnTo>
                <a:cubicBezTo>
                  <a:pt x="188" y="274"/>
                  <a:pt x="192" y="265"/>
                  <a:pt x="199" y="259"/>
                </a:cubicBezTo>
                <a:lnTo>
                  <a:pt x="203" y="255"/>
                </a:lnTo>
                <a:lnTo>
                  <a:pt x="203" y="157"/>
                </a:lnTo>
                <a:lnTo>
                  <a:pt x="203" y="155"/>
                </a:lnTo>
                <a:lnTo>
                  <a:pt x="203" y="155"/>
                </a:lnTo>
                <a:cubicBezTo>
                  <a:pt x="203" y="154"/>
                  <a:pt x="198" y="111"/>
                  <a:pt x="229" y="77"/>
                </a:cubicBezTo>
                <a:lnTo>
                  <a:pt x="229" y="77"/>
                </a:lnTo>
                <a:cubicBezTo>
                  <a:pt x="255" y="47"/>
                  <a:pt x="299" y="32"/>
                  <a:pt x="360" y="32"/>
                </a:cubicBezTo>
                <a:lnTo>
                  <a:pt x="360" y="32"/>
                </a:lnTo>
                <a:cubicBezTo>
                  <a:pt x="420" y="32"/>
                  <a:pt x="464" y="47"/>
                  <a:pt x="491" y="76"/>
                </a:cubicBezTo>
                <a:lnTo>
                  <a:pt x="491" y="76"/>
                </a:lnTo>
                <a:cubicBezTo>
                  <a:pt x="521" y="110"/>
                  <a:pt x="516" y="154"/>
                  <a:pt x="516" y="155"/>
                </a:cubicBezTo>
                <a:lnTo>
                  <a:pt x="516" y="255"/>
                </a:lnTo>
                <a:lnTo>
                  <a:pt x="521" y="260"/>
                </a:lnTo>
                <a:lnTo>
                  <a:pt x="521" y="260"/>
                </a:lnTo>
                <a:cubicBezTo>
                  <a:pt x="528" y="265"/>
                  <a:pt x="532" y="274"/>
                  <a:pt x="532" y="282"/>
                </a:cubicBezTo>
                <a:lnTo>
                  <a:pt x="532" y="345"/>
                </a:lnTo>
                <a:lnTo>
                  <a:pt x="532" y="345"/>
                </a:lnTo>
                <a:cubicBezTo>
                  <a:pt x="532" y="359"/>
                  <a:pt x="522" y="371"/>
                  <a:pt x="509" y="375"/>
                </a:cubicBezTo>
                <a:lnTo>
                  <a:pt x="502" y="377"/>
                </a:lnTo>
                <a:lnTo>
                  <a:pt x="499" y="385"/>
                </a:lnTo>
                <a:lnTo>
                  <a:pt x="499" y="385"/>
                </a:lnTo>
                <a:cubicBezTo>
                  <a:pt x="489" y="417"/>
                  <a:pt x="473" y="447"/>
                  <a:pt x="454" y="474"/>
                </a:cubicBezTo>
                <a:lnTo>
                  <a:pt x="454" y="474"/>
                </a:lnTo>
                <a:cubicBezTo>
                  <a:pt x="450" y="481"/>
                  <a:pt x="445" y="486"/>
                  <a:pt x="441" y="491"/>
                </a:cubicBezTo>
                <a:lnTo>
                  <a:pt x="437" y="496"/>
                </a:lnTo>
                <a:lnTo>
                  <a:pt x="437" y="560"/>
                </a:lnTo>
                <a:lnTo>
                  <a:pt x="437" y="560"/>
                </a:lnTo>
                <a:cubicBezTo>
                  <a:pt x="437" y="588"/>
                  <a:pt x="453" y="613"/>
                  <a:pt x="478" y="625"/>
                </a:cubicBezTo>
                <a:lnTo>
                  <a:pt x="628" y="700"/>
                </a:lnTo>
                <a:lnTo>
                  <a:pt x="628" y="700"/>
                </a:lnTo>
                <a:cubicBezTo>
                  <a:pt x="665" y="719"/>
                  <a:pt x="688" y="756"/>
                  <a:pt x="688" y="798"/>
                </a:cubicBezTo>
                <a:lnTo>
                  <a:pt x="688" y="846"/>
                </a:lnTo>
                <a:close/>
                <a:moveTo>
                  <a:pt x="641" y="672"/>
                </a:moveTo>
                <a:lnTo>
                  <a:pt x="492" y="597"/>
                </a:lnTo>
                <a:lnTo>
                  <a:pt x="492" y="597"/>
                </a:lnTo>
                <a:cubicBezTo>
                  <a:pt x="478" y="590"/>
                  <a:pt x="469" y="576"/>
                  <a:pt x="469" y="560"/>
                </a:cubicBezTo>
                <a:lnTo>
                  <a:pt x="469" y="507"/>
                </a:lnTo>
                <a:lnTo>
                  <a:pt x="469" y="507"/>
                </a:lnTo>
                <a:cubicBezTo>
                  <a:pt x="472" y="503"/>
                  <a:pt x="476" y="498"/>
                  <a:pt x="480" y="492"/>
                </a:cubicBezTo>
                <a:lnTo>
                  <a:pt x="480" y="492"/>
                </a:lnTo>
                <a:cubicBezTo>
                  <a:pt x="500" y="465"/>
                  <a:pt x="515" y="434"/>
                  <a:pt x="527" y="401"/>
                </a:cubicBezTo>
                <a:lnTo>
                  <a:pt x="527" y="401"/>
                </a:lnTo>
                <a:cubicBezTo>
                  <a:pt x="549" y="392"/>
                  <a:pt x="563" y="370"/>
                  <a:pt x="563" y="345"/>
                </a:cubicBezTo>
                <a:lnTo>
                  <a:pt x="563" y="282"/>
                </a:lnTo>
                <a:lnTo>
                  <a:pt x="563" y="282"/>
                </a:lnTo>
                <a:cubicBezTo>
                  <a:pt x="563" y="268"/>
                  <a:pt x="557" y="253"/>
                  <a:pt x="547" y="241"/>
                </a:cubicBezTo>
                <a:lnTo>
                  <a:pt x="547" y="158"/>
                </a:lnTo>
                <a:lnTo>
                  <a:pt x="547" y="158"/>
                </a:lnTo>
                <a:cubicBezTo>
                  <a:pt x="548" y="149"/>
                  <a:pt x="552" y="98"/>
                  <a:pt x="514" y="56"/>
                </a:cubicBezTo>
                <a:lnTo>
                  <a:pt x="514" y="56"/>
                </a:lnTo>
                <a:cubicBezTo>
                  <a:pt x="482" y="19"/>
                  <a:pt x="430" y="0"/>
                  <a:pt x="360" y="0"/>
                </a:cubicBezTo>
                <a:lnTo>
                  <a:pt x="360" y="0"/>
                </a:lnTo>
                <a:cubicBezTo>
                  <a:pt x="290" y="0"/>
                  <a:pt x="237" y="19"/>
                  <a:pt x="205" y="56"/>
                </a:cubicBezTo>
                <a:lnTo>
                  <a:pt x="205" y="56"/>
                </a:lnTo>
                <a:cubicBezTo>
                  <a:pt x="168" y="98"/>
                  <a:pt x="172" y="149"/>
                  <a:pt x="172" y="158"/>
                </a:cubicBezTo>
                <a:lnTo>
                  <a:pt x="172" y="241"/>
                </a:lnTo>
                <a:lnTo>
                  <a:pt x="172" y="241"/>
                </a:lnTo>
                <a:cubicBezTo>
                  <a:pt x="162" y="253"/>
                  <a:pt x="157" y="268"/>
                  <a:pt x="157" y="282"/>
                </a:cubicBezTo>
                <a:lnTo>
                  <a:pt x="157" y="345"/>
                </a:lnTo>
                <a:lnTo>
                  <a:pt x="157" y="345"/>
                </a:lnTo>
                <a:cubicBezTo>
                  <a:pt x="157" y="364"/>
                  <a:pt x="166" y="382"/>
                  <a:pt x="180" y="394"/>
                </a:cubicBezTo>
                <a:lnTo>
                  <a:pt x="180" y="394"/>
                </a:lnTo>
                <a:cubicBezTo>
                  <a:pt x="194" y="450"/>
                  <a:pt x="224" y="493"/>
                  <a:pt x="235" y="507"/>
                </a:cubicBezTo>
                <a:lnTo>
                  <a:pt x="235" y="559"/>
                </a:lnTo>
                <a:lnTo>
                  <a:pt x="235" y="559"/>
                </a:lnTo>
                <a:cubicBezTo>
                  <a:pt x="235" y="574"/>
                  <a:pt x="227" y="588"/>
                  <a:pt x="213" y="595"/>
                </a:cubicBezTo>
                <a:lnTo>
                  <a:pt x="74" y="671"/>
                </a:lnTo>
                <a:lnTo>
                  <a:pt x="74" y="671"/>
                </a:lnTo>
                <a:cubicBezTo>
                  <a:pt x="28" y="696"/>
                  <a:pt x="0" y="743"/>
                  <a:pt x="0" y="795"/>
                </a:cubicBezTo>
                <a:lnTo>
                  <a:pt x="0" y="846"/>
                </a:lnTo>
                <a:lnTo>
                  <a:pt x="0" y="846"/>
                </a:lnTo>
                <a:cubicBezTo>
                  <a:pt x="0" y="920"/>
                  <a:pt x="236" y="939"/>
                  <a:pt x="360" y="939"/>
                </a:cubicBezTo>
                <a:lnTo>
                  <a:pt x="360" y="939"/>
                </a:lnTo>
                <a:cubicBezTo>
                  <a:pt x="484" y="939"/>
                  <a:pt x="719" y="920"/>
                  <a:pt x="719" y="846"/>
                </a:cubicBezTo>
                <a:lnTo>
                  <a:pt x="719" y="798"/>
                </a:lnTo>
                <a:lnTo>
                  <a:pt x="719" y="798"/>
                </a:lnTo>
                <a:cubicBezTo>
                  <a:pt x="719" y="745"/>
                  <a:pt x="689" y="696"/>
                  <a:pt x="641" y="672"/>
                </a:cubicBezTo>
                <a:close/>
              </a:path>
            </a:pathLst>
          </a:custGeom>
          <a:solidFill>
            <a:srgbClr val="E6914D"/>
          </a:solidFill>
          <a:ln w="317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CuadroTexto 454"/>
          <p:cNvSpPr txBox="1"/>
          <p:nvPr/>
        </p:nvSpPr>
        <p:spPr>
          <a:xfrm>
            <a:off x="2391683" y="3978140"/>
            <a:ext cx="19594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6574150" y="1820770"/>
            <a:ext cx="112293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Diagram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481539" y="9901508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6066221" y="7160283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0217428" y="9874879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60" name="CuadroTexto 459"/>
          <p:cNvSpPr txBox="1"/>
          <p:nvPr/>
        </p:nvSpPr>
        <p:spPr>
          <a:xfrm>
            <a:off x="14635927" y="7160283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18740849" y="9842926"/>
            <a:ext cx="39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62" name="CuadroTexto 461"/>
          <p:cNvSpPr txBox="1"/>
          <p:nvPr/>
        </p:nvSpPr>
        <p:spPr>
          <a:xfrm>
            <a:off x="2333816" y="8474928"/>
            <a:ext cx="274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3" name="CuadroTexto 462"/>
          <p:cNvSpPr txBox="1"/>
          <p:nvPr/>
        </p:nvSpPr>
        <p:spPr>
          <a:xfrm>
            <a:off x="6471368" y="8516551"/>
            <a:ext cx="2786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10626230" y="8557316"/>
            <a:ext cx="3172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6" name="CuadroTexto 465"/>
          <p:cNvSpPr txBox="1"/>
          <p:nvPr/>
        </p:nvSpPr>
        <p:spPr>
          <a:xfrm>
            <a:off x="15101714" y="8508080"/>
            <a:ext cx="2848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7" name="CuadroTexto 466"/>
          <p:cNvSpPr txBox="1"/>
          <p:nvPr/>
        </p:nvSpPr>
        <p:spPr>
          <a:xfrm>
            <a:off x="19457105" y="8567223"/>
            <a:ext cx="2728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84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"/>
          <p:cNvSpPr>
            <a:spLocks noChangeArrowheads="1"/>
          </p:cNvSpPr>
          <p:nvPr/>
        </p:nvSpPr>
        <p:spPr bwMode="auto">
          <a:xfrm>
            <a:off x="6630388" y="3982063"/>
            <a:ext cx="1876398" cy="9784830"/>
          </a:xfrm>
          <a:custGeom>
            <a:avLst/>
            <a:gdLst>
              <a:gd name="T0" fmla="*/ 0 w 1563"/>
              <a:gd name="T1" fmla="*/ 8140 h 8141"/>
              <a:gd name="T2" fmla="*/ 1562 w 1563"/>
              <a:gd name="T3" fmla="*/ 8140 h 8141"/>
              <a:gd name="T4" fmla="*/ 1562 w 1563"/>
              <a:gd name="T5" fmla="*/ 0 h 8141"/>
              <a:gd name="T6" fmla="*/ 0 w 1563"/>
              <a:gd name="T7" fmla="*/ 0 h 8141"/>
              <a:gd name="T8" fmla="*/ 0 w 1563"/>
              <a:gd name="T9" fmla="*/ 8140 h 8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3" h="8141">
                <a:moveTo>
                  <a:pt x="0" y="8140"/>
                </a:moveTo>
                <a:lnTo>
                  <a:pt x="1562" y="8140"/>
                </a:lnTo>
                <a:lnTo>
                  <a:pt x="1562" y="0"/>
                </a:lnTo>
                <a:lnTo>
                  <a:pt x="0" y="0"/>
                </a:lnTo>
                <a:lnTo>
                  <a:pt x="0" y="8140"/>
                </a:ln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"/>
          <p:cNvSpPr>
            <a:spLocks noChangeArrowheads="1"/>
          </p:cNvSpPr>
          <p:nvPr/>
        </p:nvSpPr>
        <p:spPr bwMode="auto">
          <a:xfrm>
            <a:off x="8519531" y="3982063"/>
            <a:ext cx="15884180" cy="1876398"/>
          </a:xfrm>
          <a:custGeom>
            <a:avLst/>
            <a:gdLst>
              <a:gd name="T0" fmla="*/ 0 w 13895"/>
              <a:gd name="T1" fmla="*/ 1562 h 1563"/>
              <a:gd name="T2" fmla="*/ 13894 w 13895"/>
              <a:gd name="T3" fmla="*/ 1562 h 1563"/>
              <a:gd name="T4" fmla="*/ 13894 w 13895"/>
              <a:gd name="T5" fmla="*/ 0 h 1563"/>
              <a:gd name="T6" fmla="*/ 0 w 13895"/>
              <a:gd name="T7" fmla="*/ 0 h 1563"/>
              <a:gd name="T8" fmla="*/ 0 w 13895"/>
              <a:gd name="T9" fmla="*/ 1562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95" h="1563">
                <a:moveTo>
                  <a:pt x="0" y="1562"/>
                </a:moveTo>
                <a:lnTo>
                  <a:pt x="13894" y="1562"/>
                </a:lnTo>
                <a:lnTo>
                  <a:pt x="13894" y="0"/>
                </a:lnTo>
                <a:lnTo>
                  <a:pt x="0" y="0"/>
                </a:lnTo>
                <a:lnTo>
                  <a:pt x="0" y="1562"/>
                </a:ln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3"/>
          <p:cNvSpPr>
            <a:spLocks noChangeArrowheads="1"/>
          </p:cNvSpPr>
          <p:nvPr/>
        </p:nvSpPr>
        <p:spPr bwMode="auto">
          <a:xfrm>
            <a:off x="7563287" y="4920263"/>
            <a:ext cx="16834572" cy="8703516"/>
          </a:xfrm>
          <a:custGeom>
            <a:avLst/>
            <a:gdLst>
              <a:gd name="T0" fmla="*/ 0 w 14004"/>
              <a:gd name="T1" fmla="*/ 7240 h 7241"/>
              <a:gd name="T2" fmla="*/ 0 w 14004"/>
              <a:gd name="T3" fmla="*/ 0 h 7241"/>
              <a:gd name="T4" fmla="*/ 14003 w 14004"/>
              <a:gd name="T5" fmla="*/ 0 h 7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04" h="7241">
                <a:moveTo>
                  <a:pt x="0" y="7240"/>
                </a:moveTo>
                <a:lnTo>
                  <a:pt x="0" y="0"/>
                </a:lnTo>
                <a:lnTo>
                  <a:pt x="14003" y="0"/>
                </a:lnTo>
              </a:path>
            </a:pathLst>
          </a:custGeom>
          <a:noFill/>
          <a:ln w="183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4"/>
          <p:cNvSpPr>
            <a:spLocks noChangeArrowheads="1"/>
          </p:cNvSpPr>
          <p:nvPr/>
        </p:nvSpPr>
        <p:spPr bwMode="auto">
          <a:xfrm>
            <a:off x="6370663" y="10814484"/>
            <a:ext cx="2390550" cy="2390550"/>
          </a:xfrm>
          <a:custGeom>
            <a:avLst/>
            <a:gdLst>
              <a:gd name="T0" fmla="*/ 0 w 1988"/>
              <a:gd name="T1" fmla="*/ 993 h 1988"/>
              <a:gd name="T2" fmla="*/ 0 w 1988"/>
              <a:gd name="T3" fmla="*/ 993 h 1988"/>
              <a:gd name="T4" fmla="*/ 993 w 1988"/>
              <a:gd name="T5" fmla="*/ 1987 h 1988"/>
              <a:gd name="T6" fmla="*/ 993 w 1988"/>
              <a:gd name="T7" fmla="*/ 1987 h 1988"/>
              <a:gd name="T8" fmla="*/ 1987 w 1988"/>
              <a:gd name="T9" fmla="*/ 993 h 1988"/>
              <a:gd name="T10" fmla="*/ 1987 w 1988"/>
              <a:gd name="T11" fmla="*/ 993 h 1988"/>
              <a:gd name="T12" fmla="*/ 993 w 1988"/>
              <a:gd name="T13" fmla="*/ 0 h 1988"/>
              <a:gd name="T14" fmla="*/ 993 w 1988"/>
              <a:gd name="T15" fmla="*/ 0 h 1988"/>
              <a:gd name="T16" fmla="*/ 0 w 1988"/>
              <a:gd name="T17" fmla="*/ 993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8" h="1988">
                <a:moveTo>
                  <a:pt x="0" y="993"/>
                </a:moveTo>
                <a:lnTo>
                  <a:pt x="0" y="993"/>
                </a:lnTo>
                <a:cubicBezTo>
                  <a:pt x="0" y="1542"/>
                  <a:pt x="445" y="1987"/>
                  <a:pt x="993" y="1987"/>
                </a:cubicBezTo>
                <a:lnTo>
                  <a:pt x="993" y="1987"/>
                </a:lnTo>
                <a:cubicBezTo>
                  <a:pt x="1542" y="1987"/>
                  <a:pt x="1987" y="1542"/>
                  <a:pt x="1987" y="993"/>
                </a:cubicBezTo>
                <a:lnTo>
                  <a:pt x="1987" y="993"/>
                </a:lnTo>
                <a:cubicBezTo>
                  <a:pt x="1987" y="445"/>
                  <a:pt x="1542" y="0"/>
                  <a:pt x="993" y="0"/>
                </a:cubicBezTo>
                <a:lnTo>
                  <a:pt x="993" y="0"/>
                </a:lnTo>
                <a:cubicBezTo>
                  <a:pt x="445" y="0"/>
                  <a:pt x="0" y="445"/>
                  <a:pt x="0" y="9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7"/>
          <p:cNvSpPr>
            <a:spLocks noChangeArrowheads="1"/>
          </p:cNvSpPr>
          <p:nvPr/>
        </p:nvSpPr>
        <p:spPr bwMode="auto">
          <a:xfrm>
            <a:off x="6375962" y="6187095"/>
            <a:ext cx="2390553" cy="2390553"/>
          </a:xfrm>
          <a:custGeom>
            <a:avLst/>
            <a:gdLst>
              <a:gd name="T0" fmla="*/ 0 w 1988"/>
              <a:gd name="T1" fmla="*/ 992 h 1987"/>
              <a:gd name="T2" fmla="*/ 0 w 1988"/>
              <a:gd name="T3" fmla="*/ 992 h 1987"/>
              <a:gd name="T4" fmla="*/ 993 w 1988"/>
              <a:gd name="T5" fmla="*/ 1986 h 1987"/>
              <a:gd name="T6" fmla="*/ 993 w 1988"/>
              <a:gd name="T7" fmla="*/ 1986 h 1987"/>
              <a:gd name="T8" fmla="*/ 1987 w 1988"/>
              <a:gd name="T9" fmla="*/ 992 h 1987"/>
              <a:gd name="T10" fmla="*/ 1987 w 1988"/>
              <a:gd name="T11" fmla="*/ 992 h 1987"/>
              <a:gd name="T12" fmla="*/ 993 w 1988"/>
              <a:gd name="T13" fmla="*/ 0 h 1987"/>
              <a:gd name="T14" fmla="*/ 993 w 1988"/>
              <a:gd name="T15" fmla="*/ 0 h 1987"/>
              <a:gd name="T16" fmla="*/ 0 w 1988"/>
              <a:gd name="T17" fmla="*/ 992 h 1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8" h="1987">
                <a:moveTo>
                  <a:pt x="0" y="992"/>
                </a:moveTo>
                <a:lnTo>
                  <a:pt x="0" y="992"/>
                </a:lnTo>
                <a:cubicBezTo>
                  <a:pt x="0" y="1541"/>
                  <a:pt x="444" y="1986"/>
                  <a:pt x="993" y="1986"/>
                </a:cubicBezTo>
                <a:lnTo>
                  <a:pt x="993" y="1986"/>
                </a:lnTo>
                <a:cubicBezTo>
                  <a:pt x="1542" y="1986"/>
                  <a:pt x="1987" y="1541"/>
                  <a:pt x="1987" y="992"/>
                </a:cubicBezTo>
                <a:lnTo>
                  <a:pt x="1987" y="992"/>
                </a:lnTo>
                <a:cubicBezTo>
                  <a:pt x="1987" y="444"/>
                  <a:pt x="1542" y="0"/>
                  <a:pt x="993" y="0"/>
                </a:cubicBezTo>
                <a:lnTo>
                  <a:pt x="993" y="0"/>
                </a:lnTo>
                <a:cubicBezTo>
                  <a:pt x="444" y="0"/>
                  <a:pt x="0" y="444"/>
                  <a:pt x="0" y="9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0"/>
          <p:cNvSpPr>
            <a:spLocks noChangeArrowheads="1"/>
          </p:cNvSpPr>
          <p:nvPr/>
        </p:nvSpPr>
        <p:spPr bwMode="auto">
          <a:xfrm>
            <a:off x="15381611" y="3727636"/>
            <a:ext cx="2390550" cy="2390553"/>
          </a:xfrm>
          <a:custGeom>
            <a:avLst/>
            <a:gdLst>
              <a:gd name="T0" fmla="*/ 0 w 1988"/>
              <a:gd name="T1" fmla="*/ 994 h 1988"/>
              <a:gd name="T2" fmla="*/ 0 w 1988"/>
              <a:gd name="T3" fmla="*/ 994 h 1988"/>
              <a:gd name="T4" fmla="*/ 993 w 1988"/>
              <a:gd name="T5" fmla="*/ 1987 h 1988"/>
              <a:gd name="T6" fmla="*/ 993 w 1988"/>
              <a:gd name="T7" fmla="*/ 1987 h 1988"/>
              <a:gd name="T8" fmla="*/ 1987 w 1988"/>
              <a:gd name="T9" fmla="*/ 994 h 1988"/>
              <a:gd name="T10" fmla="*/ 1987 w 1988"/>
              <a:gd name="T11" fmla="*/ 994 h 1988"/>
              <a:gd name="T12" fmla="*/ 993 w 1988"/>
              <a:gd name="T13" fmla="*/ 0 h 1988"/>
              <a:gd name="T14" fmla="*/ 993 w 1988"/>
              <a:gd name="T15" fmla="*/ 0 h 1988"/>
              <a:gd name="T16" fmla="*/ 0 w 1988"/>
              <a:gd name="T17" fmla="*/ 994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8" h="1988">
                <a:moveTo>
                  <a:pt x="0" y="994"/>
                </a:moveTo>
                <a:lnTo>
                  <a:pt x="0" y="994"/>
                </a:lnTo>
                <a:cubicBezTo>
                  <a:pt x="0" y="1542"/>
                  <a:pt x="445" y="1987"/>
                  <a:pt x="993" y="1987"/>
                </a:cubicBezTo>
                <a:lnTo>
                  <a:pt x="993" y="1987"/>
                </a:lnTo>
                <a:cubicBezTo>
                  <a:pt x="1542" y="1987"/>
                  <a:pt x="1987" y="1542"/>
                  <a:pt x="1987" y="994"/>
                </a:cubicBezTo>
                <a:lnTo>
                  <a:pt x="1987" y="994"/>
                </a:lnTo>
                <a:cubicBezTo>
                  <a:pt x="1987" y="444"/>
                  <a:pt x="1542" y="0"/>
                  <a:pt x="993" y="0"/>
                </a:cubicBezTo>
                <a:lnTo>
                  <a:pt x="993" y="0"/>
                </a:lnTo>
                <a:cubicBezTo>
                  <a:pt x="445" y="0"/>
                  <a:pt x="0" y="444"/>
                  <a:pt x="0" y="9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3"/>
          <p:cNvSpPr>
            <a:spLocks noChangeArrowheads="1"/>
          </p:cNvSpPr>
          <p:nvPr/>
        </p:nvSpPr>
        <p:spPr bwMode="auto">
          <a:xfrm>
            <a:off x="20979001" y="3727636"/>
            <a:ext cx="2390550" cy="2390553"/>
          </a:xfrm>
          <a:custGeom>
            <a:avLst/>
            <a:gdLst>
              <a:gd name="T0" fmla="*/ 0 w 1987"/>
              <a:gd name="T1" fmla="*/ 994 h 1988"/>
              <a:gd name="T2" fmla="*/ 0 w 1987"/>
              <a:gd name="T3" fmla="*/ 994 h 1988"/>
              <a:gd name="T4" fmla="*/ 993 w 1987"/>
              <a:gd name="T5" fmla="*/ 1987 h 1988"/>
              <a:gd name="T6" fmla="*/ 993 w 1987"/>
              <a:gd name="T7" fmla="*/ 1987 h 1988"/>
              <a:gd name="T8" fmla="*/ 1986 w 1987"/>
              <a:gd name="T9" fmla="*/ 994 h 1988"/>
              <a:gd name="T10" fmla="*/ 1986 w 1987"/>
              <a:gd name="T11" fmla="*/ 994 h 1988"/>
              <a:gd name="T12" fmla="*/ 993 w 1987"/>
              <a:gd name="T13" fmla="*/ 0 h 1988"/>
              <a:gd name="T14" fmla="*/ 993 w 1987"/>
              <a:gd name="T15" fmla="*/ 0 h 1988"/>
              <a:gd name="T16" fmla="*/ 0 w 1987"/>
              <a:gd name="T17" fmla="*/ 994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7" h="1988">
                <a:moveTo>
                  <a:pt x="0" y="994"/>
                </a:moveTo>
                <a:lnTo>
                  <a:pt x="0" y="994"/>
                </a:lnTo>
                <a:cubicBezTo>
                  <a:pt x="0" y="1542"/>
                  <a:pt x="445" y="1987"/>
                  <a:pt x="993" y="1987"/>
                </a:cubicBezTo>
                <a:lnTo>
                  <a:pt x="993" y="1987"/>
                </a:lnTo>
                <a:cubicBezTo>
                  <a:pt x="1542" y="1987"/>
                  <a:pt x="1986" y="1542"/>
                  <a:pt x="1986" y="994"/>
                </a:cubicBezTo>
                <a:lnTo>
                  <a:pt x="1986" y="994"/>
                </a:lnTo>
                <a:cubicBezTo>
                  <a:pt x="1986" y="444"/>
                  <a:pt x="1542" y="0"/>
                  <a:pt x="993" y="0"/>
                </a:cubicBezTo>
                <a:lnTo>
                  <a:pt x="993" y="0"/>
                </a:lnTo>
                <a:cubicBezTo>
                  <a:pt x="445" y="0"/>
                  <a:pt x="0" y="444"/>
                  <a:pt x="0" y="9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CuadroTexto 289"/>
          <p:cNvSpPr txBox="1"/>
          <p:nvPr/>
        </p:nvSpPr>
        <p:spPr>
          <a:xfrm>
            <a:off x="1442205" y="1567917"/>
            <a:ext cx="112293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Diagram</a:t>
            </a:r>
          </a:p>
        </p:txBody>
      </p:sp>
      <p:sp>
        <p:nvSpPr>
          <p:cNvPr id="291" name="CuadroTexto 290"/>
          <p:cNvSpPr txBox="1"/>
          <p:nvPr/>
        </p:nvSpPr>
        <p:spPr>
          <a:xfrm>
            <a:off x="6705523" y="10998516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2" name="CuadroTexto 291"/>
          <p:cNvSpPr txBox="1"/>
          <p:nvPr/>
        </p:nvSpPr>
        <p:spPr>
          <a:xfrm>
            <a:off x="6648897" y="6370222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3" name="CuadroTexto 292"/>
          <p:cNvSpPr txBox="1"/>
          <p:nvPr/>
        </p:nvSpPr>
        <p:spPr>
          <a:xfrm>
            <a:off x="15698891" y="3943601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4" name="CuadroTexto 293"/>
          <p:cNvSpPr txBox="1"/>
          <p:nvPr/>
        </p:nvSpPr>
        <p:spPr>
          <a:xfrm>
            <a:off x="21297034" y="3942932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297" name="CuadroTexto 296"/>
          <p:cNvSpPr txBox="1"/>
          <p:nvPr/>
        </p:nvSpPr>
        <p:spPr>
          <a:xfrm>
            <a:off x="9535822" y="10879908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4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8" name="CuadroTexto 297"/>
          <p:cNvSpPr txBox="1"/>
          <p:nvPr/>
        </p:nvSpPr>
        <p:spPr>
          <a:xfrm>
            <a:off x="9245720" y="11625853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00" name="CuadroTexto 299"/>
          <p:cNvSpPr txBox="1"/>
          <p:nvPr/>
        </p:nvSpPr>
        <p:spPr>
          <a:xfrm>
            <a:off x="9516586" y="6356617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4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1" name="CuadroTexto 300"/>
          <p:cNvSpPr txBox="1"/>
          <p:nvPr/>
        </p:nvSpPr>
        <p:spPr>
          <a:xfrm>
            <a:off x="9245720" y="7102562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02" name="CuadroTexto 301"/>
          <p:cNvSpPr txBox="1"/>
          <p:nvPr/>
        </p:nvSpPr>
        <p:spPr>
          <a:xfrm>
            <a:off x="15120088" y="6356617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3" name="CuadroTexto 302"/>
          <p:cNvSpPr txBox="1"/>
          <p:nvPr/>
        </p:nvSpPr>
        <p:spPr>
          <a:xfrm>
            <a:off x="15027155" y="7102562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04" name="CuadroTexto 303"/>
          <p:cNvSpPr txBox="1"/>
          <p:nvPr/>
        </p:nvSpPr>
        <p:spPr>
          <a:xfrm>
            <a:off x="20819477" y="6356617"/>
            <a:ext cx="2626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05" name="CuadroTexto 304"/>
          <p:cNvSpPr txBox="1"/>
          <p:nvPr/>
        </p:nvSpPr>
        <p:spPr>
          <a:xfrm>
            <a:off x="20577465" y="7102562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851199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1"/>
          <p:cNvSpPr>
            <a:spLocks noChangeShapeType="1"/>
          </p:cNvSpPr>
          <p:nvPr/>
        </p:nvSpPr>
        <p:spPr bwMode="auto">
          <a:xfrm>
            <a:off x="4509018" y="5918995"/>
            <a:ext cx="5845097" cy="5414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4509018" y="8570937"/>
            <a:ext cx="5466248" cy="5414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4509018" y="11358184"/>
            <a:ext cx="5937101" cy="5410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13980239" y="5908171"/>
            <a:ext cx="5325533" cy="5414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15484811" y="8560113"/>
            <a:ext cx="3820961" cy="5414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13844935" y="11347360"/>
            <a:ext cx="5460837" cy="5410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8806246" y="5296602"/>
            <a:ext cx="6683975" cy="6683975"/>
          </a:xfrm>
          <a:custGeom>
            <a:avLst/>
            <a:gdLst>
              <a:gd name="T0" fmla="*/ 0 w 5445"/>
              <a:gd name="T1" fmla="*/ 2722 h 5446"/>
              <a:gd name="T2" fmla="*/ 0 w 5445"/>
              <a:gd name="T3" fmla="*/ 2722 h 5446"/>
              <a:gd name="T4" fmla="*/ 2722 w 5445"/>
              <a:gd name="T5" fmla="*/ 5445 h 5446"/>
              <a:gd name="T6" fmla="*/ 2722 w 5445"/>
              <a:gd name="T7" fmla="*/ 5445 h 5446"/>
              <a:gd name="T8" fmla="*/ 5444 w 5445"/>
              <a:gd name="T9" fmla="*/ 2722 h 5446"/>
              <a:gd name="T10" fmla="*/ 5444 w 5445"/>
              <a:gd name="T11" fmla="*/ 2722 h 5446"/>
              <a:gd name="T12" fmla="*/ 2722 w 5445"/>
              <a:gd name="T13" fmla="*/ 0 h 5446"/>
              <a:gd name="T14" fmla="*/ 2722 w 5445"/>
              <a:gd name="T15" fmla="*/ 0 h 5446"/>
              <a:gd name="T16" fmla="*/ 0 w 5445"/>
              <a:gd name="T17" fmla="*/ 2722 h 5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45" h="5446">
                <a:moveTo>
                  <a:pt x="0" y="2722"/>
                </a:moveTo>
                <a:lnTo>
                  <a:pt x="0" y="2722"/>
                </a:lnTo>
                <a:cubicBezTo>
                  <a:pt x="0" y="4226"/>
                  <a:pt x="1218" y="5445"/>
                  <a:pt x="2722" y="5445"/>
                </a:cubicBezTo>
                <a:lnTo>
                  <a:pt x="2722" y="5445"/>
                </a:lnTo>
                <a:cubicBezTo>
                  <a:pt x="4225" y="5445"/>
                  <a:pt x="5444" y="4226"/>
                  <a:pt x="5444" y="2722"/>
                </a:cubicBezTo>
                <a:lnTo>
                  <a:pt x="5444" y="2722"/>
                </a:lnTo>
                <a:cubicBezTo>
                  <a:pt x="5444" y="1219"/>
                  <a:pt x="4225" y="0"/>
                  <a:pt x="2722" y="0"/>
                </a:cubicBezTo>
                <a:lnTo>
                  <a:pt x="2722" y="0"/>
                </a:lnTo>
                <a:cubicBezTo>
                  <a:pt x="1218" y="0"/>
                  <a:pt x="0" y="1219"/>
                  <a:pt x="0" y="2722"/>
                </a:cubicBez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9385342" y="5772869"/>
            <a:ext cx="5579904" cy="5579901"/>
          </a:xfrm>
          <a:custGeom>
            <a:avLst/>
            <a:gdLst>
              <a:gd name="T0" fmla="*/ 0 w 4545"/>
              <a:gd name="T1" fmla="*/ 2272 h 4545"/>
              <a:gd name="T2" fmla="*/ 0 w 4545"/>
              <a:gd name="T3" fmla="*/ 2272 h 4545"/>
              <a:gd name="T4" fmla="*/ 2272 w 4545"/>
              <a:gd name="T5" fmla="*/ 4544 h 4545"/>
              <a:gd name="T6" fmla="*/ 2272 w 4545"/>
              <a:gd name="T7" fmla="*/ 4544 h 4545"/>
              <a:gd name="T8" fmla="*/ 4544 w 4545"/>
              <a:gd name="T9" fmla="*/ 2272 h 4545"/>
              <a:gd name="T10" fmla="*/ 4544 w 4545"/>
              <a:gd name="T11" fmla="*/ 2272 h 4545"/>
              <a:gd name="T12" fmla="*/ 2272 w 4545"/>
              <a:gd name="T13" fmla="*/ 0 h 4545"/>
              <a:gd name="T14" fmla="*/ 2272 w 4545"/>
              <a:gd name="T15" fmla="*/ 0 h 4545"/>
              <a:gd name="T16" fmla="*/ 0 w 4545"/>
              <a:gd name="T17" fmla="*/ 2272 h 4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45" h="4545">
                <a:moveTo>
                  <a:pt x="0" y="2272"/>
                </a:moveTo>
                <a:lnTo>
                  <a:pt x="0" y="2272"/>
                </a:lnTo>
                <a:cubicBezTo>
                  <a:pt x="0" y="3527"/>
                  <a:pt x="1018" y="4544"/>
                  <a:pt x="2272" y="4544"/>
                </a:cubicBezTo>
                <a:lnTo>
                  <a:pt x="2272" y="4544"/>
                </a:lnTo>
                <a:cubicBezTo>
                  <a:pt x="3527" y="4544"/>
                  <a:pt x="4544" y="3527"/>
                  <a:pt x="4544" y="2272"/>
                </a:cubicBezTo>
                <a:lnTo>
                  <a:pt x="4544" y="2272"/>
                </a:lnTo>
                <a:cubicBezTo>
                  <a:pt x="4544" y="1017"/>
                  <a:pt x="3527" y="0"/>
                  <a:pt x="2272" y="0"/>
                </a:cubicBezTo>
                <a:lnTo>
                  <a:pt x="2272" y="0"/>
                </a:lnTo>
                <a:cubicBezTo>
                  <a:pt x="1018" y="0"/>
                  <a:pt x="0" y="1017"/>
                  <a:pt x="0" y="2272"/>
                </a:cubicBezTo>
              </a:path>
            </a:pathLst>
          </a:custGeom>
          <a:noFill/>
          <a:ln w="2196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9"/>
          <p:cNvSpPr>
            <a:spLocks noChangeArrowheads="1"/>
          </p:cNvSpPr>
          <p:nvPr/>
        </p:nvSpPr>
        <p:spPr bwMode="auto">
          <a:xfrm>
            <a:off x="9975266" y="6438559"/>
            <a:ext cx="4394647" cy="4394647"/>
          </a:xfrm>
          <a:custGeom>
            <a:avLst/>
            <a:gdLst>
              <a:gd name="T0" fmla="*/ 0 w 3582"/>
              <a:gd name="T1" fmla="*/ 1790 h 3582"/>
              <a:gd name="T2" fmla="*/ 0 w 3582"/>
              <a:gd name="T3" fmla="*/ 1790 h 3582"/>
              <a:gd name="T4" fmla="*/ 1790 w 3582"/>
              <a:gd name="T5" fmla="*/ 3581 h 3582"/>
              <a:gd name="T6" fmla="*/ 1790 w 3582"/>
              <a:gd name="T7" fmla="*/ 3581 h 3582"/>
              <a:gd name="T8" fmla="*/ 3581 w 3582"/>
              <a:gd name="T9" fmla="*/ 1790 h 3582"/>
              <a:gd name="T10" fmla="*/ 3581 w 3582"/>
              <a:gd name="T11" fmla="*/ 1790 h 3582"/>
              <a:gd name="T12" fmla="*/ 1790 w 3582"/>
              <a:gd name="T13" fmla="*/ 0 h 3582"/>
              <a:gd name="T14" fmla="*/ 1790 w 3582"/>
              <a:gd name="T15" fmla="*/ 0 h 3582"/>
              <a:gd name="T16" fmla="*/ 0 w 3582"/>
              <a:gd name="T17" fmla="*/ 1790 h 3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82" h="3582">
                <a:moveTo>
                  <a:pt x="0" y="1790"/>
                </a:moveTo>
                <a:lnTo>
                  <a:pt x="0" y="1790"/>
                </a:lnTo>
                <a:cubicBezTo>
                  <a:pt x="0" y="2779"/>
                  <a:pt x="802" y="3581"/>
                  <a:pt x="1790" y="3581"/>
                </a:cubicBezTo>
                <a:lnTo>
                  <a:pt x="1790" y="3581"/>
                </a:lnTo>
                <a:cubicBezTo>
                  <a:pt x="2779" y="3581"/>
                  <a:pt x="3581" y="2779"/>
                  <a:pt x="3581" y="1790"/>
                </a:cubicBezTo>
                <a:lnTo>
                  <a:pt x="3581" y="1790"/>
                </a:lnTo>
                <a:cubicBezTo>
                  <a:pt x="3581" y="801"/>
                  <a:pt x="2779" y="0"/>
                  <a:pt x="1790" y="0"/>
                </a:cubicBezTo>
                <a:lnTo>
                  <a:pt x="1790" y="0"/>
                </a:lnTo>
                <a:cubicBezTo>
                  <a:pt x="802" y="0"/>
                  <a:pt x="0" y="801"/>
                  <a:pt x="0" y="17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0"/>
          <p:cNvSpPr>
            <a:spLocks noChangeArrowheads="1"/>
          </p:cNvSpPr>
          <p:nvPr/>
        </p:nvSpPr>
        <p:spPr bwMode="auto">
          <a:xfrm>
            <a:off x="19305772" y="5334485"/>
            <a:ext cx="1163606" cy="1163609"/>
          </a:xfrm>
          <a:custGeom>
            <a:avLst/>
            <a:gdLst>
              <a:gd name="T0" fmla="*/ 0 w 950"/>
              <a:gd name="T1" fmla="*/ 474 h 949"/>
              <a:gd name="T2" fmla="*/ 0 w 950"/>
              <a:gd name="T3" fmla="*/ 474 h 949"/>
              <a:gd name="T4" fmla="*/ 475 w 950"/>
              <a:gd name="T5" fmla="*/ 948 h 949"/>
              <a:gd name="T6" fmla="*/ 475 w 950"/>
              <a:gd name="T7" fmla="*/ 948 h 949"/>
              <a:gd name="T8" fmla="*/ 949 w 950"/>
              <a:gd name="T9" fmla="*/ 474 h 949"/>
              <a:gd name="T10" fmla="*/ 949 w 950"/>
              <a:gd name="T11" fmla="*/ 474 h 949"/>
              <a:gd name="T12" fmla="*/ 475 w 950"/>
              <a:gd name="T13" fmla="*/ 0 h 949"/>
              <a:gd name="T14" fmla="*/ 475 w 950"/>
              <a:gd name="T15" fmla="*/ 0 h 949"/>
              <a:gd name="T16" fmla="*/ 0 w 950"/>
              <a:gd name="T17" fmla="*/ 474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0" h="949">
                <a:moveTo>
                  <a:pt x="0" y="474"/>
                </a:moveTo>
                <a:lnTo>
                  <a:pt x="0" y="474"/>
                </a:lnTo>
                <a:cubicBezTo>
                  <a:pt x="0" y="736"/>
                  <a:pt x="212" y="948"/>
                  <a:pt x="475" y="948"/>
                </a:cubicBezTo>
                <a:lnTo>
                  <a:pt x="475" y="948"/>
                </a:lnTo>
                <a:cubicBezTo>
                  <a:pt x="736" y="948"/>
                  <a:pt x="949" y="736"/>
                  <a:pt x="949" y="474"/>
                </a:cubicBezTo>
                <a:lnTo>
                  <a:pt x="949" y="474"/>
                </a:lnTo>
                <a:cubicBezTo>
                  <a:pt x="949" y="212"/>
                  <a:pt x="736" y="0"/>
                  <a:pt x="475" y="0"/>
                </a:cubicBezTo>
                <a:lnTo>
                  <a:pt x="475" y="0"/>
                </a:lnTo>
                <a:cubicBezTo>
                  <a:pt x="212" y="0"/>
                  <a:pt x="0" y="212"/>
                  <a:pt x="0" y="4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1"/>
          <p:cNvSpPr>
            <a:spLocks noChangeArrowheads="1"/>
          </p:cNvSpPr>
          <p:nvPr/>
        </p:nvSpPr>
        <p:spPr bwMode="auto">
          <a:xfrm>
            <a:off x="19305772" y="7981017"/>
            <a:ext cx="1163606" cy="1163606"/>
          </a:xfrm>
          <a:custGeom>
            <a:avLst/>
            <a:gdLst>
              <a:gd name="T0" fmla="*/ 0 w 950"/>
              <a:gd name="T1" fmla="*/ 475 h 950"/>
              <a:gd name="T2" fmla="*/ 0 w 950"/>
              <a:gd name="T3" fmla="*/ 475 h 950"/>
              <a:gd name="T4" fmla="*/ 475 w 950"/>
              <a:gd name="T5" fmla="*/ 949 h 950"/>
              <a:gd name="T6" fmla="*/ 475 w 950"/>
              <a:gd name="T7" fmla="*/ 949 h 950"/>
              <a:gd name="T8" fmla="*/ 949 w 950"/>
              <a:gd name="T9" fmla="*/ 475 h 950"/>
              <a:gd name="T10" fmla="*/ 949 w 950"/>
              <a:gd name="T11" fmla="*/ 475 h 950"/>
              <a:gd name="T12" fmla="*/ 475 w 950"/>
              <a:gd name="T13" fmla="*/ 0 h 950"/>
              <a:gd name="T14" fmla="*/ 475 w 950"/>
              <a:gd name="T15" fmla="*/ 0 h 950"/>
              <a:gd name="T16" fmla="*/ 0 w 950"/>
              <a:gd name="T17" fmla="*/ 475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0" h="950">
                <a:moveTo>
                  <a:pt x="0" y="475"/>
                </a:moveTo>
                <a:lnTo>
                  <a:pt x="0" y="475"/>
                </a:lnTo>
                <a:cubicBezTo>
                  <a:pt x="0" y="737"/>
                  <a:pt x="212" y="949"/>
                  <a:pt x="475" y="949"/>
                </a:cubicBezTo>
                <a:lnTo>
                  <a:pt x="475" y="949"/>
                </a:lnTo>
                <a:cubicBezTo>
                  <a:pt x="736" y="949"/>
                  <a:pt x="949" y="737"/>
                  <a:pt x="949" y="475"/>
                </a:cubicBezTo>
                <a:lnTo>
                  <a:pt x="949" y="475"/>
                </a:lnTo>
                <a:cubicBezTo>
                  <a:pt x="949" y="213"/>
                  <a:pt x="736" y="0"/>
                  <a:pt x="475" y="0"/>
                </a:cubicBezTo>
                <a:lnTo>
                  <a:pt x="475" y="0"/>
                </a:lnTo>
                <a:cubicBezTo>
                  <a:pt x="212" y="0"/>
                  <a:pt x="0" y="213"/>
                  <a:pt x="0" y="4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2"/>
          <p:cNvSpPr>
            <a:spLocks noChangeArrowheads="1"/>
          </p:cNvSpPr>
          <p:nvPr/>
        </p:nvSpPr>
        <p:spPr bwMode="auto">
          <a:xfrm>
            <a:off x="19305772" y="10768261"/>
            <a:ext cx="1163606" cy="1163609"/>
          </a:xfrm>
          <a:custGeom>
            <a:avLst/>
            <a:gdLst>
              <a:gd name="T0" fmla="*/ 0 w 950"/>
              <a:gd name="T1" fmla="*/ 474 h 950"/>
              <a:gd name="T2" fmla="*/ 0 w 950"/>
              <a:gd name="T3" fmla="*/ 474 h 950"/>
              <a:gd name="T4" fmla="*/ 475 w 950"/>
              <a:gd name="T5" fmla="*/ 949 h 950"/>
              <a:gd name="T6" fmla="*/ 475 w 950"/>
              <a:gd name="T7" fmla="*/ 949 h 950"/>
              <a:gd name="T8" fmla="*/ 949 w 950"/>
              <a:gd name="T9" fmla="*/ 474 h 950"/>
              <a:gd name="T10" fmla="*/ 949 w 950"/>
              <a:gd name="T11" fmla="*/ 474 h 950"/>
              <a:gd name="T12" fmla="*/ 475 w 950"/>
              <a:gd name="T13" fmla="*/ 0 h 950"/>
              <a:gd name="T14" fmla="*/ 475 w 950"/>
              <a:gd name="T15" fmla="*/ 0 h 950"/>
              <a:gd name="T16" fmla="*/ 0 w 950"/>
              <a:gd name="T17" fmla="*/ 474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0" h="950">
                <a:moveTo>
                  <a:pt x="0" y="474"/>
                </a:moveTo>
                <a:lnTo>
                  <a:pt x="0" y="474"/>
                </a:lnTo>
                <a:cubicBezTo>
                  <a:pt x="0" y="736"/>
                  <a:pt x="212" y="949"/>
                  <a:pt x="475" y="949"/>
                </a:cubicBezTo>
                <a:lnTo>
                  <a:pt x="475" y="949"/>
                </a:lnTo>
                <a:cubicBezTo>
                  <a:pt x="736" y="949"/>
                  <a:pt x="949" y="736"/>
                  <a:pt x="949" y="474"/>
                </a:cubicBezTo>
                <a:lnTo>
                  <a:pt x="949" y="474"/>
                </a:lnTo>
                <a:cubicBezTo>
                  <a:pt x="949" y="212"/>
                  <a:pt x="736" y="0"/>
                  <a:pt x="475" y="0"/>
                </a:cubicBezTo>
                <a:lnTo>
                  <a:pt x="475" y="0"/>
                </a:lnTo>
                <a:cubicBezTo>
                  <a:pt x="212" y="0"/>
                  <a:pt x="0" y="212"/>
                  <a:pt x="0" y="4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3"/>
          <p:cNvSpPr>
            <a:spLocks noChangeArrowheads="1"/>
          </p:cNvSpPr>
          <p:nvPr/>
        </p:nvSpPr>
        <p:spPr bwMode="auto">
          <a:xfrm>
            <a:off x="3345409" y="5269540"/>
            <a:ext cx="1163609" cy="1163609"/>
          </a:xfrm>
          <a:custGeom>
            <a:avLst/>
            <a:gdLst>
              <a:gd name="T0" fmla="*/ 0 w 949"/>
              <a:gd name="T1" fmla="*/ 474 h 950"/>
              <a:gd name="T2" fmla="*/ 0 w 949"/>
              <a:gd name="T3" fmla="*/ 474 h 950"/>
              <a:gd name="T4" fmla="*/ 474 w 949"/>
              <a:gd name="T5" fmla="*/ 949 h 950"/>
              <a:gd name="T6" fmla="*/ 474 w 949"/>
              <a:gd name="T7" fmla="*/ 949 h 950"/>
              <a:gd name="T8" fmla="*/ 948 w 949"/>
              <a:gd name="T9" fmla="*/ 474 h 950"/>
              <a:gd name="T10" fmla="*/ 948 w 949"/>
              <a:gd name="T11" fmla="*/ 474 h 950"/>
              <a:gd name="T12" fmla="*/ 474 w 949"/>
              <a:gd name="T13" fmla="*/ 0 h 950"/>
              <a:gd name="T14" fmla="*/ 474 w 949"/>
              <a:gd name="T15" fmla="*/ 0 h 950"/>
              <a:gd name="T16" fmla="*/ 0 w 949"/>
              <a:gd name="T17" fmla="*/ 474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9" h="950">
                <a:moveTo>
                  <a:pt x="0" y="474"/>
                </a:moveTo>
                <a:lnTo>
                  <a:pt x="0" y="474"/>
                </a:lnTo>
                <a:cubicBezTo>
                  <a:pt x="0" y="736"/>
                  <a:pt x="212" y="949"/>
                  <a:pt x="474" y="949"/>
                </a:cubicBezTo>
                <a:lnTo>
                  <a:pt x="474" y="949"/>
                </a:lnTo>
                <a:cubicBezTo>
                  <a:pt x="736" y="949"/>
                  <a:pt x="948" y="736"/>
                  <a:pt x="948" y="474"/>
                </a:cubicBezTo>
                <a:lnTo>
                  <a:pt x="948" y="474"/>
                </a:lnTo>
                <a:cubicBezTo>
                  <a:pt x="948" y="212"/>
                  <a:pt x="736" y="0"/>
                  <a:pt x="474" y="0"/>
                </a:cubicBezTo>
                <a:lnTo>
                  <a:pt x="474" y="0"/>
                </a:lnTo>
                <a:cubicBezTo>
                  <a:pt x="212" y="0"/>
                  <a:pt x="0" y="212"/>
                  <a:pt x="0" y="4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4"/>
          <p:cNvSpPr>
            <a:spLocks noChangeArrowheads="1"/>
          </p:cNvSpPr>
          <p:nvPr/>
        </p:nvSpPr>
        <p:spPr bwMode="auto">
          <a:xfrm>
            <a:off x="3345409" y="7910658"/>
            <a:ext cx="1163609" cy="1163609"/>
          </a:xfrm>
          <a:custGeom>
            <a:avLst/>
            <a:gdLst>
              <a:gd name="T0" fmla="*/ 0 w 949"/>
              <a:gd name="T1" fmla="*/ 475 h 950"/>
              <a:gd name="T2" fmla="*/ 0 w 949"/>
              <a:gd name="T3" fmla="*/ 475 h 950"/>
              <a:gd name="T4" fmla="*/ 474 w 949"/>
              <a:gd name="T5" fmla="*/ 949 h 950"/>
              <a:gd name="T6" fmla="*/ 474 w 949"/>
              <a:gd name="T7" fmla="*/ 949 h 950"/>
              <a:gd name="T8" fmla="*/ 948 w 949"/>
              <a:gd name="T9" fmla="*/ 475 h 950"/>
              <a:gd name="T10" fmla="*/ 948 w 949"/>
              <a:gd name="T11" fmla="*/ 475 h 950"/>
              <a:gd name="T12" fmla="*/ 474 w 949"/>
              <a:gd name="T13" fmla="*/ 0 h 950"/>
              <a:gd name="T14" fmla="*/ 474 w 949"/>
              <a:gd name="T15" fmla="*/ 0 h 950"/>
              <a:gd name="T16" fmla="*/ 0 w 949"/>
              <a:gd name="T17" fmla="*/ 475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9" h="950">
                <a:moveTo>
                  <a:pt x="0" y="475"/>
                </a:moveTo>
                <a:lnTo>
                  <a:pt x="0" y="475"/>
                </a:lnTo>
                <a:cubicBezTo>
                  <a:pt x="0" y="737"/>
                  <a:pt x="212" y="949"/>
                  <a:pt x="474" y="949"/>
                </a:cubicBezTo>
                <a:lnTo>
                  <a:pt x="474" y="949"/>
                </a:lnTo>
                <a:cubicBezTo>
                  <a:pt x="736" y="949"/>
                  <a:pt x="948" y="737"/>
                  <a:pt x="948" y="475"/>
                </a:cubicBezTo>
                <a:lnTo>
                  <a:pt x="948" y="475"/>
                </a:lnTo>
                <a:cubicBezTo>
                  <a:pt x="948" y="213"/>
                  <a:pt x="736" y="0"/>
                  <a:pt x="474" y="0"/>
                </a:cubicBezTo>
                <a:lnTo>
                  <a:pt x="474" y="0"/>
                </a:lnTo>
                <a:cubicBezTo>
                  <a:pt x="212" y="0"/>
                  <a:pt x="0" y="213"/>
                  <a:pt x="0" y="4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5"/>
          <p:cNvSpPr>
            <a:spLocks noChangeArrowheads="1"/>
          </p:cNvSpPr>
          <p:nvPr/>
        </p:nvSpPr>
        <p:spPr bwMode="auto">
          <a:xfrm>
            <a:off x="3345409" y="10703315"/>
            <a:ext cx="1163609" cy="1163609"/>
          </a:xfrm>
          <a:custGeom>
            <a:avLst/>
            <a:gdLst>
              <a:gd name="T0" fmla="*/ 0 w 949"/>
              <a:gd name="T1" fmla="*/ 475 h 950"/>
              <a:gd name="T2" fmla="*/ 0 w 949"/>
              <a:gd name="T3" fmla="*/ 475 h 950"/>
              <a:gd name="T4" fmla="*/ 474 w 949"/>
              <a:gd name="T5" fmla="*/ 949 h 950"/>
              <a:gd name="T6" fmla="*/ 474 w 949"/>
              <a:gd name="T7" fmla="*/ 949 h 950"/>
              <a:gd name="T8" fmla="*/ 948 w 949"/>
              <a:gd name="T9" fmla="*/ 475 h 950"/>
              <a:gd name="T10" fmla="*/ 948 w 949"/>
              <a:gd name="T11" fmla="*/ 475 h 950"/>
              <a:gd name="T12" fmla="*/ 474 w 949"/>
              <a:gd name="T13" fmla="*/ 0 h 950"/>
              <a:gd name="T14" fmla="*/ 474 w 949"/>
              <a:gd name="T15" fmla="*/ 0 h 950"/>
              <a:gd name="T16" fmla="*/ 0 w 949"/>
              <a:gd name="T17" fmla="*/ 475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9" h="950">
                <a:moveTo>
                  <a:pt x="0" y="475"/>
                </a:moveTo>
                <a:lnTo>
                  <a:pt x="0" y="475"/>
                </a:lnTo>
                <a:cubicBezTo>
                  <a:pt x="0" y="736"/>
                  <a:pt x="212" y="949"/>
                  <a:pt x="474" y="949"/>
                </a:cubicBezTo>
                <a:lnTo>
                  <a:pt x="474" y="949"/>
                </a:lnTo>
                <a:cubicBezTo>
                  <a:pt x="736" y="949"/>
                  <a:pt x="948" y="736"/>
                  <a:pt x="948" y="475"/>
                </a:cubicBezTo>
                <a:lnTo>
                  <a:pt x="948" y="475"/>
                </a:lnTo>
                <a:cubicBezTo>
                  <a:pt x="948" y="213"/>
                  <a:pt x="736" y="0"/>
                  <a:pt x="474" y="0"/>
                </a:cubicBezTo>
                <a:lnTo>
                  <a:pt x="474" y="0"/>
                </a:lnTo>
                <a:cubicBezTo>
                  <a:pt x="212" y="0"/>
                  <a:pt x="0" y="213"/>
                  <a:pt x="0" y="4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CuadroTexto 440"/>
          <p:cNvSpPr txBox="1"/>
          <p:nvPr/>
        </p:nvSpPr>
        <p:spPr>
          <a:xfrm>
            <a:off x="3605866" y="5248436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3611922" y="7883076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43" name="CuadroTexto 442"/>
          <p:cNvSpPr txBox="1"/>
          <p:nvPr/>
        </p:nvSpPr>
        <p:spPr>
          <a:xfrm>
            <a:off x="3619384" y="10694681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19557307" y="5325153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445" name="CuadroTexto 444"/>
          <p:cNvSpPr txBox="1"/>
          <p:nvPr/>
        </p:nvSpPr>
        <p:spPr>
          <a:xfrm>
            <a:off x="19576378" y="7981017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446" name="CuadroTexto 445"/>
          <p:cNvSpPr txBox="1"/>
          <p:nvPr/>
        </p:nvSpPr>
        <p:spPr>
          <a:xfrm>
            <a:off x="19564177" y="10757467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447" name="CuadroTexto 446"/>
          <p:cNvSpPr txBox="1"/>
          <p:nvPr/>
        </p:nvSpPr>
        <p:spPr>
          <a:xfrm>
            <a:off x="5024272" y="6006822"/>
            <a:ext cx="3603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4917957" y="8706242"/>
            <a:ext cx="3603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49" name="CuadroTexto 448"/>
          <p:cNvSpPr txBox="1"/>
          <p:nvPr/>
        </p:nvSpPr>
        <p:spPr>
          <a:xfrm>
            <a:off x="5349846" y="11449964"/>
            <a:ext cx="3603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15019918" y="11463483"/>
            <a:ext cx="3603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15722077" y="8666551"/>
            <a:ext cx="3603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15482009" y="6007289"/>
            <a:ext cx="3603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7471190" y="1076410"/>
            <a:ext cx="9509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Roadmap Diagram</a:t>
            </a:r>
          </a:p>
        </p:txBody>
      </p:sp>
      <p:sp>
        <p:nvSpPr>
          <p:cNvPr id="454" name="CuadroTexto 453"/>
          <p:cNvSpPr txBox="1"/>
          <p:nvPr/>
        </p:nvSpPr>
        <p:spPr>
          <a:xfrm>
            <a:off x="2261054" y="2792695"/>
            <a:ext cx="1985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035352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Freeform 1"/>
          <p:cNvSpPr>
            <a:spLocks noChangeArrowheads="1"/>
          </p:cNvSpPr>
          <p:nvPr/>
        </p:nvSpPr>
        <p:spPr bwMode="auto">
          <a:xfrm>
            <a:off x="0" y="10243616"/>
            <a:ext cx="24377650" cy="3504493"/>
          </a:xfrm>
          <a:custGeom>
            <a:avLst/>
            <a:gdLst>
              <a:gd name="T0" fmla="*/ 0 w 19570"/>
              <a:gd name="T1" fmla="*/ 2813 h 2814"/>
              <a:gd name="T2" fmla="*/ 19569 w 19570"/>
              <a:gd name="T3" fmla="*/ 2813 h 2814"/>
              <a:gd name="T4" fmla="*/ 19569 w 19570"/>
              <a:gd name="T5" fmla="*/ 0 h 2814"/>
              <a:gd name="T6" fmla="*/ 0 w 19570"/>
              <a:gd name="T7" fmla="*/ 0 h 2814"/>
              <a:gd name="T8" fmla="*/ 0 w 19570"/>
              <a:gd name="T9" fmla="*/ 2813 h 2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2814">
                <a:moveTo>
                  <a:pt x="0" y="2813"/>
                </a:moveTo>
                <a:lnTo>
                  <a:pt x="19569" y="2813"/>
                </a:lnTo>
                <a:lnTo>
                  <a:pt x="19569" y="0"/>
                </a:lnTo>
                <a:lnTo>
                  <a:pt x="0" y="0"/>
                </a:lnTo>
                <a:lnTo>
                  <a:pt x="0" y="2813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Line 3"/>
          <p:cNvSpPr>
            <a:spLocks noChangeShapeType="1"/>
          </p:cNvSpPr>
          <p:nvPr/>
        </p:nvSpPr>
        <p:spPr bwMode="auto">
          <a:xfrm flipV="1">
            <a:off x="-189186" y="12022775"/>
            <a:ext cx="25131986" cy="11538"/>
          </a:xfrm>
          <a:prstGeom prst="line">
            <a:avLst/>
          </a:prstGeom>
          <a:noFill/>
          <a:ln w="72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" name="Freeform 5"/>
          <p:cNvSpPr>
            <a:spLocks noChangeArrowheads="1"/>
          </p:cNvSpPr>
          <p:nvPr/>
        </p:nvSpPr>
        <p:spPr bwMode="auto">
          <a:xfrm>
            <a:off x="1362248" y="7854187"/>
            <a:ext cx="2993652" cy="3054072"/>
          </a:xfrm>
          <a:custGeom>
            <a:avLst/>
            <a:gdLst>
              <a:gd name="T0" fmla="*/ 2402 w 2403"/>
              <a:gd name="T1" fmla="*/ 2453 h 2454"/>
              <a:gd name="T2" fmla="*/ 0 w 2403"/>
              <a:gd name="T3" fmla="*/ 2453 h 2454"/>
              <a:gd name="T4" fmla="*/ 0 w 2403"/>
              <a:gd name="T5" fmla="*/ 0 h 2454"/>
              <a:gd name="T6" fmla="*/ 2402 w 2403"/>
              <a:gd name="T7" fmla="*/ 0 h 2454"/>
              <a:gd name="T8" fmla="*/ 2402 w 2403"/>
              <a:gd name="T9" fmla="*/ 2453 h 2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3" h="2454">
                <a:moveTo>
                  <a:pt x="2402" y="2453"/>
                </a:moveTo>
                <a:lnTo>
                  <a:pt x="0" y="2453"/>
                </a:lnTo>
                <a:lnTo>
                  <a:pt x="0" y="0"/>
                </a:lnTo>
                <a:lnTo>
                  <a:pt x="2402" y="0"/>
                </a:lnTo>
                <a:lnTo>
                  <a:pt x="2402" y="245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2"/>
          <p:cNvSpPr>
            <a:spLocks noChangeArrowheads="1"/>
          </p:cNvSpPr>
          <p:nvPr/>
        </p:nvSpPr>
        <p:spPr bwMode="auto">
          <a:xfrm>
            <a:off x="7871379" y="8441933"/>
            <a:ext cx="2993648" cy="3054072"/>
          </a:xfrm>
          <a:custGeom>
            <a:avLst/>
            <a:gdLst>
              <a:gd name="T0" fmla="*/ 2402 w 2403"/>
              <a:gd name="T1" fmla="*/ 2452 h 2453"/>
              <a:gd name="T2" fmla="*/ 0 w 2403"/>
              <a:gd name="T3" fmla="*/ 2452 h 2453"/>
              <a:gd name="T4" fmla="*/ 0 w 2403"/>
              <a:gd name="T5" fmla="*/ 0 h 2453"/>
              <a:gd name="T6" fmla="*/ 2402 w 2403"/>
              <a:gd name="T7" fmla="*/ 0 h 2453"/>
              <a:gd name="T8" fmla="*/ 2402 w 2403"/>
              <a:gd name="T9" fmla="*/ 2452 h 2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3" h="2453">
                <a:moveTo>
                  <a:pt x="2402" y="2452"/>
                </a:moveTo>
                <a:lnTo>
                  <a:pt x="0" y="2452"/>
                </a:lnTo>
                <a:lnTo>
                  <a:pt x="0" y="0"/>
                </a:lnTo>
                <a:lnTo>
                  <a:pt x="2402" y="0"/>
                </a:lnTo>
                <a:lnTo>
                  <a:pt x="2402" y="245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79"/>
          <p:cNvSpPr>
            <a:spLocks noChangeArrowheads="1"/>
          </p:cNvSpPr>
          <p:nvPr/>
        </p:nvSpPr>
        <p:spPr bwMode="auto">
          <a:xfrm>
            <a:off x="14138817" y="7854187"/>
            <a:ext cx="2993652" cy="3054072"/>
          </a:xfrm>
          <a:custGeom>
            <a:avLst/>
            <a:gdLst>
              <a:gd name="T0" fmla="*/ 2402 w 2403"/>
              <a:gd name="T1" fmla="*/ 2453 h 2454"/>
              <a:gd name="T2" fmla="*/ 0 w 2403"/>
              <a:gd name="T3" fmla="*/ 2453 h 2454"/>
              <a:gd name="T4" fmla="*/ 0 w 2403"/>
              <a:gd name="T5" fmla="*/ 0 h 2454"/>
              <a:gd name="T6" fmla="*/ 2402 w 2403"/>
              <a:gd name="T7" fmla="*/ 0 h 2454"/>
              <a:gd name="T8" fmla="*/ 2402 w 2403"/>
              <a:gd name="T9" fmla="*/ 2453 h 2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3" h="2454">
                <a:moveTo>
                  <a:pt x="2402" y="2453"/>
                </a:moveTo>
                <a:lnTo>
                  <a:pt x="0" y="2453"/>
                </a:lnTo>
                <a:lnTo>
                  <a:pt x="0" y="0"/>
                </a:lnTo>
                <a:lnTo>
                  <a:pt x="2402" y="0"/>
                </a:lnTo>
                <a:lnTo>
                  <a:pt x="2402" y="245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116"/>
          <p:cNvSpPr>
            <a:spLocks noChangeArrowheads="1"/>
          </p:cNvSpPr>
          <p:nvPr/>
        </p:nvSpPr>
        <p:spPr bwMode="auto">
          <a:xfrm>
            <a:off x="20274429" y="8441933"/>
            <a:ext cx="2993648" cy="3054072"/>
          </a:xfrm>
          <a:custGeom>
            <a:avLst/>
            <a:gdLst>
              <a:gd name="T0" fmla="*/ 2402 w 2403"/>
              <a:gd name="T1" fmla="*/ 2452 h 2453"/>
              <a:gd name="T2" fmla="*/ 0 w 2403"/>
              <a:gd name="T3" fmla="*/ 2452 h 2453"/>
              <a:gd name="T4" fmla="*/ 0 w 2403"/>
              <a:gd name="T5" fmla="*/ 0 h 2453"/>
              <a:gd name="T6" fmla="*/ 2402 w 2403"/>
              <a:gd name="T7" fmla="*/ 0 h 2453"/>
              <a:gd name="T8" fmla="*/ 2402 w 2403"/>
              <a:gd name="T9" fmla="*/ 2452 h 2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3" h="2453">
                <a:moveTo>
                  <a:pt x="2402" y="2452"/>
                </a:moveTo>
                <a:lnTo>
                  <a:pt x="0" y="2452"/>
                </a:lnTo>
                <a:lnTo>
                  <a:pt x="0" y="0"/>
                </a:lnTo>
                <a:lnTo>
                  <a:pt x="2402" y="0"/>
                </a:lnTo>
                <a:lnTo>
                  <a:pt x="2402" y="245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" name="CuadroTexto 752"/>
          <p:cNvSpPr txBox="1"/>
          <p:nvPr/>
        </p:nvSpPr>
        <p:spPr>
          <a:xfrm>
            <a:off x="2439728" y="7934673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54" name="CuadroTexto 753"/>
          <p:cNvSpPr txBox="1"/>
          <p:nvPr/>
        </p:nvSpPr>
        <p:spPr>
          <a:xfrm>
            <a:off x="1667102" y="9295410"/>
            <a:ext cx="2383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55" name="CuadroTexto 754"/>
          <p:cNvSpPr txBox="1"/>
          <p:nvPr/>
        </p:nvSpPr>
        <p:spPr>
          <a:xfrm>
            <a:off x="8980996" y="8516119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56" name="CuadroTexto 755"/>
          <p:cNvSpPr txBox="1"/>
          <p:nvPr/>
        </p:nvSpPr>
        <p:spPr>
          <a:xfrm>
            <a:off x="8208370" y="9876856"/>
            <a:ext cx="2383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57" name="CuadroTexto 756"/>
          <p:cNvSpPr txBox="1"/>
          <p:nvPr/>
        </p:nvSpPr>
        <p:spPr>
          <a:xfrm>
            <a:off x="15261558" y="7951831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758" name="CuadroTexto 757"/>
          <p:cNvSpPr txBox="1"/>
          <p:nvPr/>
        </p:nvSpPr>
        <p:spPr>
          <a:xfrm>
            <a:off x="14488932" y="9312568"/>
            <a:ext cx="2383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59" name="CuadroTexto 758"/>
          <p:cNvSpPr txBox="1"/>
          <p:nvPr/>
        </p:nvSpPr>
        <p:spPr>
          <a:xfrm>
            <a:off x="21397606" y="8523978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760" name="CuadroTexto 759"/>
          <p:cNvSpPr txBox="1"/>
          <p:nvPr/>
        </p:nvSpPr>
        <p:spPr>
          <a:xfrm>
            <a:off x="20624980" y="9884715"/>
            <a:ext cx="2383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62" name="CuadroTexto 761"/>
          <p:cNvSpPr txBox="1"/>
          <p:nvPr/>
        </p:nvSpPr>
        <p:spPr>
          <a:xfrm>
            <a:off x="2261054" y="3914915"/>
            <a:ext cx="1985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18" name="CuadroTexto 452">
            <a:extLst>
              <a:ext uri="{FF2B5EF4-FFF2-40B4-BE49-F238E27FC236}">
                <a16:creationId xmlns:a16="http://schemas.microsoft.com/office/drawing/2014/main" id="{9D91A0EB-2E85-E845-A49A-0CF94148067B}"/>
              </a:ext>
            </a:extLst>
          </p:cNvPr>
          <p:cNvSpPr txBox="1"/>
          <p:nvPr/>
        </p:nvSpPr>
        <p:spPr>
          <a:xfrm>
            <a:off x="7471190" y="1076410"/>
            <a:ext cx="9509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Roadmap Diagram</a:t>
            </a:r>
          </a:p>
        </p:txBody>
      </p:sp>
    </p:spTree>
    <p:extLst>
      <p:ext uri="{BB962C8B-B14F-4D97-AF65-F5344CB8AC3E}">
        <p14:creationId xmlns:p14="http://schemas.microsoft.com/office/powerpoint/2010/main" val="3672748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Freeform 1"/>
          <p:cNvSpPr>
            <a:spLocks noChangeArrowheads="1"/>
          </p:cNvSpPr>
          <p:nvPr/>
        </p:nvSpPr>
        <p:spPr bwMode="auto">
          <a:xfrm>
            <a:off x="963143" y="12670407"/>
            <a:ext cx="23556220" cy="1045593"/>
          </a:xfrm>
          <a:custGeom>
            <a:avLst/>
            <a:gdLst>
              <a:gd name="T0" fmla="*/ 0 w 18776"/>
              <a:gd name="T1" fmla="*/ 831 h 832"/>
              <a:gd name="T2" fmla="*/ 18775 w 18776"/>
              <a:gd name="T3" fmla="*/ 831 h 832"/>
              <a:gd name="T4" fmla="*/ 18775 w 18776"/>
              <a:gd name="T5" fmla="*/ 0 h 832"/>
              <a:gd name="T6" fmla="*/ 0 w 18776"/>
              <a:gd name="T7" fmla="*/ 0 h 832"/>
              <a:gd name="T8" fmla="*/ 0 w 18776"/>
              <a:gd name="T9" fmla="*/ 831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76" h="832">
                <a:moveTo>
                  <a:pt x="0" y="831"/>
                </a:moveTo>
                <a:lnTo>
                  <a:pt x="18775" y="831"/>
                </a:lnTo>
                <a:lnTo>
                  <a:pt x="18775" y="0"/>
                </a:lnTo>
                <a:lnTo>
                  <a:pt x="0" y="0"/>
                </a:lnTo>
                <a:lnTo>
                  <a:pt x="0" y="831"/>
                </a:ln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"/>
          <p:cNvSpPr>
            <a:spLocks noChangeArrowheads="1"/>
          </p:cNvSpPr>
          <p:nvPr/>
        </p:nvSpPr>
        <p:spPr bwMode="auto">
          <a:xfrm>
            <a:off x="-32658" y="-97971"/>
            <a:ext cx="995801" cy="13808437"/>
          </a:xfrm>
          <a:custGeom>
            <a:avLst/>
            <a:gdLst>
              <a:gd name="T0" fmla="*/ 0 w 795"/>
              <a:gd name="T1" fmla="*/ 11007 h 11008"/>
              <a:gd name="T2" fmla="*/ 794 w 795"/>
              <a:gd name="T3" fmla="*/ 11007 h 11008"/>
              <a:gd name="T4" fmla="*/ 794 w 795"/>
              <a:gd name="T5" fmla="*/ 0 h 11008"/>
              <a:gd name="T6" fmla="*/ 0 w 795"/>
              <a:gd name="T7" fmla="*/ 0 h 11008"/>
              <a:gd name="T8" fmla="*/ 0 w 795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5" h="11008">
                <a:moveTo>
                  <a:pt x="0" y="11007"/>
                </a:moveTo>
                <a:lnTo>
                  <a:pt x="794" y="11007"/>
                </a:lnTo>
                <a:lnTo>
                  <a:pt x="794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Line 4"/>
          <p:cNvSpPr>
            <a:spLocks noChangeShapeType="1"/>
          </p:cNvSpPr>
          <p:nvPr/>
        </p:nvSpPr>
        <p:spPr bwMode="auto">
          <a:xfrm>
            <a:off x="459708" y="-103505"/>
            <a:ext cx="0" cy="13293942"/>
          </a:xfrm>
          <a:prstGeom prst="line">
            <a:avLst/>
          </a:prstGeom>
          <a:noFill/>
          <a:ln w="72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" name="Line 7"/>
          <p:cNvSpPr>
            <a:spLocks noChangeShapeType="1"/>
          </p:cNvSpPr>
          <p:nvPr/>
        </p:nvSpPr>
        <p:spPr bwMode="auto">
          <a:xfrm>
            <a:off x="459708" y="13195971"/>
            <a:ext cx="23917942" cy="0"/>
          </a:xfrm>
          <a:prstGeom prst="line">
            <a:avLst/>
          </a:prstGeom>
          <a:noFill/>
          <a:ln w="72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" name="Freeform 9"/>
          <p:cNvSpPr>
            <a:spLocks noChangeArrowheads="1"/>
          </p:cNvSpPr>
          <p:nvPr/>
        </p:nvSpPr>
        <p:spPr bwMode="auto">
          <a:xfrm>
            <a:off x="725255" y="532703"/>
            <a:ext cx="1676266" cy="1676266"/>
          </a:xfrm>
          <a:custGeom>
            <a:avLst/>
            <a:gdLst>
              <a:gd name="T0" fmla="*/ 0 w 1338"/>
              <a:gd name="T1" fmla="*/ 668 h 1337"/>
              <a:gd name="T2" fmla="*/ 0 w 1338"/>
              <a:gd name="T3" fmla="*/ 668 h 1337"/>
              <a:gd name="T4" fmla="*/ 668 w 1338"/>
              <a:gd name="T5" fmla="*/ 1336 h 1337"/>
              <a:gd name="T6" fmla="*/ 668 w 1338"/>
              <a:gd name="T7" fmla="*/ 1336 h 1337"/>
              <a:gd name="T8" fmla="*/ 1337 w 1338"/>
              <a:gd name="T9" fmla="*/ 668 h 1337"/>
              <a:gd name="T10" fmla="*/ 1337 w 1338"/>
              <a:gd name="T11" fmla="*/ 668 h 1337"/>
              <a:gd name="T12" fmla="*/ 668 w 1338"/>
              <a:gd name="T13" fmla="*/ 0 h 1337"/>
              <a:gd name="T14" fmla="*/ 668 w 1338"/>
              <a:gd name="T15" fmla="*/ 0 h 1337"/>
              <a:gd name="T16" fmla="*/ 0 w 1338"/>
              <a:gd name="T17" fmla="*/ 668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8" h="1337">
                <a:moveTo>
                  <a:pt x="0" y="668"/>
                </a:moveTo>
                <a:lnTo>
                  <a:pt x="0" y="668"/>
                </a:lnTo>
                <a:cubicBezTo>
                  <a:pt x="0" y="1037"/>
                  <a:pt x="299" y="1336"/>
                  <a:pt x="668" y="1336"/>
                </a:cubicBezTo>
                <a:lnTo>
                  <a:pt x="668" y="1336"/>
                </a:lnTo>
                <a:cubicBezTo>
                  <a:pt x="1038" y="1336"/>
                  <a:pt x="1337" y="1037"/>
                  <a:pt x="1337" y="668"/>
                </a:cubicBezTo>
                <a:lnTo>
                  <a:pt x="1337" y="668"/>
                </a:lnTo>
                <a:cubicBezTo>
                  <a:pt x="1337" y="299"/>
                  <a:pt x="1038" y="0"/>
                  <a:pt x="668" y="0"/>
                </a:cubicBezTo>
                <a:lnTo>
                  <a:pt x="668" y="0"/>
                </a:lnTo>
                <a:cubicBezTo>
                  <a:pt x="299" y="0"/>
                  <a:pt x="0" y="299"/>
                  <a:pt x="0" y="6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Freeform 11"/>
          <p:cNvSpPr>
            <a:spLocks noChangeArrowheads="1"/>
          </p:cNvSpPr>
          <p:nvPr/>
        </p:nvSpPr>
        <p:spPr bwMode="auto">
          <a:xfrm>
            <a:off x="725255" y="5760658"/>
            <a:ext cx="1676266" cy="1676263"/>
          </a:xfrm>
          <a:custGeom>
            <a:avLst/>
            <a:gdLst>
              <a:gd name="T0" fmla="*/ 0 w 1338"/>
              <a:gd name="T1" fmla="*/ 668 h 1337"/>
              <a:gd name="T2" fmla="*/ 0 w 1338"/>
              <a:gd name="T3" fmla="*/ 668 h 1337"/>
              <a:gd name="T4" fmla="*/ 668 w 1338"/>
              <a:gd name="T5" fmla="*/ 1336 h 1337"/>
              <a:gd name="T6" fmla="*/ 668 w 1338"/>
              <a:gd name="T7" fmla="*/ 1336 h 1337"/>
              <a:gd name="T8" fmla="*/ 1337 w 1338"/>
              <a:gd name="T9" fmla="*/ 668 h 1337"/>
              <a:gd name="T10" fmla="*/ 1337 w 1338"/>
              <a:gd name="T11" fmla="*/ 668 h 1337"/>
              <a:gd name="T12" fmla="*/ 668 w 1338"/>
              <a:gd name="T13" fmla="*/ 0 h 1337"/>
              <a:gd name="T14" fmla="*/ 668 w 1338"/>
              <a:gd name="T15" fmla="*/ 0 h 1337"/>
              <a:gd name="T16" fmla="*/ 0 w 1338"/>
              <a:gd name="T17" fmla="*/ 668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8" h="1337">
                <a:moveTo>
                  <a:pt x="0" y="668"/>
                </a:moveTo>
                <a:lnTo>
                  <a:pt x="0" y="668"/>
                </a:lnTo>
                <a:cubicBezTo>
                  <a:pt x="0" y="1036"/>
                  <a:pt x="299" y="1336"/>
                  <a:pt x="668" y="1336"/>
                </a:cubicBezTo>
                <a:lnTo>
                  <a:pt x="668" y="1336"/>
                </a:lnTo>
                <a:cubicBezTo>
                  <a:pt x="1038" y="1336"/>
                  <a:pt x="1337" y="1036"/>
                  <a:pt x="1337" y="668"/>
                </a:cubicBezTo>
                <a:lnTo>
                  <a:pt x="1337" y="668"/>
                </a:lnTo>
                <a:cubicBezTo>
                  <a:pt x="1337" y="299"/>
                  <a:pt x="1038" y="0"/>
                  <a:pt x="668" y="0"/>
                </a:cubicBezTo>
                <a:lnTo>
                  <a:pt x="668" y="0"/>
                </a:lnTo>
                <a:cubicBezTo>
                  <a:pt x="299" y="0"/>
                  <a:pt x="0" y="299"/>
                  <a:pt x="0" y="6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13"/>
          <p:cNvSpPr>
            <a:spLocks noChangeArrowheads="1"/>
          </p:cNvSpPr>
          <p:nvPr/>
        </p:nvSpPr>
        <p:spPr bwMode="auto">
          <a:xfrm>
            <a:off x="775047" y="11220964"/>
            <a:ext cx="1676263" cy="1676266"/>
          </a:xfrm>
          <a:custGeom>
            <a:avLst/>
            <a:gdLst>
              <a:gd name="T0" fmla="*/ 0 w 1338"/>
              <a:gd name="T1" fmla="*/ 668 h 1338"/>
              <a:gd name="T2" fmla="*/ 0 w 1338"/>
              <a:gd name="T3" fmla="*/ 668 h 1338"/>
              <a:gd name="T4" fmla="*/ 668 w 1338"/>
              <a:gd name="T5" fmla="*/ 1337 h 1338"/>
              <a:gd name="T6" fmla="*/ 668 w 1338"/>
              <a:gd name="T7" fmla="*/ 1337 h 1338"/>
              <a:gd name="T8" fmla="*/ 1337 w 1338"/>
              <a:gd name="T9" fmla="*/ 668 h 1338"/>
              <a:gd name="T10" fmla="*/ 1337 w 1338"/>
              <a:gd name="T11" fmla="*/ 668 h 1338"/>
              <a:gd name="T12" fmla="*/ 668 w 1338"/>
              <a:gd name="T13" fmla="*/ 0 h 1338"/>
              <a:gd name="T14" fmla="*/ 668 w 1338"/>
              <a:gd name="T15" fmla="*/ 0 h 1338"/>
              <a:gd name="T16" fmla="*/ 0 w 1338"/>
              <a:gd name="T17" fmla="*/ 668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8" h="1338">
                <a:moveTo>
                  <a:pt x="0" y="668"/>
                </a:moveTo>
                <a:lnTo>
                  <a:pt x="0" y="668"/>
                </a:lnTo>
                <a:cubicBezTo>
                  <a:pt x="0" y="1037"/>
                  <a:pt x="299" y="1337"/>
                  <a:pt x="668" y="1337"/>
                </a:cubicBezTo>
                <a:lnTo>
                  <a:pt x="668" y="1337"/>
                </a:lnTo>
                <a:cubicBezTo>
                  <a:pt x="1038" y="1337"/>
                  <a:pt x="1337" y="1037"/>
                  <a:pt x="1337" y="668"/>
                </a:cubicBezTo>
                <a:lnTo>
                  <a:pt x="1337" y="668"/>
                </a:lnTo>
                <a:cubicBezTo>
                  <a:pt x="1337" y="299"/>
                  <a:pt x="1038" y="0"/>
                  <a:pt x="668" y="0"/>
                </a:cubicBezTo>
                <a:lnTo>
                  <a:pt x="668" y="0"/>
                </a:lnTo>
                <a:cubicBezTo>
                  <a:pt x="299" y="0"/>
                  <a:pt x="0" y="299"/>
                  <a:pt x="0" y="6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Freeform 15"/>
          <p:cNvSpPr>
            <a:spLocks noChangeArrowheads="1"/>
          </p:cNvSpPr>
          <p:nvPr/>
        </p:nvSpPr>
        <p:spPr bwMode="auto">
          <a:xfrm>
            <a:off x="9659803" y="11204369"/>
            <a:ext cx="1676263" cy="1676263"/>
          </a:xfrm>
          <a:custGeom>
            <a:avLst/>
            <a:gdLst>
              <a:gd name="T0" fmla="*/ 0 w 1337"/>
              <a:gd name="T1" fmla="*/ 668 h 1337"/>
              <a:gd name="T2" fmla="*/ 0 w 1337"/>
              <a:gd name="T3" fmla="*/ 668 h 1337"/>
              <a:gd name="T4" fmla="*/ 668 w 1337"/>
              <a:gd name="T5" fmla="*/ 1336 h 1337"/>
              <a:gd name="T6" fmla="*/ 668 w 1337"/>
              <a:gd name="T7" fmla="*/ 1336 h 1337"/>
              <a:gd name="T8" fmla="*/ 1336 w 1337"/>
              <a:gd name="T9" fmla="*/ 668 h 1337"/>
              <a:gd name="T10" fmla="*/ 1336 w 1337"/>
              <a:gd name="T11" fmla="*/ 668 h 1337"/>
              <a:gd name="T12" fmla="*/ 668 w 1337"/>
              <a:gd name="T13" fmla="*/ 0 h 1337"/>
              <a:gd name="T14" fmla="*/ 668 w 1337"/>
              <a:gd name="T15" fmla="*/ 0 h 1337"/>
              <a:gd name="T16" fmla="*/ 0 w 1337"/>
              <a:gd name="T17" fmla="*/ 668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7" h="1337">
                <a:moveTo>
                  <a:pt x="0" y="668"/>
                </a:moveTo>
                <a:lnTo>
                  <a:pt x="0" y="668"/>
                </a:lnTo>
                <a:cubicBezTo>
                  <a:pt x="0" y="1037"/>
                  <a:pt x="299" y="1336"/>
                  <a:pt x="668" y="1336"/>
                </a:cubicBezTo>
                <a:lnTo>
                  <a:pt x="668" y="1336"/>
                </a:lnTo>
                <a:cubicBezTo>
                  <a:pt x="1037" y="1336"/>
                  <a:pt x="1336" y="1037"/>
                  <a:pt x="1336" y="668"/>
                </a:cubicBezTo>
                <a:lnTo>
                  <a:pt x="1336" y="668"/>
                </a:lnTo>
                <a:cubicBezTo>
                  <a:pt x="1336" y="299"/>
                  <a:pt x="1037" y="0"/>
                  <a:pt x="668" y="0"/>
                </a:cubicBezTo>
                <a:lnTo>
                  <a:pt x="668" y="0"/>
                </a:lnTo>
                <a:cubicBezTo>
                  <a:pt x="299" y="0"/>
                  <a:pt x="0" y="299"/>
                  <a:pt x="0" y="6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" name="Freeform 317"/>
          <p:cNvSpPr>
            <a:spLocks noChangeArrowheads="1"/>
          </p:cNvSpPr>
          <p:nvPr/>
        </p:nvSpPr>
        <p:spPr bwMode="auto">
          <a:xfrm>
            <a:off x="17913885" y="11204369"/>
            <a:ext cx="1676263" cy="1676263"/>
          </a:xfrm>
          <a:custGeom>
            <a:avLst/>
            <a:gdLst>
              <a:gd name="T0" fmla="*/ 0 w 1338"/>
              <a:gd name="T1" fmla="*/ 668 h 1337"/>
              <a:gd name="T2" fmla="*/ 0 w 1338"/>
              <a:gd name="T3" fmla="*/ 668 h 1337"/>
              <a:gd name="T4" fmla="*/ 669 w 1338"/>
              <a:gd name="T5" fmla="*/ 1336 h 1337"/>
              <a:gd name="T6" fmla="*/ 669 w 1338"/>
              <a:gd name="T7" fmla="*/ 1336 h 1337"/>
              <a:gd name="T8" fmla="*/ 1337 w 1338"/>
              <a:gd name="T9" fmla="*/ 668 h 1337"/>
              <a:gd name="T10" fmla="*/ 1337 w 1338"/>
              <a:gd name="T11" fmla="*/ 668 h 1337"/>
              <a:gd name="T12" fmla="*/ 669 w 1338"/>
              <a:gd name="T13" fmla="*/ 0 h 1337"/>
              <a:gd name="T14" fmla="*/ 669 w 1338"/>
              <a:gd name="T15" fmla="*/ 0 h 1337"/>
              <a:gd name="T16" fmla="*/ 0 w 1338"/>
              <a:gd name="T17" fmla="*/ 668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8" h="1337">
                <a:moveTo>
                  <a:pt x="0" y="668"/>
                </a:moveTo>
                <a:lnTo>
                  <a:pt x="0" y="668"/>
                </a:lnTo>
                <a:cubicBezTo>
                  <a:pt x="0" y="1037"/>
                  <a:pt x="300" y="1336"/>
                  <a:pt x="669" y="1336"/>
                </a:cubicBezTo>
                <a:lnTo>
                  <a:pt x="669" y="1336"/>
                </a:lnTo>
                <a:cubicBezTo>
                  <a:pt x="1038" y="1336"/>
                  <a:pt x="1337" y="1037"/>
                  <a:pt x="1337" y="668"/>
                </a:cubicBezTo>
                <a:lnTo>
                  <a:pt x="1337" y="668"/>
                </a:lnTo>
                <a:cubicBezTo>
                  <a:pt x="1337" y="299"/>
                  <a:pt x="1038" y="0"/>
                  <a:pt x="669" y="0"/>
                </a:cubicBezTo>
                <a:lnTo>
                  <a:pt x="669" y="0"/>
                </a:lnTo>
                <a:cubicBezTo>
                  <a:pt x="300" y="0"/>
                  <a:pt x="0" y="299"/>
                  <a:pt x="0" y="6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" name="CuadroTexto 978"/>
          <p:cNvSpPr txBox="1"/>
          <p:nvPr/>
        </p:nvSpPr>
        <p:spPr>
          <a:xfrm>
            <a:off x="1177491" y="556408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80" name="CuadroTexto 979"/>
          <p:cNvSpPr txBox="1"/>
          <p:nvPr/>
        </p:nvSpPr>
        <p:spPr>
          <a:xfrm>
            <a:off x="1172681" y="5788660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81" name="CuadroTexto 980"/>
          <p:cNvSpPr txBox="1"/>
          <p:nvPr/>
        </p:nvSpPr>
        <p:spPr>
          <a:xfrm>
            <a:off x="1216761" y="11299864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982" name="CuadroTexto 981"/>
          <p:cNvSpPr txBox="1"/>
          <p:nvPr/>
        </p:nvSpPr>
        <p:spPr>
          <a:xfrm>
            <a:off x="10069252" y="11260976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983" name="CuadroTexto 982"/>
          <p:cNvSpPr txBox="1"/>
          <p:nvPr/>
        </p:nvSpPr>
        <p:spPr>
          <a:xfrm>
            <a:off x="18365175" y="11286163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984" name="CuadroTexto 983"/>
          <p:cNvSpPr txBox="1"/>
          <p:nvPr/>
        </p:nvSpPr>
        <p:spPr>
          <a:xfrm>
            <a:off x="2914716" y="741074"/>
            <a:ext cx="4302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985" name="CuadroTexto 984"/>
          <p:cNvSpPr txBox="1"/>
          <p:nvPr/>
        </p:nvSpPr>
        <p:spPr>
          <a:xfrm>
            <a:off x="2920807" y="6060180"/>
            <a:ext cx="4302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986" name="CuadroTexto 985"/>
          <p:cNvSpPr txBox="1"/>
          <p:nvPr/>
        </p:nvSpPr>
        <p:spPr>
          <a:xfrm>
            <a:off x="2902687" y="11470829"/>
            <a:ext cx="4302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988" name="CuadroTexto 987"/>
          <p:cNvSpPr txBox="1"/>
          <p:nvPr/>
        </p:nvSpPr>
        <p:spPr>
          <a:xfrm>
            <a:off x="11684407" y="11457071"/>
            <a:ext cx="4302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989" name="CuadroTexto 988"/>
          <p:cNvSpPr txBox="1"/>
          <p:nvPr/>
        </p:nvSpPr>
        <p:spPr>
          <a:xfrm>
            <a:off x="19852666" y="11461902"/>
            <a:ext cx="4302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991" name="CuadroTexto 990"/>
          <p:cNvSpPr txBox="1"/>
          <p:nvPr/>
        </p:nvSpPr>
        <p:spPr>
          <a:xfrm>
            <a:off x="10725022" y="6329596"/>
            <a:ext cx="11663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</a:t>
            </a:r>
          </a:p>
        </p:txBody>
      </p:sp>
      <p:sp>
        <p:nvSpPr>
          <p:cNvPr id="23" name="CuadroTexto 452">
            <a:extLst>
              <a:ext uri="{FF2B5EF4-FFF2-40B4-BE49-F238E27FC236}">
                <a16:creationId xmlns:a16="http://schemas.microsoft.com/office/drawing/2014/main" id="{89600AF4-0B67-B64B-B4D4-B1D876E63224}"/>
              </a:ext>
            </a:extLst>
          </p:cNvPr>
          <p:cNvSpPr txBox="1"/>
          <p:nvPr/>
        </p:nvSpPr>
        <p:spPr>
          <a:xfrm>
            <a:off x="10657735" y="4706302"/>
            <a:ext cx="9509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Roadmap Diagram</a:t>
            </a:r>
          </a:p>
        </p:txBody>
      </p:sp>
    </p:spTree>
    <p:extLst>
      <p:ext uri="{BB962C8B-B14F-4D97-AF65-F5344CB8AC3E}">
        <p14:creationId xmlns:p14="http://schemas.microsoft.com/office/powerpoint/2010/main" val="3920275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28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68D2E6"/>
      </a:accent1>
      <a:accent2>
        <a:srgbClr val="A6DBD7"/>
      </a:accent2>
      <a:accent3>
        <a:srgbClr val="DEE3CB"/>
      </a:accent3>
      <a:accent4>
        <a:srgbClr val="F28631"/>
      </a:accent4>
      <a:accent5>
        <a:srgbClr val="F96800"/>
      </a:accent5>
      <a:accent6>
        <a:srgbClr val="68D2E6"/>
      </a:accent6>
      <a:hlink>
        <a:srgbClr val="9FD368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87041</TotalTime>
  <Words>535</Words>
  <Application>Microsoft Macintosh PowerPoint</Application>
  <PresentationFormat>Custom</PresentationFormat>
  <Paragraphs>119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Lato</vt:lpstr>
      <vt:lpstr>Lato Heavy</vt:lpstr>
      <vt:lpstr>Lato Light</vt:lpstr>
      <vt:lpstr>Montserrat Light</vt:lpstr>
      <vt:lpstr>Montserrat Semi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15770</cp:revision>
  <dcterms:created xsi:type="dcterms:W3CDTF">2014-11-12T21:47:38Z</dcterms:created>
  <dcterms:modified xsi:type="dcterms:W3CDTF">2019-06-06T20:53:41Z</dcterms:modified>
  <cp:category/>
</cp:coreProperties>
</file>