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79" r:id="rId2"/>
    <p:sldId id="4381" r:id="rId3"/>
    <p:sldId id="4380" r:id="rId4"/>
    <p:sldId id="4382" r:id="rId5"/>
    <p:sldId id="4383" r:id="rId6"/>
    <p:sldId id="4384" r:id="rId7"/>
    <p:sldId id="4385" r:id="rId8"/>
    <p:sldId id="4387" r:id="rId9"/>
    <p:sldId id="4389" r:id="rId10"/>
    <p:sldId id="4390" r:id="rId11"/>
    <p:sldId id="4386" r:id="rId12"/>
    <p:sldId id="4388" r:id="rId13"/>
    <p:sldId id="4391" r:id="rId14"/>
    <p:sldId id="4392" r:id="rId15"/>
    <p:sldId id="4393" r:id="rId16"/>
    <p:sldId id="4395" r:id="rId17"/>
    <p:sldId id="4394" r:id="rId18"/>
    <p:sldId id="4397" r:id="rId19"/>
    <p:sldId id="4398" r:id="rId20"/>
    <p:sldId id="4399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2" autoAdjust="0"/>
    <p:restoredTop sz="95976" autoAdjust="0"/>
  </p:normalViewPr>
  <p:slideViewPr>
    <p:cSldViewPr snapToGrid="0" snapToObjects="1">
      <p:cViewPr>
        <p:scale>
          <a:sx n="32" d="100"/>
          <a:sy n="32" d="100"/>
        </p:scale>
        <p:origin x="1344" y="1304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954898" y="1046901"/>
            <a:ext cx="164679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F4E45D1-16DF-9845-A9EE-3EDB2FB1DCE8}"/>
              </a:ext>
            </a:extLst>
          </p:cNvPr>
          <p:cNvSpPr/>
          <p:nvPr/>
        </p:nvSpPr>
        <p:spPr>
          <a:xfrm>
            <a:off x="7342284" y="5111794"/>
            <a:ext cx="15212916" cy="13936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AB5C6F-8EE7-434B-B282-7D25350DBFE2}"/>
              </a:ext>
            </a:extLst>
          </p:cNvPr>
          <p:cNvGrpSpPr/>
          <p:nvPr/>
        </p:nvGrpSpPr>
        <p:grpSpPr>
          <a:xfrm>
            <a:off x="1822450" y="6505439"/>
            <a:ext cx="5519834" cy="5519927"/>
            <a:chOff x="9798980" y="5241073"/>
            <a:chExt cx="12384822" cy="646770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3A3817A-1510-A842-9B66-6772993938A5}"/>
                </a:ext>
              </a:extLst>
            </p:cNvPr>
            <p:cNvSpPr/>
            <p:nvPr/>
          </p:nvSpPr>
          <p:spPr>
            <a:xfrm>
              <a:off x="9798980" y="5241073"/>
              <a:ext cx="12384822" cy="16169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6FB626C-8B9B-2443-8BDA-9920FF2BF93A}"/>
                </a:ext>
              </a:extLst>
            </p:cNvPr>
            <p:cNvSpPr/>
            <p:nvPr/>
          </p:nvSpPr>
          <p:spPr>
            <a:xfrm>
              <a:off x="9798980" y="6858000"/>
              <a:ext cx="12384822" cy="16169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3D9DD02-53CD-444B-930A-CD9E03B96536}"/>
                </a:ext>
              </a:extLst>
            </p:cNvPr>
            <p:cNvSpPr/>
            <p:nvPr/>
          </p:nvSpPr>
          <p:spPr>
            <a:xfrm>
              <a:off x="9798980" y="8474927"/>
              <a:ext cx="12384822" cy="16169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0D2C145-9B1C-9845-BBA2-F3F33228B114}"/>
                </a:ext>
              </a:extLst>
            </p:cNvPr>
            <p:cNvSpPr/>
            <p:nvPr/>
          </p:nvSpPr>
          <p:spPr>
            <a:xfrm>
              <a:off x="9798980" y="10091854"/>
              <a:ext cx="12384822" cy="161692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E9460EB3-2C43-0742-99BB-DA46225ACF61}"/>
              </a:ext>
            </a:extLst>
          </p:cNvPr>
          <p:cNvSpPr/>
          <p:nvPr/>
        </p:nvSpPr>
        <p:spPr>
          <a:xfrm>
            <a:off x="7342284" y="6474380"/>
            <a:ext cx="15212916" cy="555098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9" name="Text Placeholder">
            <a:extLst>
              <a:ext uri="{FF2B5EF4-FFF2-40B4-BE49-F238E27FC236}">
                <a16:creationId xmlns:a16="http://schemas.microsoft.com/office/drawing/2014/main" id="{08E79D95-046A-2C41-ABF1-93A6FE63DAB8}"/>
              </a:ext>
            </a:extLst>
          </p:cNvPr>
          <p:cNvSpPr txBox="1"/>
          <p:nvPr/>
        </p:nvSpPr>
        <p:spPr>
          <a:xfrm>
            <a:off x="2763512" y="6930889"/>
            <a:ext cx="3637711" cy="595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Sales</a:t>
            </a:r>
            <a:endParaRPr sz="32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00" name="Text Placeholder">
            <a:extLst>
              <a:ext uri="{FF2B5EF4-FFF2-40B4-BE49-F238E27FC236}">
                <a16:creationId xmlns:a16="http://schemas.microsoft.com/office/drawing/2014/main" id="{F63C3E28-D891-DD4A-A166-EA1B293CE164}"/>
              </a:ext>
            </a:extLst>
          </p:cNvPr>
          <p:cNvSpPr txBox="1"/>
          <p:nvPr/>
        </p:nvSpPr>
        <p:spPr>
          <a:xfrm>
            <a:off x="2763512" y="8310871"/>
            <a:ext cx="3637711" cy="595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Production</a:t>
            </a:r>
            <a:endParaRPr sz="32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01" name="Text Placeholder">
            <a:extLst>
              <a:ext uri="{FF2B5EF4-FFF2-40B4-BE49-F238E27FC236}">
                <a16:creationId xmlns:a16="http://schemas.microsoft.com/office/drawing/2014/main" id="{634809B6-DF8E-FE42-BE38-C7CBE3A3B8A9}"/>
              </a:ext>
            </a:extLst>
          </p:cNvPr>
          <p:cNvSpPr txBox="1"/>
          <p:nvPr/>
        </p:nvSpPr>
        <p:spPr>
          <a:xfrm>
            <a:off x="2763512" y="9690852"/>
            <a:ext cx="3637711" cy="595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Marketing</a:t>
            </a:r>
            <a:endParaRPr sz="32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02" name="Text Placeholder">
            <a:extLst>
              <a:ext uri="{FF2B5EF4-FFF2-40B4-BE49-F238E27FC236}">
                <a16:creationId xmlns:a16="http://schemas.microsoft.com/office/drawing/2014/main" id="{1875A010-9F99-ED4F-A3EE-4AD5CF88D9A3}"/>
              </a:ext>
            </a:extLst>
          </p:cNvPr>
          <p:cNvSpPr txBox="1"/>
          <p:nvPr/>
        </p:nvSpPr>
        <p:spPr>
          <a:xfrm>
            <a:off x="2763512" y="11070834"/>
            <a:ext cx="3637711" cy="595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Distribution</a:t>
            </a:r>
            <a:endParaRPr sz="32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03" name="Text Placeholder">
            <a:extLst>
              <a:ext uri="{FF2B5EF4-FFF2-40B4-BE49-F238E27FC236}">
                <a16:creationId xmlns:a16="http://schemas.microsoft.com/office/drawing/2014/main" id="{B701F0C3-4B92-B24D-B19D-EC08BCC2090F}"/>
              </a:ext>
            </a:extLst>
          </p:cNvPr>
          <p:cNvSpPr txBox="1"/>
          <p:nvPr/>
        </p:nvSpPr>
        <p:spPr>
          <a:xfrm>
            <a:off x="8551114" y="5491412"/>
            <a:ext cx="3637711" cy="595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Management</a:t>
            </a:r>
            <a:endParaRPr sz="32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04" name="Text Placeholder">
            <a:extLst>
              <a:ext uri="{FF2B5EF4-FFF2-40B4-BE49-F238E27FC236}">
                <a16:creationId xmlns:a16="http://schemas.microsoft.com/office/drawing/2014/main" id="{FBFECDA0-0BEE-0B4E-B6B4-202E50705143}"/>
              </a:ext>
            </a:extLst>
          </p:cNvPr>
          <p:cNvSpPr txBox="1"/>
          <p:nvPr/>
        </p:nvSpPr>
        <p:spPr>
          <a:xfrm>
            <a:off x="13129887" y="5491412"/>
            <a:ext cx="3637711" cy="595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Schedulers</a:t>
            </a:r>
            <a:endParaRPr sz="32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05" name="Text Placeholder">
            <a:extLst>
              <a:ext uri="{FF2B5EF4-FFF2-40B4-BE49-F238E27FC236}">
                <a16:creationId xmlns:a16="http://schemas.microsoft.com/office/drawing/2014/main" id="{54D48E1F-693D-8540-AE90-6F9D4DA3B485}"/>
              </a:ext>
            </a:extLst>
          </p:cNvPr>
          <p:cNvSpPr txBox="1"/>
          <p:nvPr/>
        </p:nvSpPr>
        <p:spPr>
          <a:xfrm>
            <a:off x="17708659" y="5491412"/>
            <a:ext cx="3637711" cy="595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Planners</a:t>
            </a:r>
            <a:endParaRPr sz="32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798B17-4B97-D642-AD5C-0083846A30DF}"/>
              </a:ext>
            </a:extLst>
          </p:cNvPr>
          <p:cNvSpPr/>
          <p:nvPr/>
        </p:nvSpPr>
        <p:spPr>
          <a:xfrm>
            <a:off x="10203876" y="6974521"/>
            <a:ext cx="308669" cy="3086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779DA17-53B3-6445-88DF-FB7C3DDEF168}"/>
              </a:ext>
            </a:extLst>
          </p:cNvPr>
          <p:cNvSpPr/>
          <p:nvPr/>
        </p:nvSpPr>
        <p:spPr>
          <a:xfrm>
            <a:off x="14794407" y="6974521"/>
            <a:ext cx="308669" cy="3086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67BBA13-F338-2B4B-9D80-DC24FB06CA4B}"/>
              </a:ext>
            </a:extLst>
          </p:cNvPr>
          <p:cNvSpPr/>
          <p:nvPr/>
        </p:nvSpPr>
        <p:spPr>
          <a:xfrm>
            <a:off x="19461254" y="6974521"/>
            <a:ext cx="308669" cy="3086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6FE36E1-3DFB-7B44-B008-EBEF0B2CEA7B}"/>
              </a:ext>
            </a:extLst>
          </p:cNvPr>
          <p:cNvSpPr/>
          <p:nvPr/>
        </p:nvSpPr>
        <p:spPr>
          <a:xfrm>
            <a:off x="14794407" y="8419953"/>
            <a:ext cx="308669" cy="3086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46ECA89-BDC3-0945-8749-A5F5C29B12AD}"/>
              </a:ext>
            </a:extLst>
          </p:cNvPr>
          <p:cNvSpPr/>
          <p:nvPr/>
        </p:nvSpPr>
        <p:spPr>
          <a:xfrm>
            <a:off x="19461254" y="8419953"/>
            <a:ext cx="308669" cy="3086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01BD289-1086-9540-9973-94DF91C4F452}"/>
              </a:ext>
            </a:extLst>
          </p:cNvPr>
          <p:cNvSpPr/>
          <p:nvPr/>
        </p:nvSpPr>
        <p:spPr>
          <a:xfrm>
            <a:off x="10203876" y="9818757"/>
            <a:ext cx="308669" cy="3086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44432FE-5D1D-C346-9C17-1FDEAFA899E2}"/>
              </a:ext>
            </a:extLst>
          </p:cNvPr>
          <p:cNvSpPr/>
          <p:nvPr/>
        </p:nvSpPr>
        <p:spPr>
          <a:xfrm>
            <a:off x="14794407" y="9818757"/>
            <a:ext cx="308669" cy="3086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B659673-8C3B-9C4E-A2EE-E1197D6BE35B}"/>
              </a:ext>
            </a:extLst>
          </p:cNvPr>
          <p:cNvSpPr/>
          <p:nvPr/>
        </p:nvSpPr>
        <p:spPr>
          <a:xfrm>
            <a:off x="10203876" y="11217561"/>
            <a:ext cx="308669" cy="3086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3D654F6-32D6-9D48-A602-9922CA7CCDE2}"/>
              </a:ext>
            </a:extLst>
          </p:cNvPr>
          <p:cNvSpPr/>
          <p:nvPr/>
        </p:nvSpPr>
        <p:spPr>
          <a:xfrm>
            <a:off x="19461254" y="11217561"/>
            <a:ext cx="308669" cy="3086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48209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954898" y="1046901"/>
            <a:ext cx="164679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2BF6AEB-D6C4-3D4F-BB8D-D11FF2815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49981"/>
              </p:ext>
            </p:extLst>
          </p:nvPr>
        </p:nvGraphicFramePr>
        <p:xfrm>
          <a:off x="1512896" y="4791457"/>
          <a:ext cx="21351858" cy="742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1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1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1820">
                  <a:extLst>
                    <a:ext uri="{9D8B030D-6E8A-4147-A177-3AD203B41FA5}">
                      <a16:colId xmlns:a16="http://schemas.microsoft.com/office/drawing/2014/main" val="2385530718"/>
                    </a:ext>
                  </a:extLst>
                </a:gridCol>
                <a:gridCol w="2741820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2741820">
                  <a:extLst>
                    <a:ext uri="{9D8B030D-6E8A-4147-A177-3AD203B41FA5}">
                      <a16:colId xmlns:a16="http://schemas.microsoft.com/office/drawing/2014/main" val="738497628"/>
                    </a:ext>
                  </a:extLst>
                </a:gridCol>
                <a:gridCol w="2741820">
                  <a:extLst>
                    <a:ext uri="{9D8B030D-6E8A-4147-A177-3AD203B41FA5}">
                      <a16:colId xmlns:a16="http://schemas.microsoft.com/office/drawing/2014/main" val="3872189395"/>
                    </a:ext>
                  </a:extLst>
                </a:gridCol>
              </a:tblGrid>
              <a:tr h="1097280">
                <a:tc gridSpan="7"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Gap Analysis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i="0" dirty="0">
                        <a:solidFill>
                          <a:schemeClr val="bg1"/>
                        </a:solidFill>
                        <a:latin typeface="Poppins" pitchFamily="2" charset="77"/>
                        <a:ea typeface="Lato" panose="020F0502020204030203" pitchFamily="34" charset="0"/>
                        <a:cs typeface="Poppins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i="0" dirty="0">
                        <a:solidFill>
                          <a:schemeClr val="bg1"/>
                        </a:solidFill>
                        <a:latin typeface="Poppins" pitchFamily="2" charset="77"/>
                        <a:ea typeface="Lato" panose="020F0502020204030203" pitchFamily="34" charset="0"/>
                        <a:cs typeface="Poppins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i="0" dirty="0">
                        <a:solidFill>
                          <a:schemeClr val="bg1"/>
                        </a:solidFill>
                        <a:latin typeface="Poppins" pitchFamily="2" charset="77"/>
                        <a:ea typeface="Lato" panose="020F0502020204030203" pitchFamily="34" charset="0"/>
                        <a:cs typeface="Poppins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i="0" dirty="0">
                        <a:solidFill>
                          <a:schemeClr val="bg1"/>
                        </a:solidFill>
                        <a:latin typeface="Poppins" pitchFamily="2" charset="77"/>
                        <a:ea typeface="Lato" panose="020F0502020204030203" pitchFamily="34" charset="0"/>
                        <a:cs typeface="Poppins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i="0" dirty="0">
                        <a:solidFill>
                          <a:schemeClr val="bg1"/>
                        </a:solidFill>
                        <a:latin typeface="Poppins" pitchFamily="2" charset="77"/>
                        <a:ea typeface="Lato" panose="020F0502020204030203" pitchFamily="34" charset="0"/>
                        <a:cs typeface="Poppins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334829"/>
                  </a:ext>
                </a:extLst>
              </a:tr>
              <a:tr h="214356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Analysis</a:t>
                      </a:r>
                    </a:p>
                  </a:txBody>
                  <a:tcPr marL="365760" marR="274320" marT="0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Gap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628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Managing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628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Planning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628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Rapid Set Up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628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Inventory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A6FECB23-46A6-B34B-8D2A-EBE0543C30DB}"/>
              </a:ext>
            </a:extLst>
          </p:cNvPr>
          <p:cNvGrpSpPr/>
          <p:nvPr/>
        </p:nvGrpSpPr>
        <p:grpSpPr>
          <a:xfrm>
            <a:off x="12756850" y="6462726"/>
            <a:ext cx="985005" cy="969558"/>
            <a:chOff x="13955473" y="4388180"/>
            <a:chExt cx="1763128" cy="173547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395DA9F-780B-A64E-91B8-C7883A9908E7}"/>
                </a:ext>
              </a:extLst>
            </p:cNvPr>
            <p:cNvSpPr/>
            <p:nvPr/>
          </p:nvSpPr>
          <p:spPr>
            <a:xfrm>
              <a:off x="13955473" y="4388180"/>
              <a:ext cx="1763128" cy="173547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Gráfico 56">
              <a:extLst>
                <a:ext uri="{FF2B5EF4-FFF2-40B4-BE49-F238E27FC236}">
                  <a16:creationId xmlns:a16="http://schemas.microsoft.com/office/drawing/2014/main" id="{D3415004-67FA-784E-BAD9-4C1EEE08C968}"/>
                </a:ext>
              </a:extLst>
            </p:cNvPr>
            <p:cNvSpPr/>
            <p:nvPr/>
          </p:nvSpPr>
          <p:spPr>
            <a:xfrm>
              <a:off x="14523101" y="4958726"/>
              <a:ext cx="645934" cy="645930"/>
            </a:xfrm>
            <a:custGeom>
              <a:avLst/>
              <a:gdLst>
                <a:gd name="connsiteX0" fmla="*/ 567433 w 571235"/>
                <a:gd name="connsiteY0" fmla="*/ 530713 h 571232"/>
                <a:gd name="connsiteX1" fmla="*/ 393855 w 571235"/>
                <a:gd name="connsiteY1" fmla="*/ 357125 h 571232"/>
                <a:gd name="connsiteX2" fmla="*/ 441411 w 571235"/>
                <a:gd name="connsiteY2" fmla="*/ 220703 h 571232"/>
                <a:gd name="connsiteX3" fmla="*/ 428936 w 571235"/>
                <a:gd name="connsiteY3" fmla="*/ 148233 h 571232"/>
                <a:gd name="connsiteX4" fmla="*/ 480359 w 571235"/>
                <a:gd name="connsiteY4" fmla="*/ 93383 h 571232"/>
                <a:gd name="connsiteX5" fmla="*/ 480359 w 571235"/>
                <a:gd name="connsiteY5" fmla="*/ 116843 h 571232"/>
                <a:gd name="connsiteX6" fmla="*/ 493342 w 571235"/>
                <a:gd name="connsiteY6" fmla="*/ 129826 h 571232"/>
                <a:gd name="connsiteX7" fmla="*/ 506323 w 571235"/>
                <a:gd name="connsiteY7" fmla="*/ 129826 h 571232"/>
                <a:gd name="connsiteX8" fmla="*/ 519307 w 571235"/>
                <a:gd name="connsiteY8" fmla="*/ 116843 h 571232"/>
                <a:gd name="connsiteX9" fmla="*/ 519307 w 571235"/>
                <a:gd name="connsiteY9" fmla="*/ 38947 h 571232"/>
                <a:gd name="connsiteX10" fmla="*/ 506323 w 571235"/>
                <a:gd name="connsiteY10" fmla="*/ 25964 h 571232"/>
                <a:gd name="connsiteX11" fmla="*/ 428428 w 571235"/>
                <a:gd name="connsiteY11" fmla="*/ 25964 h 571232"/>
                <a:gd name="connsiteX12" fmla="*/ 415444 w 571235"/>
                <a:gd name="connsiteY12" fmla="*/ 38947 h 571232"/>
                <a:gd name="connsiteX13" fmla="*/ 415444 w 571235"/>
                <a:gd name="connsiteY13" fmla="*/ 51930 h 571232"/>
                <a:gd name="connsiteX14" fmla="*/ 428428 w 571235"/>
                <a:gd name="connsiteY14" fmla="*/ 64913 h 571232"/>
                <a:gd name="connsiteX15" fmla="*/ 453666 w 571235"/>
                <a:gd name="connsiteY15" fmla="*/ 64913 h 571232"/>
                <a:gd name="connsiteX16" fmla="*/ 411359 w 571235"/>
                <a:gd name="connsiteY16" fmla="*/ 110040 h 571232"/>
                <a:gd name="connsiteX17" fmla="*/ 220706 w 571235"/>
                <a:gd name="connsiteY17" fmla="*/ 0 h 571232"/>
                <a:gd name="connsiteX18" fmla="*/ 0 w 571235"/>
                <a:gd name="connsiteY18" fmla="*/ 220703 h 571232"/>
                <a:gd name="connsiteX19" fmla="*/ 26698 w 571235"/>
                <a:gd name="connsiteY19" fmla="*/ 325852 h 571232"/>
                <a:gd name="connsiteX20" fmla="*/ 10038 w 571235"/>
                <a:gd name="connsiteY20" fmla="*/ 340291 h 571232"/>
                <a:gd name="connsiteX21" fmla="*/ 8728 w 571235"/>
                <a:gd name="connsiteY21" fmla="*/ 358604 h 571232"/>
                <a:gd name="connsiteX22" fmla="*/ 17233 w 571235"/>
                <a:gd name="connsiteY22" fmla="*/ 368420 h 571232"/>
                <a:gd name="connsiteX23" fmla="*/ 35547 w 571235"/>
                <a:gd name="connsiteY23" fmla="*/ 369729 h 571232"/>
                <a:gd name="connsiteX24" fmla="*/ 48552 w 571235"/>
                <a:gd name="connsiteY24" fmla="*/ 358459 h 571232"/>
                <a:gd name="connsiteX25" fmla="*/ 220703 w 571235"/>
                <a:gd name="connsiteY25" fmla="*/ 441411 h 571232"/>
                <a:gd name="connsiteX26" fmla="*/ 357138 w 571235"/>
                <a:gd name="connsiteY26" fmla="*/ 393844 h 571232"/>
                <a:gd name="connsiteX27" fmla="*/ 530715 w 571235"/>
                <a:gd name="connsiteY27" fmla="*/ 567430 h 571232"/>
                <a:gd name="connsiteX28" fmla="*/ 549076 w 571235"/>
                <a:gd name="connsiteY28" fmla="*/ 567430 h 571232"/>
                <a:gd name="connsiteX29" fmla="*/ 567433 w 571235"/>
                <a:gd name="connsiteY29" fmla="*/ 549074 h 571232"/>
                <a:gd name="connsiteX30" fmla="*/ 567433 w 571235"/>
                <a:gd name="connsiteY30" fmla="*/ 530713 h 571232"/>
                <a:gd name="connsiteX31" fmla="*/ 51931 w 571235"/>
                <a:gd name="connsiteY31" fmla="*/ 220703 h 571232"/>
                <a:gd name="connsiteX32" fmla="*/ 220706 w 571235"/>
                <a:gd name="connsiteY32" fmla="*/ 51929 h 571232"/>
                <a:gd name="connsiteX33" fmla="*/ 373797 w 571235"/>
                <a:gd name="connsiteY33" fmla="*/ 150101 h 571232"/>
                <a:gd name="connsiteX34" fmla="*/ 285162 w 571235"/>
                <a:gd name="connsiteY34" fmla="*/ 244639 h 571232"/>
                <a:gd name="connsiteX35" fmla="*/ 221487 w 571235"/>
                <a:gd name="connsiteY35" fmla="*/ 180964 h 571232"/>
                <a:gd name="connsiteX36" fmla="*/ 194969 w 571235"/>
                <a:gd name="connsiteY36" fmla="*/ 180019 h 571232"/>
                <a:gd name="connsiteX37" fmla="*/ 67303 w 571235"/>
                <a:gd name="connsiteY37" fmla="*/ 290661 h 571232"/>
                <a:gd name="connsiteX38" fmla="*/ 51931 w 571235"/>
                <a:gd name="connsiteY38" fmla="*/ 220703 h 571232"/>
                <a:gd name="connsiteX39" fmla="*/ 220705 w 571235"/>
                <a:gd name="connsiteY39" fmla="*/ 389478 h 571232"/>
                <a:gd name="connsiteX40" fmla="*/ 87837 w 571235"/>
                <a:gd name="connsiteY40" fmla="*/ 324411 h 571232"/>
                <a:gd name="connsiteX41" fmla="*/ 206784 w 571235"/>
                <a:gd name="connsiteY41" fmla="*/ 221324 h 571232"/>
                <a:gd name="connsiteX42" fmla="*/ 271849 w 571235"/>
                <a:gd name="connsiteY42" fmla="*/ 286403 h 571232"/>
                <a:gd name="connsiteX43" fmla="*/ 285923 w 571235"/>
                <a:gd name="connsiteY43" fmla="*/ 292108 h 571232"/>
                <a:gd name="connsiteX44" fmla="*/ 299819 w 571235"/>
                <a:gd name="connsiteY44" fmla="*/ 285960 h 571232"/>
                <a:gd name="connsiteX45" fmla="*/ 386999 w 571235"/>
                <a:gd name="connsiteY45" fmla="*/ 192966 h 571232"/>
                <a:gd name="connsiteX46" fmla="*/ 389481 w 571235"/>
                <a:gd name="connsiteY46" fmla="*/ 220703 h 571232"/>
                <a:gd name="connsiteX47" fmla="*/ 220705 w 571235"/>
                <a:gd name="connsiteY47" fmla="*/ 389478 h 571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71235" h="571232">
                  <a:moveTo>
                    <a:pt x="567433" y="530713"/>
                  </a:moveTo>
                  <a:lnTo>
                    <a:pt x="393855" y="357125"/>
                  </a:lnTo>
                  <a:cubicBezTo>
                    <a:pt x="423537" y="319535"/>
                    <a:pt x="441411" y="272209"/>
                    <a:pt x="441411" y="220703"/>
                  </a:cubicBezTo>
                  <a:cubicBezTo>
                    <a:pt x="441411" y="195291"/>
                    <a:pt x="436877" y="170973"/>
                    <a:pt x="428936" y="148233"/>
                  </a:cubicBezTo>
                  <a:lnTo>
                    <a:pt x="480359" y="93383"/>
                  </a:lnTo>
                  <a:lnTo>
                    <a:pt x="480359" y="116843"/>
                  </a:lnTo>
                  <a:cubicBezTo>
                    <a:pt x="480359" y="124019"/>
                    <a:pt x="486165" y="129826"/>
                    <a:pt x="493342" y="129826"/>
                  </a:cubicBezTo>
                  <a:lnTo>
                    <a:pt x="506323" y="129826"/>
                  </a:lnTo>
                  <a:cubicBezTo>
                    <a:pt x="513500" y="129826"/>
                    <a:pt x="519307" y="124019"/>
                    <a:pt x="519307" y="116843"/>
                  </a:cubicBezTo>
                  <a:lnTo>
                    <a:pt x="519307" y="38947"/>
                  </a:lnTo>
                  <a:cubicBezTo>
                    <a:pt x="519307" y="31771"/>
                    <a:pt x="513500" y="25964"/>
                    <a:pt x="506323" y="25964"/>
                  </a:cubicBezTo>
                  <a:lnTo>
                    <a:pt x="428428" y="25964"/>
                  </a:lnTo>
                  <a:cubicBezTo>
                    <a:pt x="421251" y="25964"/>
                    <a:pt x="415444" y="31771"/>
                    <a:pt x="415444" y="38947"/>
                  </a:cubicBezTo>
                  <a:lnTo>
                    <a:pt x="415444" y="51930"/>
                  </a:lnTo>
                  <a:cubicBezTo>
                    <a:pt x="415444" y="59106"/>
                    <a:pt x="421251" y="64913"/>
                    <a:pt x="428428" y="64913"/>
                  </a:cubicBezTo>
                  <a:lnTo>
                    <a:pt x="453666" y="64913"/>
                  </a:lnTo>
                  <a:lnTo>
                    <a:pt x="411359" y="110040"/>
                  </a:lnTo>
                  <a:cubicBezTo>
                    <a:pt x="373079" y="44358"/>
                    <a:pt x="302048" y="0"/>
                    <a:pt x="220706" y="0"/>
                  </a:cubicBezTo>
                  <a:cubicBezTo>
                    <a:pt x="99018" y="-1"/>
                    <a:pt x="0" y="99003"/>
                    <a:pt x="0" y="220703"/>
                  </a:cubicBezTo>
                  <a:cubicBezTo>
                    <a:pt x="0" y="258748"/>
                    <a:pt x="9677" y="294574"/>
                    <a:pt x="26698" y="325852"/>
                  </a:cubicBezTo>
                  <a:lnTo>
                    <a:pt x="10038" y="340291"/>
                  </a:lnTo>
                  <a:cubicBezTo>
                    <a:pt x="4619" y="344986"/>
                    <a:pt x="4032" y="353185"/>
                    <a:pt x="8728" y="358604"/>
                  </a:cubicBezTo>
                  <a:lnTo>
                    <a:pt x="17233" y="368420"/>
                  </a:lnTo>
                  <a:cubicBezTo>
                    <a:pt x="21929" y="373840"/>
                    <a:pt x="30129" y="374425"/>
                    <a:pt x="35547" y="369729"/>
                  </a:cubicBezTo>
                  <a:lnTo>
                    <a:pt x="48552" y="358459"/>
                  </a:lnTo>
                  <a:cubicBezTo>
                    <a:pt x="89036" y="408947"/>
                    <a:pt x="151112" y="441411"/>
                    <a:pt x="220703" y="441411"/>
                  </a:cubicBezTo>
                  <a:cubicBezTo>
                    <a:pt x="272211" y="441411"/>
                    <a:pt x="319544" y="423532"/>
                    <a:pt x="357138" y="393844"/>
                  </a:cubicBezTo>
                  <a:lnTo>
                    <a:pt x="530715" y="567430"/>
                  </a:lnTo>
                  <a:cubicBezTo>
                    <a:pt x="535786" y="572500"/>
                    <a:pt x="544007" y="572500"/>
                    <a:pt x="549076" y="567430"/>
                  </a:cubicBezTo>
                  <a:lnTo>
                    <a:pt x="567433" y="549074"/>
                  </a:lnTo>
                  <a:cubicBezTo>
                    <a:pt x="572503" y="544003"/>
                    <a:pt x="572503" y="535783"/>
                    <a:pt x="567433" y="530713"/>
                  </a:cubicBezTo>
                  <a:close/>
                  <a:moveTo>
                    <a:pt x="51931" y="220703"/>
                  </a:moveTo>
                  <a:cubicBezTo>
                    <a:pt x="51931" y="127645"/>
                    <a:pt x="127646" y="51929"/>
                    <a:pt x="220706" y="51929"/>
                  </a:cubicBezTo>
                  <a:cubicBezTo>
                    <a:pt x="288540" y="51929"/>
                    <a:pt x="347002" y="92247"/>
                    <a:pt x="373797" y="150101"/>
                  </a:cubicBezTo>
                  <a:lnTo>
                    <a:pt x="285162" y="244639"/>
                  </a:lnTo>
                  <a:lnTo>
                    <a:pt x="221487" y="180964"/>
                  </a:lnTo>
                  <a:cubicBezTo>
                    <a:pt x="214264" y="173741"/>
                    <a:pt x="202689" y="173329"/>
                    <a:pt x="194969" y="180019"/>
                  </a:cubicBezTo>
                  <a:lnTo>
                    <a:pt x="67303" y="290661"/>
                  </a:lnTo>
                  <a:cubicBezTo>
                    <a:pt x="57526" y="269315"/>
                    <a:pt x="51931" y="245675"/>
                    <a:pt x="51931" y="220703"/>
                  </a:cubicBezTo>
                  <a:close/>
                  <a:moveTo>
                    <a:pt x="220705" y="389478"/>
                  </a:moveTo>
                  <a:cubicBezTo>
                    <a:pt x="166754" y="389478"/>
                    <a:pt x="118755" y="363933"/>
                    <a:pt x="87837" y="324411"/>
                  </a:cubicBezTo>
                  <a:lnTo>
                    <a:pt x="206784" y="221324"/>
                  </a:lnTo>
                  <a:lnTo>
                    <a:pt x="271849" y="286403"/>
                  </a:lnTo>
                  <a:cubicBezTo>
                    <a:pt x="275578" y="290117"/>
                    <a:pt x="280952" y="291994"/>
                    <a:pt x="285923" y="292108"/>
                  </a:cubicBezTo>
                  <a:cubicBezTo>
                    <a:pt x="291197" y="292020"/>
                    <a:pt x="296217" y="289801"/>
                    <a:pt x="299819" y="285960"/>
                  </a:cubicBezTo>
                  <a:lnTo>
                    <a:pt x="386999" y="192966"/>
                  </a:lnTo>
                  <a:cubicBezTo>
                    <a:pt x="388505" y="202012"/>
                    <a:pt x="389481" y="211238"/>
                    <a:pt x="389481" y="220703"/>
                  </a:cubicBezTo>
                  <a:cubicBezTo>
                    <a:pt x="389480" y="313762"/>
                    <a:pt x="313765" y="389478"/>
                    <a:pt x="220705" y="389478"/>
                  </a:cubicBezTo>
                  <a:close/>
                </a:path>
              </a:pathLst>
            </a:custGeom>
            <a:solidFill>
              <a:schemeClr val="bg1"/>
            </a:solidFill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B3C750D-FB9B-E249-A6A0-EC819D63EAA6}"/>
              </a:ext>
            </a:extLst>
          </p:cNvPr>
          <p:cNvGrpSpPr/>
          <p:nvPr/>
        </p:nvGrpSpPr>
        <p:grpSpPr>
          <a:xfrm>
            <a:off x="7306517" y="6462726"/>
            <a:ext cx="985005" cy="969558"/>
            <a:chOff x="6512651" y="4428940"/>
            <a:chExt cx="1763128" cy="173547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8E4F82A-5FB8-4F49-BC1B-548B047D7A10}"/>
                </a:ext>
              </a:extLst>
            </p:cNvPr>
            <p:cNvSpPr/>
            <p:nvPr/>
          </p:nvSpPr>
          <p:spPr>
            <a:xfrm>
              <a:off x="6512651" y="4428940"/>
              <a:ext cx="1763128" cy="173547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áfico 282">
              <a:extLst>
                <a:ext uri="{FF2B5EF4-FFF2-40B4-BE49-F238E27FC236}">
                  <a16:creationId xmlns:a16="http://schemas.microsoft.com/office/drawing/2014/main" id="{AD8E2CCE-13FF-8C49-B218-007CB4E432F2}"/>
                </a:ext>
              </a:extLst>
            </p:cNvPr>
            <p:cNvGrpSpPr/>
            <p:nvPr/>
          </p:nvGrpSpPr>
          <p:grpSpPr>
            <a:xfrm>
              <a:off x="7082752" y="4970899"/>
              <a:ext cx="678097" cy="678090"/>
              <a:chOff x="563824" y="238902"/>
              <a:chExt cx="599676" cy="599676"/>
            </a:xfrm>
            <a:solidFill>
              <a:schemeClr val="bg1"/>
            </a:solidFill>
          </p:grpSpPr>
          <p:sp>
            <p:nvSpPr>
              <p:cNvPr id="28" name="Forma libre 285">
                <a:extLst>
                  <a:ext uri="{FF2B5EF4-FFF2-40B4-BE49-F238E27FC236}">
                    <a16:creationId xmlns:a16="http://schemas.microsoft.com/office/drawing/2014/main" id="{0CF36B2F-EE1C-B341-82FC-7FE87D7747B9}"/>
                  </a:ext>
                </a:extLst>
              </p:cNvPr>
              <p:cNvSpPr/>
              <p:nvPr/>
            </p:nvSpPr>
            <p:spPr>
              <a:xfrm>
                <a:off x="563824" y="238902"/>
                <a:ext cx="517652" cy="517652"/>
              </a:xfrm>
              <a:custGeom>
                <a:avLst/>
                <a:gdLst>
                  <a:gd name="connsiteX0" fmla="*/ 245812 w 517651"/>
                  <a:gd name="connsiteY0" fmla="*/ 436157 h 517651"/>
                  <a:gd name="connsiteX1" fmla="*/ 436254 w 517651"/>
                  <a:gd name="connsiteY1" fmla="*/ 245757 h 517651"/>
                  <a:gd name="connsiteX2" fmla="*/ 498982 w 517651"/>
                  <a:gd name="connsiteY2" fmla="*/ 256568 h 517651"/>
                  <a:gd name="connsiteX3" fmla="*/ 503472 w 517651"/>
                  <a:gd name="connsiteY3" fmla="*/ 257325 h 517651"/>
                  <a:gd name="connsiteX4" fmla="*/ 504004 w 517651"/>
                  <a:gd name="connsiteY4" fmla="*/ 257325 h 517651"/>
                  <a:gd name="connsiteX5" fmla="*/ 517607 w 517651"/>
                  <a:gd name="connsiteY5" fmla="*/ 243725 h 517651"/>
                  <a:gd name="connsiteX6" fmla="*/ 516783 w 517651"/>
                  <a:gd name="connsiteY6" fmla="*/ 238997 h 517651"/>
                  <a:gd name="connsiteX7" fmla="*/ 259415 w 517651"/>
                  <a:gd name="connsiteY7" fmla="*/ 956 h 517651"/>
                  <a:gd name="connsiteX8" fmla="*/ 956 w 517651"/>
                  <a:gd name="connsiteY8" fmla="*/ 259358 h 517651"/>
                  <a:gd name="connsiteX9" fmla="*/ 242915 w 517651"/>
                  <a:gd name="connsiteY9" fmla="*/ 516948 h 517651"/>
                  <a:gd name="connsiteX10" fmla="*/ 243766 w 517651"/>
                  <a:gd name="connsiteY10" fmla="*/ 516975 h 517651"/>
                  <a:gd name="connsiteX11" fmla="*/ 254606 w 517651"/>
                  <a:gd name="connsiteY11" fmla="*/ 511595 h 517651"/>
                  <a:gd name="connsiteX12" fmla="*/ 256598 w 517651"/>
                  <a:gd name="connsiteY12" fmla="*/ 498899 h 517651"/>
                  <a:gd name="connsiteX13" fmla="*/ 245812 w 517651"/>
                  <a:gd name="connsiteY13" fmla="*/ 436157 h 517651"/>
                  <a:gd name="connsiteX14" fmla="*/ 187372 w 517651"/>
                  <a:gd name="connsiteY14" fmla="*/ 350573 h 517651"/>
                  <a:gd name="connsiteX15" fmla="*/ 177756 w 517651"/>
                  <a:gd name="connsiteY15" fmla="*/ 354557 h 517651"/>
                  <a:gd name="connsiteX16" fmla="*/ 168140 w 517651"/>
                  <a:gd name="connsiteY16" fmla="*/ 350573 h 517651"/>
                  <a:gd name="connsiteX17" fmla="*/ 168140 w 517651"/>
                  <a:gd name="connsiteY17" fmla="*/ 331342 h 517651"/>
                  <a:gd name="connsiteX18" fmla="*/ 245757 w 517651"/>
                  <a:gd name="connsiteY18" fmla="*/ 253726 h 517651"/>
                  <a:gd name="connsiteX19" fmla="*/ 245757 w 517651"/>
                  <a:gd name="connsiteY19" fmla="*/ 96157 h 517651"/>
                  <a:gd name="connsiteX20" fmla="*/ 259358 w 517651"/>
                  <a:gd name="connsiteY20" fmla="*/ 82557 h 517651"/>
                  <a:gd name="connsiteX21" fmla="*/ 272958 w 517651"/>
                  <a:gd name="connsiteY21" fmla="*/ 96157 h 517651"/>
                  <a:gd name="connsiteX22" fmla="*/ 272958 w 517651"/>
                  <a:gd name="connsiteY22" fmla="*/ 259358 h 517651"/>
                  <a:gd name="connsiteX23" fmla="*/ 268974 w 517651"/>
                  <a:gd name="connsiteY23" fmla="*/ 268974 h 517651"/>
                  <a:gd name="connsiteX24" fmla="*/ 187372 w 517651"/>
                  <a:gd name="connsiteY24" fmla="*/ 350573 h 51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651" h="517651">
                    <a:moveTo>
                      <a:pt x="245812" y="436157"/>
                    </a:moveTo>
                    <a:cubicBezTo>
                      <a:pt x="245812" y="331170"/>
                      <a:pt x="331255" y="245757"/>
                      <a:pt x="436254" y="245757"/>
                    </a:cubicBezTo>
                    <a:cubicBezTo>
                      <a:pt x="457349" y="245757"/>
                      <a:pt x="478445" y="249396"/>
                      <a:pt x="498982" y="256568"/>
                    </a:cubicBezTo>
                    <a:cubicBezTo>
                      <a:pt x="500443" y="257073"/>
                      <a:pt x="501958" y="257325"/>
                      <a:pt x="503472" y="257325"/>
                    </a:cubicBezTo>
                    <a:cubicBezTo>
                      <a:pt x="503685" y="257338"/>
                      <a:pt x="503871" y="257325"/>
                      <a:pt x="504004" y="257325"/>
                    </a:cubicBezTo>
                    <a:cubicBezTo>
                      <a:pt x="511523" y="257325"/>
                      <a:pt x="517607" y="251242"/>
                      <a:pt x="517607" y="243725"/>
                    </a:cubicBezTo>
                    <a:cubicBezTo>
                      <a:pt x="517607" y="242065"/>
                      <a:pt x="517315" y="240471"/>
                      <a:pt x="516783" y="238997"/>
                    </a:cubicBezTo>
                    <a:cubicBezTo>
                      <a:pt x="506289" y="105201"/>
                      <a:pt x="393984" y="956"/>
                      <a:pt x="259415" y="956"/>
                    </a:cubicBezTo>
                    <a:cubicBezTo>
                      <a:pt x="116901" y="956"/>
                      <a:pt x="956" y="116876"/>
                      <a:pt x="956" y="259358"/>
                    </a:cubicBezTo>
                    <a:cubicBezTo>
                      <a:pt x="956" y="395212"/>
                      <a:pt x="107230" y="508356"/>
                      <a:pt x="242915" y="516948"/>
                    </a:cubicBezTo>
                    <a:cubicBezTo>
                      <a:pt x="243180" y="516961"/>
                      <a:pt x="243474" y="516975"/>
                      <a:pt x="243766" y="516975"/>
                    </a:cubicBezTo>
                    <a:cubicBezTo>
                      <a:pt x="248016" y="516975"/>
                      <a:pt x="252029" y="514996"/>
                      <a:pt x="254606" y="511595"/>
                    </a:cubicBezTo>
                    <a:cubicBezTo>
                      <a:pt x="257369" y="507969"/>
                      <a:pt x="258113" y="503202"/>
                      <a:pt x="256598" y="498899"/>
                    </a:cubicBezTo>
                    <a:cubicBezTo>
                      <a:pt x="249451" y="478379"/>
                      <a:pt x="245812" y="457261"/>
                      <a:pt x="245812" y="436157"/>
                    </a:cubicBezTo>
                    <a:close/>
                    <a:moveTo>
                      <a:pt x="187372" y="350573"/>
                    </a:moveTo>
                    <a:cubicBezTo>
                      <a:pt x="184716" y="353228"/>
                      <a:pt x="181235" y="354557"/>
                      <a:pt x="177756" y="354557"/>
                    </a:cubicBezTo>
                    <a:cubicBezTo>
                      <a:pt x="174277" y="354557"/>
                      <a:pt x="170797" y="353228"/>
                      <a:pt x="168140" y="350573"/>
                    </a:cubicBezTo>
                    <a:cubicBezTo>
                      <a:pt x="162827" y="345260"/>
                      <a:pt x="162827" y="336653"/>
                      <a:pt x="168140" y="331342"/>
                    </a:cubicBezTo>
                    <a:lnTo>
                      <a:pt x="245757" y="253726"/>
                    </a:lnTo>
                    <a:lnTo>
                      <a:pt x="245757" y="96157"/>
                    </a:lnTo>
                    <a:cubicBezTo>
                      <a:pt x="245757" y="88640"/>
                      <a:pt x="251840" y="82557"/>
                      <a:pt x="259358" y="82557"/>
                    </a:cubicBezTo>
                    <a:cubicBezTo>
                      <a:pt x="266875" y="82557"/>
                      <a:pt x="272958" y="88640"/>
                      <a:pt x="272958" y="96157"/>
                    </a:cubicBezTo>
                    <a:lnTo>
                      <a:pt x="272958" y="259358"/>
                    </a:lnTo>
                    <a:cubicBezTo>
                      <a:pt x="272958" y="262970"/>
                      <a:pt x="271524" y="266424"/>
                      <a:pt x="268974" y="268974"/>
                    </a:cubicBezTo>
                    <a:lnTo>
                      <a:pt x="187372" y="3505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6" name="Forma libre 286">
                <a:extLst>
                  <a:ext uri="{FF2B5EF4-FFF2-40B4-BE49-F238E27FC236}">
                    <a16:creationId xmlns:a16="http://schemas.microsoft.com/office/drawing/2014/main" id="{1F4A2FA2-621E-6145-80E8-024570F883BE}"/>
                  </a:ext>
                </a:extLst>
              </p:cNvPr>
              <p:cNvSpPr/>
              <p:nvPr/>
            </p:nvSpPr>
            <p:spPr>
              <a:xfrm>
                <a:off x="835824" y="510902"/>
                <a:ext cx="327676" cy="327676"/>
              </a:xfrm>
              <a:custGeom>
                <a:avLst/>
                <a:gdLst>
                  <a:gd name="connsiteX0" fmla="*/ 164157 w 327676"/>
                  <a:gd name="connsiteY0" fmla="*/ 956 h 327676"/>
                  <a:gd name="connsiteX1" fmla="*/ 956 w 327676"/>
                  <a:gd name="connsiteY1" fmla="*/ 164157 h 327676"/>
                  <a:gd name="connsiteX2" fmla="*/ 164157 w 327676"/>
                  <a:gd name="connsiteY2" fmla="*/ 327357 h 327676"/>
                  <a:gd name="connsiteX3" fmla="*/ 327357 w 327676"/>
                  <a:gd name="connsiteY3" fmla="*/ 164157 h 327676"/>
                  <a:gd name="connsiteX4" fmla="*/ 164157 w 327676"/>
                  <a:gd name="connsiteY4" fmla="*/ 956 h 327676"/>
                  <a:gd name="connsiteX5" fmla="*/ 157357 w 327676"/>
                  <a:gd name="connsiteY5" fmla="*/ 150558 h 327676"/>
                  <a:gd name="connsiteX6" fmla="*/ 170958 w 327676"/>
                  <a:gd name="connsiteY6" fmla="*/ 150558 h 327676"/>
                  <a:gd name="connsiteX7" fmla="*/ 218557 w 327676"/>
                  <a:gd name="connsiteY7" fmla="*/ 198157 h 327676"/>
                  <a:gd name="connsiteX8" fmla="*/ 177757 w 327676"/>
                  <a:gd name="connsiteY8" fmla="*/ 245070 h 327676"/>
                  <a:gd name="connsiteX9" fmla="*/ 177757 w 327676"/>
                  <a:gd name="connsiteY9" fmla="*/ 259358 h 327676"/>
                  <a:gd name="connsiteX10" fmla="*/ 164157 w 327676"/>
                  <a:gd name="connsiteY10" fmla="*/ 272958 h 327676"/>
                  <a:gd name="connsiteX11" fmla="*/ 150556 w 327676"/>
                  <a:gd name="connsiteY11" fmla="*/ 259358 h 327676"/>
                  <a:gd name="connsiteX12" fmla="*/ 150556 w 327676"/>
                  <a:gd name="connsiteY12" fmla="*/ 245757 h 327676"/>
                  <a:gd name="connsiteX13" fmla="*/ 123357 w 327676"/>
                  <a:gd name="connsiteY13" fmla="*/ 245757 h 327676"/>
                  <a:gd name="connsiteX14" fmla="*/ 109756 w 327676"/>
                  <a:gd name="connsiteY14" fmla="*/ 232157 h 327676"/>
                  <a:gd name="connsiteX15" fmla="*/ 123357 w 327676"/>
                  <a:gd name="connsiteY15" fmla="*/ 218556 h 327676"/>
                  <a:gd name="connsiteX16" fmla="*/ 170956 w 327676"/>
                  <a:gd name="connsiteY16" fmla="*/ 218556 h 327676"/>
                  <a:gd name="connsiteX17" fmla="*/ 191356 w 327676"/>
                  <a:gd name="connsiteY17" fmla="*/ 198156 h 327676"/>
                  <a:gd name="connsiteX18" fmla="*/ 170956 w 327676"/>
                  <a:gd name="connsiteY18" fmla="*/ 177756 h 327676"/>
                  <a:gd name="connsiteX19" fmla="*/ 157357 w 327676"/>
                  <a:gd name="connsiteY19" fmla="*/ 177756 h 327676"/>
                  <a:gd name="connsiteX20" fmla="*/ 109757 w 327676"/>
                  <a:gd name="connsiteY20" fmla="*/ 130156 h 327676"/>
                  <a:gd name="connsiteX21" fmla="*/ 150558 w 327676"/>
                  <a:gd name="connsiteY21" fmla="*/ 83244 h 327676"/>
                  <a:gd name="connsiteX22" fmla="*/ 150558 w 327676"/>
                  <a:gd name="connsiteY22" fmla="*/ 68956 h 327676"/>
                  <a:gd name="connsiteX23" fmla="*/ 164158 w 327676"/>
                  <a:gd name="connsiteY23" fmla="*/ 55356 h 327676"/>
                  <a:gd name="connsiteX24" fmla="*/ 177757 w 327676"/>
                  <a:gd name="connsiteY24" fmla="*/ 68957 h 327676"/>
                  <a:gd name="connsiteX25" fmla="*/ 177757 w 327676"/>
                  <a:gd name="connsiteY25" fmla="*/ 82558 h 327676"/>
                  <a:gd name="connsiteX26" fmla="*/ 204957 w 327676"/>
                  <a:gd name="connsiteY26" fmla="*/ 82558 h 327676"/>
                  <a:gd name="connsiteX27" fmla="*/ 218557 w 327676"/>
                  <a:gd name="connsiteY27" fmla="*/ 96158 h 327676"/>
                  <a:gd name="connsiteX28" fmla="*/ 204957 w 327676"/>
                  <a:gd name="connsiteY28" fmla="*/ 109759 h 327676"/>
                  <a:gd name="connsiteX29" fmla="*/ 157357 w 327676"/>
                  <a:gd name="connsiteY29" fmla="*/ 109759 h 327676"/>
                  <a:gd name="connsiteX30" fmla="*/ 136957 w 327676"/>
                  <a:gd name="connsiteY30" fmla="*/ 130159 h 327676"/>
                  <a:gd name="connsiteX31" fmla="*/ 157357 w 327676"/>
                  <a:gd name="connsiteY31" fmla="*/ 150558 h 32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7676" h="327676">
                    <a:moveTo>
                      <a:pt x="164157" y="956"/>
                    </a:moveTo>
                    <a:cubicBezTo>
                      <a:pt x="74163" y="956"/>
                      <a:pt x="956" y="74163"/>
                      <a:pt x="956" y="164157"/>
                    </a:cubicBezTo>
                    <a:cubicBezTo>
                      <a:pt x="956" y="254150"/>
                      <a:pt x="74163" y="327357"/>
                      <a:pt x="164157" y="327357"/>
                    </a:cubicBezTo>
                    <a:cubicBezTo>
                      <a:pt x="254150" y="327357"/>
                      <a:pt x="327357" y="254150"/>
                      <a:pt x="327357" y="164157"/>
                    </a:cubicBezTo>
                    <a:cubicBezTo>
                      <a:pt x="327357" y="74163"/>
                      <a:pt x="254152" y="956"/>
                      <a:pt x="164157" y="956"/>
                    </a:cubicBezTo>
                    <a:close/>
                    <a:moveTo>
                      <a:pt x="157357" y="150558"/>
                    </a:moveTo>
                    <a:lnTo>
                      <a:pt x="170958" y="150558"/>
                    </a:lnTo>
                    <a:cubicBezTo>
                      <a:pt x="197201" y="150558"/>
                      <a:pt x="218557" y="171914"/>
                      <a:pt x="218557" y="198157"/>
                    </a:cubicBezTo>
                    <a:cubicBezTo>
                      <a:pt x="218557" y="222074"/>
                      <a:pt x="200766" y="241737"/>
                      <a:pt x="177757" y="245070"/>
                    </a:cubicBezTo>
                    <a:lnTo>
                      <a:pt x="177757" y="259358"/>
                    </a:lnTo>
                    <a:cubicBezTo>
                      <a:pt x="177757" y="266875"/>
                      <a:pt x="171674" y="272958"/>
                      <a:pt x="164157" y="272958"/>
                    </a:cubicBezTo>
                    <a:cubicBezTo>
                      <a:pt x="156639" y="272958"/>
                      <a:pt x="150556" y="266875"/>
                      <a:pt x="150556" y="259358"/>
                    </a:cubicBezTo>
                    <a:lnTo>
                      <a:pt x="150556" y="245757"/>
                    </a:lnTo>
                    <a:lnTo>
                      <a:pt x="123357" y="245757"/>
                    </a:lnTo>
                    <a:cubicBezTo>
                      <a:pt x="115839" y="245757"/>
                      <a:pt x="109756" y="239674"/>
                      <a:pt x="109756" y="232157"/>
                    </a:cubicBezTo>
                    <a:cubicBezTo>
                      <a:pt x="109756" y="224639"/>
                      <a:pt x="115839" y="218556"/>
                      <a:pt x="123357" y="218556"/>
                    </a:cubicBezTo>
                    <a:lnTo>
                      <a:pt x="170956" y="218556"/>
                    </a:lnTo>
                    <a:cubicBezTo>
                      <a:pt x="182193" y="218556"/>
                      <a:pt x="191356" y="209405"/>
                      <a:pt x="191356" y="198156"/>
                    </a:cubicBezTo>
                    <a:cubicBezTo>
                      <a:pt x="191356" y="186907"/>
                      <a:pt x="182192" y="177756"/>
                      <a:pt x="170956" y="177756"/>
                    </a:cubicBezTo>
                    <a:lnTo>
                      <a:pt x="157357" y="177756"/>
                    </a:lnTo>
                    <a:cubicBezTo>
                      <a:pt x="131114" y="177756"/>
                      <a:pt x="109757" y="156400"/>
                      <a:pt x="109757" y="130156"/>
                    </a:cubicBezTo>
                    <a:cubicBezTo>
                      <a:pt x="109757" y="106240"/>
                      <a:pt x="127549" y="86577"/>
                      <a:pt x="150558" y="83244"/>
                    </a:cubicBezTo>
                    <a:lnTo>
                      <a:pt x="150558" y="68956"/>
                    </a:lnTo>
                    <a:cubicBezTo>
                      <a:pt x="150558" y="61439"/>
                      <a:pt x="156641" y="55356"/>
                      <a:pt x="164158" y="55356"/>
                    </a:cubicBezTo>
                    <a:cubicBezTo>
                      <a:pt x="171676" y="55356"/>
                      <a:pt x="177757" y="61440"/>
                      <a:pt x="177757" y="68957"/>
                    </a:cubicBezTo>
                    <a:lnTo>
                      <a:pt x="177757" y="82558"/>
                    </a:lnTo>
                    <a:lnTo>
                      <a:pt x="204957" y="82558"/>
                    </a:lnTo>
                    <a:cubicBezTo>
                      <a:pt x="212474" y="82558"/>
                      <a:pt x="218557" y="88641"/>
                      <a:pt x="218557" y="96158"/>
                    </a:cubicBezTo>
                    <a:cubicBezTo>
                      <a:pt x="218557" y="103676"/>
                      <a:pt x="212474" y="109759"/>
                      <a:pt x="204957" y="109759"/>
                    </a:cubicBezTo>
                    <a:lnTo>
                      <a:pt x="157357" y="109759"/>
                    </a:lnTo>
                    <a:cubicBezTo>
                      <a:pt x="146121" y="109759"/>
                      <a:pt x="136957" y="118909"/>
                      <a:pt x="136957" y="130159"/>
                    </a:cubicBezTo>
                    <a:cubicBezTo>
                      <a:pt x="136957" y="141408"/>
                      <a:pt x="146122" y="150558"/>
                      <a:pt x="157357" y="1505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8187CB-0605-E646-AC5A-D0579B895940}"/>
              </a:ext>
            </a:extLst>
          </p:cNvPr>
          <p:cNvGrpSpPr/>
          <p:nvPr/>
        </p:nvGrpSpPr>
        <p:grpSpPr>
          <a:xfrm>
            <a:off x="15562011" y="6447169"/>
            <a:ext cx="985005" cy="969558"/>
            <a:chOff x="16092122" y="11062337"/>
            <a:chExt cx="1763128" cy="173547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821EE3-5B26-DD45-B157-891EC869D6F8}"/>
                </a:ext>
              </a:extLst>
            </p:cNvPr>
            <p:cNvSpPr/>
            <p:nvPr/>
          </p:nvSpPr>
          <p:spPr>
            <a:xfrm>
              <a:off x="16092122" y="11062337"/>
              <a:ext cx="1763128" cy="173547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áfico 217">
              <a:extLst>
                <a:ext uri="{FF2B5EF4-FFF2-40B4-BE49-F238E27FC236}">
                  <a16:creationId xmlns:a16="http://schemas.microsoft.com/office/drawing/2014/main" id="{BB68BF9A-BD06-5A4D-93CF-464349164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6650944" y="11568798"/>
              <a:ext cx="645481" cy="645475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7E72E9E-3F71-1448-ADB3-0A665A7669D9}"/>
              </a:ext>
            </a:extLst>
          </p:cNvPr>
          <p:cNvGrpSpPr/>
          <p:nvPr/>
        </p:nvGrpSpPr>
        <p:grpSpPr>
          <a:xfrm>
            <a:off x="10020798" y="6447169"/>
            <a:ext cx="985005" cy="969558"/>
            <a:chOff x="8649392" y="11063232"/>
            <a:chExt cx="1763128" cy="1735479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3CC8E51-F2E5-994E-8108-BC1A294FD1B6}"/>
                </a:ext>
              </a:extLst>
            </p:cNvPr>
            <p:cNvSpPr/>
            <p:nvPr/>
          </p:nvSpPr>
          <p:spPr>
            <a:xfrm>
              <a:off x="8649392" y="11063232"/>
              <a:ext cx="1763128" cy="17354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áfico 92">
              <a:extLst>
                <a:ext uri="{FF2B5EF4-FFF2-40B4-BE49-F238E27FC236}">
                  <a16:creationId xmlns:a16="http://schemas.microsoft.com/office/drawing/2014/main" id="{EBE6E1E4-9464-3445-80A9-5F27A85E1FD3}"/>
                </a:ext>
              </a:extLst>
            </p:cNvPr>
            <p:cNvGrpSpPr/>
            <p:nvPr/>
          </p:nvGrpSpPr>
          <p:grpSpPr>
            <a:xfrm>
              <a:off x="9244653" y="11634234"/>
              <a:ext cx="645479" cy="645474"/>
              <a:chOff x="1743275" y="5661538"/>
              <a:chExt cx="570833" cy="570830"/>
            </a:xfrm>
            <a:solidFill>
              <a:schemeClr val="bg1"/>
            </a:solidFill>
          </p:grpSpPr>
          <p:sp>
            <p:nvSpPr>
              <p:cNvPr id="43" name="Forma libre 267">
                <a:extLst>
                  <a:ext uri="{FF2B5EF4-FFF2-40B4-BE49-F238E27FC236}">
                    <a16:creationId xmlns:a16="http://schemas.microsoft.com/office/drawing/2014/main" id="{593BA7CE-D808-AA42-9E0A-868F97467B75}"/>
                  </a:ext>
                </a:extLst>
              </p:cNvPr>
              <p:cNvSpPr/>
              <p:nvPr/>
            </p:nvSpPr>
            <p:spPr>
              <a:xfrm>
                <a:off x="2052471" y="5970735"/>
                <a:ext cx="261637" cy="261633"/>
              </a:xfrm>
              <a:custGeom>
                <a:avLst/>
                <a:gdLst>
                  <a:gd name="connsiteX0" fmla="*/ 252635 w 261637"/>
                  <a:gd name="connsiteY0" fmla="*/ 95488 h 261633"/>
                  <a:gd name="connsiteX1" fmla="*/ 229849 w 261637"/>
                  <a:gd name="connsiteY1" fmla="*/ 89798 h 261633"/>
                  <a:gd name="connsiteX2" fmla="*/ 241926 w 261637"/>
                  <a:gd name="connsiteY2" fmla="*/ 69683 h 261633"/>
                  <a:gd name="connsiteX3" fmla="*/ 240138 w 261637"/>
                  <a:gd name="connsiteY3" fmla="*/ 55142 h 261633"/>
                  <a:gd name="connsiteX4" fmla="*/ 206505 w 261637"/>
                  <a:gd name="connsiteY4" fmla="*/ 21509 h 261633"/>
                  <a:gd name="connsiteX5" fmla="*/ 191976 w 261637"/>
                  <a:gd name="connsiteY5" fmla="*/ 19720 h 261633"/>
                  <a:gd name="connsiteX6" fmla="*/ 171838 w 261637"/>
                  <a:gd name="connsiteY6" fmla="*/ 31798 h 261633"/>
                  <a:gd name="connsiteX7" fmla="*/ 166135 w 261637"/>
                  <a:gd name="connsiteY7" fmla="*/ 9012 h 261633"/>
                  <a:gd name="connsiteX8" fmla="*/ 154603 w 261637"/>
                  <a:gd name="connsiteY8" fmla="*/ 0 h 261633"/>
                  <a:gd name="connsiteX9" fmla="*/ 107033 w 261637"/>
                  <a:gd name="connsiteY9" fmla="*/ 0 h 261633"/>
                  <a:gd name="connsiteX10" fmla="*/ 95500 w 261637"/>
                  <a:gd name="connsiteY10" fmla="*/ 9012 h 261633"/>
                  <a:gd name="connsiteX11" fmla="*/ 89798 w 261637"/>
                  <a:gd name="connsiteY11" fmla="*/ 31798 h 261633"/>
                  <a:gd name="connsiteX12" fmla="*/ 69659 w 261637"/>
                  <a:gd name="connsiteY12" fmla="*/ 19720 h 261633"/>
                  <a:gd name="connsiteX13" fmla="*/ 55131 w 261637"/>
                  <a:gd name="connsiteY13" fmla="*/ 21509 h 261633"/>
                  <a:gd name="connsiteX14" fmla="*/ 21498 w 261637"/>
                  <a:gd name="connsiteY14" fmla="*/ 55142 h 261633"/>
                  <a:gd name="connsiteX15" fmla="*/ 19709 w 261637"/>
                  <a:gd name="connsiteY15" fmla="*/ 69683 h 261633"/>
                  <a:gd name="connsiteX16" fmla="*/ 31787 w 261637"/>
                  <a:gd name="connsiteY16" fmla="*/ 89798 h 261633"/>
                  <a:gd name="connsiteX17" fmla="*/ 9001 w 261637"/>
                  <a:gd name="connsiteY17" fmla="*/ 95488 h 261633"/>
                  <a:gd name="connsiteX18" fmla="*/ 0 w 261637"/>
                  <a:gd name="connsiteY18" fmla="*/ 107032 h 261633"/>
                  <a:gd name="connsiteX19" fmla="*/ 0 w 261637"/>
                  <a:gd name="connsiteY19" fmla="*/ 154602 h 261633"/>
                  <a:gd name="connsiteX20" fmla="*/ 9001 w 261637"/>
                  <a:gd name="connsiteY20" fmla="*/ 166145 h 261633"/>
                  <a:gd name="connsiteX21" fmla="*/ 31787 w 261637"/>
                  <a:gd name="connsiteY21" fmla="*/ 171836 h 261633"/>
                  <a:gd name="connsiteX22" fmla="*/ 19713 w 261637"/>
                  <a:gd name="connsiteY22" fmla="*/ 191951 h 261633"/>
                  <a:gd name="connsiteX23" fmla="*/ 21501 w 261637"/>
                  <a:gd name="connsiteY23" fmla="*/ 206491 h 261633"/>
                  <a:gd name="connsiteX24" fmla="*/ 55134 w 261637"/>
                  <a:gd name="connsiteY24" fmla="*/ 240125 h 261633"/>
                  <a:gd name="connsiteX25" fmla="*/ 69663 w 261637"/>
                  <a:gd name="connsiteY25" fmla="*/ 241913 h 261633"/>
                  <a:gd name="connsiteX26" fmla="*/ 89801 w 261637"/>
                  <a:gd name="connsiteY26" fmla="*/ 229835 h 261633"/>
                  <a:gd name="connsiteX27" fmla="*/ 95504 w 261637"/>
                  <a:gd name="connsiteY27" fmla="*/ 252622 h 261633"/>
                  <a:gd name="connsiteX28" fmla="*/ 107036 w 261637"/>
                  <a:gd name="connsiteY28" fmla="*/ 261633 h 261633"/>
                  <a:gd name="connsiteX29" fmla="*/ 154605 w 261637"/>
                  <a:gd name="connsiteY29" fmla="*/ 261633 h 261633"/>
                  <a:gd name="connsiteX30" fmla="*/ 166137 w 261637"/>
                  <a:gd name="connsiteY30" fmla="*/ 252622 h 261633"/>
                  <a:gd name="connsiteX31" fmla="*/ 171840 w 261637"/>
                  <a:gd name="connsiteY31" fmla="*/ 229835 h 261633"/>
                  <a:gd name="connsiteX32" fmla="*/ 191979 w 261637"/>
                  <a:gd name="connsiteY32" fmla="*/ 241913 h 261633"/>
                  <a:gd name="connsiteX33" fmla="*/ 206507 w 261637"/>
                  <a:gd name="connsiteY33" fmla="*/ 240125 h 261633"/>
                  <a:gd name="connsiteX34" fmla="*/ 240140 w 261637"/>
                  <a:gd name="connsiteY34" fmla="*/ 206491 h 261633"/>
                  <a:gd name="connsiteX35" fmla="*/ 241929 w 261637"/>
                  <a:gd name="connsiteY35" fmla="*/ 191951 h 261633"/>
                  <a:gd name="connsiteX36" fmla="*/ 229851 w 261637"/>
                  <a:gd name="connsiteY36" fmla="*/ 171836 h 261633"/>
                  <a:gd name="connsiteX37" fmla="*/ 252637 w 261637"/>
                  <a:gd name="connsiteY37" fmla="*/ 166145 h 261633"/>
                  <a:gd name="connsiteX38" fmla="*/ 261638 w 261637"/>
                  <a:gd name="connsiteY38" fmla="*/ 154602 h 261633"/>
                  <a:gd name="connsiteX39" fmla="*/ 261638 w 261637"/>
                  <a:gd name="connsiteY39" fmla="*/ 107032 h 261633"/>
                  <a:gd name="connsiteX40" fmla="*/ 252635 w 261637"/>
                  <a:gd name="connsiteY40" fmla="*/ 95488 h 261633"/>
                  <a:gd name="connsiteX41" fmla="*/ 130821 w 261637"/>
                  <a:gd name="connsiteY41" fmla="*/ 190278 h 261633"/>
                  <a:gd name="connsiteX42" fmla="*/ 71359 w 261637"/>
                  <a:gd name="connsiteY42" fmla="*/ 130817 h 261633"/>
                  <a:gd name="connsiteX43" fmla="*/ 130821 w 261637"/>
                  <a:gd name="connsiteY43" fmla="*/ 71356 h 261633"/>
                  <a:gd name="connsiteX44" fmla="*/ 190282 w 261637"/>
                  <a:gd name="connsiteY44" fmla="*/ 130817 h 261633"/>
                  <a:gd name="connsiteX45" fmla="*/ 130821 w 261637"/>
                  <a:gd name="connsiteY45" fmla="*/ 190278 h 26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61637" h="261633">
                    <a:moveTo>
                      <a:pt x="252635" y="95488"/>
                    </a:moveTo>
                    <a:lnTo>
                      <a:pt x="229849" y="89798"/>
                    </a:lnTo>
                    <a:lnTo>
                      <a:pt x="241926" y="69683"/>
                    </a:lnTo>
                    <a:cubicBezTo>
                      <a:pt x="244737" y="64991"/>
                      <a:pt x="243993" y="58999"/>
                      <a:pt x="240138" y="55142"/>
                    </a:cubicBezTo>
                    <a:lnTo>
                      <a:pt x="206505" y="21509"/>
                    </a:lnTo>
                    <a:cubicBezTo>
                      <a:pt x="202626" y="17607"/>
                      <a:pt x="196633" y="16910"/>
                      <a:pt x="191976" y="19720"/>
                    </a:cubicBezTo>
                    <a:lnTo>
                      <a:pt x="171838" y="31798"/>
                    </a:lnTo>
                    <a:lnTo>
                      <a:pt x="166135" y="9012"/>
                    </a:lnTo>
                    <a:cubicBezTo>
                      <a:pt x="164811" y="3716"/>
                      <a:pt x="160061" y="0"/>
                      <a:pt x="154603" y="0"/>
                    </a:cubicBezTo>
                    <a:lnTo>
                      <a:pt x="107033" y="0"/>
                    </a:lnTo>
                    <a:cubicBezTo>
                      <a:pt x="101574" y="0"/>
                      <a:pt x="96825" y="3716"/>
                      <a:pt x="95500" y="9012"/>
                    </a:cubicBezTo>
                    <a:lnTo>
                      <a:pt x="89798" y="31798"/>
                    </a:lnTo>
                    <a:lnTo>
                      <a:pt x="69659" y="19720"/>
                    </a:lnTo>
                    <a:cubicBezTo>
                      <a:pt x="64968" y="16910"/>
                      <a:pt x="58975" y="17630"/>
                      <a:pt x="55131" y="21509"/>
                    </a:cubicBezTo>
                    <a:lnTo>
                      <a:pt x="21498" y="55142"/>
                    </a:lnTo>
                    <a:cubicBezTo>
                      <a:pt x="17642" y="58997"/>
                      <a:pt x="16899" y="64990"/>
                      <a:pt x="19709" y="69683"/>
                    </a:cubicBezTo>
                    <a:lnTo>
                      <a:pt x="31787" y="89798"/>
                    </a:lnTo>
                    <a:lnTo>
                      <a:pt x="9001" y="95488"/>
                    </a:lnTo>
                    <a:cubicBezTo>
                      <a:pt x="3716" y="96813"/>
                      <a:pt x="0" y="101573"/>
                      <a:pt x="0" y="107032"/>
                    </a:cubicBezTo>
                    <a:lnTo>
                      <a:pt x="0" y="154602"/>
                    </a:lnTo>
                    <a:cubicBezTo>
                      <a:pt x="0" y="160060"/>
                      <a:pt x="3716" y="164822"/>
                      <a:pt x="9001" y="166145"/>
                    </a:cubicBezTo>
                    <a:lnTo>
                      <a:pt x="31787" y="171836"/>
                    </a:lnTo>
                    <a:lnTo>
                      <a:pt x="19713" y="191951"/>
                    </a:lnTo>
                    <a:cubicBezTo>
                      <a:pt x="16902" y="196642"/>
                      <a:pt x="17646" y="202635"/>
                      <a:pt x="21501" y="206491"/>
                    </a:cubicBezTo>
                    <a:lnTo>
                      <a:pt x="55134" y="240125"/>
                    </a:lnTo>
                    <a:cubicBezTo>
                      <a:pt x="58978" y="243980"/>
                      <a:pt x="64948" y="244700"/>
                      <a:pt x="69663" y="241913"/>
                    </a:cubicBezTo>
                    <a:lnTo>
                      <a:pt x="89801" y="229835"/>
                    </a:lnTo>
                    <a:lnTo>
                      <a:pt x="95504" y="252622"/>
                    </a:lnTo>
                    <a:cubicBezTo>
                      <a:pt x="96828" y="257918"/>
                      <a:pt x="101578" y="261633"/>
                      <a:pt x="107036" y="261633"/>
                    </a:cubicBezTo>
                    <a:lnTo>
                      <a:pt x="154605" y="261633"/>
                    </a:lnTo>
                    <a:cubicBezTo>
                      <a:pt x="160063" y="261633"/>
                      <a:pt x="164813" y="257918"/>
                      <a:pt x="166137" y="252622"/>
                    </a:cubicBezTo>
                    <a:lnTo>
                      <a:pt x="171840" y="229835"/>
                    </a:lnTo>
                    <a:lnTo>
                      <a:pt x="191979" y="241913"/>
                    </a:lnTo>
                    <a:cubicBezTo>
                      <a:pt x="196659" y="244724"/>
                      <a:pt x="202652" y="243980"/>
                      <a:pt x="206507" y="240125"/>
                    </a:cubicBezTo>
                    <a:lnTo>
                      <a:pt x="240140" y="206491"/>
                    </a:lnTo>
                    <a:cubicBezTo>
                      <a:pt x="243996" y="202636"/>
                      <a:pt x="244739" y="196643"/>
                      <a:pt x="241929" y="191951"/>
                    </a:cubicBezTo>
                    <a:lnTo>
                      <a:pt x="229851" y="171836"/>
                    </a:lnTo>
                    <a:lnTo>
                      <a:pt x="252637" y="166145"/>
                    </a:lnTo>
                    <a:cubicBezTo>
                      <a:pt x="257922" y="164821"/>
                      <a:pt x="261638" y="160060"/>
                      <a:pt x="261638" y="154602"/>
                    </a:cubicBezTo>
                    <a:lnTo>
                      <a:pt x="261638" y="107032"/>
                    </a:lnTo>
                    <a:cubicBezTo>
                      <a:pt x="261636" y="101574"/>
                      <a:pt x="257920" y="96813"/>
                      <a:pt x="252635" y="95488"/>
                    </a:cubicBezTo>
                    <a:close/>
                    <a:moveTo>
                      <a:pt x="130821" y="190278"/>
                    </a:moveTo>
                    <a:cubicBezTo>
                      <a:pt x="98036" y="190278"/>
                      <a:pt x="71359" y="163613"/>
                      <a:pt x="71359" y="130817"/>
                    </a:cubicBezTo>
                    <a:cubicBezTo>
                      <a:pt x="71359" y="98021"/>
                      <a:pt x="98036" y="71356"/>
                      <a:pt x="130821" y="71356"/>
                    </a:cubicBezTo>
                    <a:cubicBezTo>
                      <a:pt x="163606" y="71356"/>
                      <a:pt x="190282" y="98020"/>
                      <a:pt x="190282" y="130817"/>
                    </a:cubicBezTo>
                    <a:cubicBezTo>
                      <a:pt x="190282" y="163614"/>
                      <a:pt x="163606" y="190278"/>
                      <a:pt x="130821" y="190278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6" name="Forma libre 268">
                <a:extLst>
                  <a:ext uri="{FF2B5EF4-FFF2-40B4-BE49-F238E27FC236}">
                    <a16:creationId xmlns:a16="http://schemas.microsoft.com/office/drawing/2014/main" id="{71783630-1B46-C94C-91AA-12293476F2EB}"/>
                  </a:ext>
                </a:extLst>
              </p:cNvPr>
              <p:cNvSpPr/>
              <p:nvPr/>
            </p:nvSpPr>
            <p:spPr>
              <a:xfrm>
                <a:off x="1907151" y="5661538"/>
                <a:ext cx="195513" cy="166491"/>
              </a:xfrm>
              <a:custGeom>
                <a:avLst/>
                <a:gdLst>
                  <a:gd name="connsiteX0" fmla="*/ 2768 w 195512"/>
                  <a:gd name="connsiteY0" fmla="*/ 162219 h 166491"/>
                  <a:gd name="connsiteX1" fmla="*/ 11897 w 195512"/>
                  <a:gd name="connsiteY1" fmla="*/ 166492 h 166491"/>
                  <a:gd name="connsiteX2" fmla="*/ 183616 w 195512"/>
                  <a:gd name="connsiteY2" fmla="*/ 166492 h 166491"/>
                  <a:gd name="connsiteX3" fmla="*/ 192744 w 195512"/>
                  <a:gd name="connsiteY3" fmla="*/ 162219 h 166491"/>
                  <a:gd name="connsiteX4" fmla="*/ 195323 w 195512"/>
                  <a:gd name="connsiteY4" fmla="*/ 152487 h 166491"/>
                  <a:gd name="connsiteX5" fmla="*/ 97756 w 195512"/>
                  <a:gd name="connsiteY5" fmla="*/ 0 h 166491"/>
                  <a:gd name="connsiteX6" fmla="*/ 190 w 195512"/>
                  <a:gd name="connsiteY6" fmla="*/ 152487 h 166491"/>
                  <a:gd name="connsiteX7" fmla="*/ 2768 w 195512"/>
                  <a:gd name="connsiteY7" fmla="*/ 162219 h 166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512" h="166491">
                    <a:moveTo>
                      <a:pt x="2768" y="162219"/>
                    </a:moveTo>
                    <a:cubicBezTo>
                      <a:pt x="5032" y="164937"/>
                      <a:pt x="8366" y="166492"/>
                      <a:pt x="11897" y="166492"/>
                    </a:cubicBezTo>
                    <a:lnTo>
                      <a:pt x="183616" y="166492"/>
                    </a:lnTo>
                    <a:cubicBezTo>
                      <a:pt x="187146" y="166492"/>
                      <a:pt x="190479" y="164936"/>
                      <a:pt x="192744" y="162219"/>
                    </a:cubicBezTo>
                    <a:cubicBezTo>
                      <a:pt x="195009" y="159524"/>
                      <a:pt x="195950" y="155947"/>
                      <a:pt x="195323" y="152487"/>
                    </a:cubicBezTo>
                    <a:cubicBezTo>
                      <a:pt x="178005" y="56999"/>
                      <a:pt x="141539" y="0"/>
                      <a:pt x="97756" y="0"/>
                    </a:cubicBezTo>
                    <a:cubicBezTo>
                      <a:pt x="53972" y="0"/>
                      <a:pt x="17506" y="56999"/>
                      <a:pt x="190" y="152487"/>
                    </a:cubicBezTo>
                    <a:cubicBezTo>
                      <a:pt x="-437" y="155947"/>
                      <a:pt x="504" y="159524"/>
                      <a:pt x="2768" y="162219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7" name="Forma libre 269">
                <a:extLst>
                  <a:ext uri="{FF2B5EF4-FFF2-40B4-BE49-F238E27FC236}">
                    <a16:creationId xmlns:a16="http://schemas.microsoft.com/office/drawing/2014/main" id="{1825F507-3E1E-F84E-A041-2A6F7C4E222E}"/>
                  </a:ext>
                </a:extLst>
              </p:cNvPr>
              <p:cNvSpPr/>
              <p:nvPr/>
            </p:nvSpPr>
            <p:spPr>
              <a:xfrm>
                <a:off x="1897876" y="5851815"/>
                <a:ext cx="214062" cy="142709"/>
              </a:xfrm>
              <a:custGeom>
                <a:avLst/>
                <a:gdLst>
                  <a:gd name="connsiteX0" fmla="*/ 199347 w 214062"/>
                  <a:gd name="connsiteY0" fmla="*/ 0 h 142709"/>
                  <a:gd name="connsiteX1" fmla="*/ 14715 w 214062"/>
                  <a:gd name="connsiteY1" fmla="*/ 0 h 142709"/>
                  <a:gd name="connsiteX2" fmla="*/ 2869 w 214062"/>
                  <a:gd name="connsiteY2" fmla="*/ 10801 h 142709"/>
                  <a:gd name="connsiteX3" fmla="*/ 0 w 214062"/>
                  <a:gd name="connsiteY3" fmla="*/ 71355 h 142709"/>
                  <a:gd name="connsiteX4" fmla="*/ 2869 w 214062"/>
                  <a:gd name="connsiteY4" fmla="*/ 131909 h 142709"/>
                  <a:gd name="connsiteX5" fmla="*/ 14715 w 214062"/>
                  <a:gd name="connsiteY5" fmla="*/ 142710 h 142709"/>
                  <a:gd name="connsiteX6" fmla="*/ 168897 w 214062"/>
                  <a:gd name="connsiteY6" fmla="*/ 142710 h 142709"/>
                  <a:gd name="connsiteX7" fmla="*/ 177305 w 214062"/>
                  <a:gd name="connsiteY7" fmla="*/ 139226 h 142709"/>
                  <a:gd name="connsiteX8" fmla="*/ 192925 w 214062"/>
                  <a:gd name="connsiteY8" fmla="*/ 123617 h 142709"/>
                  <a:gd name="connsiteX9" fmla="*/ 205457 w 214062"/>
                  <a:gd name="connsiteY9" fmla="*/ 115603 h 142709"/>
                  <a:gd name="connsiteX10" fmla="*/ 213122 w 214062"/>
                  <a:gd name="connsiteY10" fmla="*/ 105081 h 142709"/>
                  <a:gd name="connsiteX11" fmla="*/ 214063 w 214062"/>
                  <a:gd name="connsiteY11" fmla="*/ 71355 h 142709"/>
                  <a:gd name="connsiteX12" fmla="*/ 211194 w 214062"/>
                  <a:gd name="connsiteY12" fmla="*/ 10801 h 142709"/>
                  <a:gd name="connsiteX13" fmla="*/ 199347 w 214062"/>
                  <a:gd name="connsiteY13" fmla="*/ 0 h 142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4062" h="142709">
                    <a:moveTo>
                      <a:pt x="199347" y="0"/>
                    </a:moveTo>
                    <a:lnTo>
                      <a:pt x="14715" y="0"/>
                    </a:lnTo>
                    <a:cubicBezTo>
                      <a:pt x="8571" y="0"/>
                      <a:pt x="3437" y="4669"/>
                      <a:pt x="2869" y="10801"/>
                    </a:cubicBezTo>
                    <a:cubicBezTo>
                      <a:pt x="964" y="31288"/>
                      <a:pt x="0" y="51658"/>
                      <a:pt x="0" y="71355"/>
                    </a:cubicBezTo>
                    <a:cubicBezTo>
                      <a:pt x="0" y="91052"/>
                      <a:pt x="964" y="111422"/>
                      <a:pt x="2869" y="131909"/>
                    </a:cubicBezTo>
                    <a:cubicBezTo>
                      <a:pt x="3437" y="138041"/>
                      <a:pt x="8571" y="142710"/>
                      <a:pt x="14715" y="142710"/>
                    </a:cubicBezTo>
                    <a:lnTo>
                      <a:pt x="168897" y="142710"/>
                    </a:lnTo>
                    <a:cubicBezTo>
                      <a:pt x="172055" y="142710"/>
                      <a:pt x="175076" y="141456"/>
                      <a:pt x="177305" y="139226"/>
                    </a:cubicBezTo>
                    <a:lnTo>
                      <a:pt x="192925" y="123617"/>
                    </a:lnTo>
                    <a:cubicBezTo>
                      <a:pt x="196398" y="120133"/>
                      <a:pt x="200614" y="117438"/>
                      <a:pt x="205457" y="115603"/>
                    </a:cubicBezTo>
                    <a:cubicBezTo>
                      <a:pt x="209870" y="113931"/>
                      <a:pt x="212878" y="109797"/>
                      <a:pt x="213122" y="105081"/>
                    </a:cubicBezTo>
                    <a:cubicBezTo>
                      <a:pt x="213679" y="94001"/>
                      <a:pt x="214063" y="82830"/>
                      <a:pt x="214063" y="71355"/>
                    </a:cubicBezTo>
                    <a:cubicBezTo>
                      <a:pt x="214063" y="51658"/>
                      <a:pt x="213098" y="31288"/>
                      <a:pt x="211194" y="10801"/>
                    </a:cubicBezTo>
                    <a:cubicBezTo>
                      <a:pt x="210623" y="4668"/>
                      <a:pt x="205490" y="0"/>
                      <a:pt x="199347" y="0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8" name="Forma libre 270">
                <a:extLst>
                  <a:ext uri="{FF2B5EF4-FFF2-40B4-BE49-F238E27FC236}">
                    <a16:creationId xmlns:a16="http://schemas.microsoft.com/office/drawing/2014/main" id="{B3A512EA-E1E8-7E4F-BA33-A0A26CDDF05A}"/>
                  </a:ext>
                </a:extLst>
              </p:cNvPr>
              <p:cNvSpPr/>
              <p:nvPr/>
            </p:nvSpPr>
            <p:spPr>
              <a:xfrm>
                <a:off x="1907149" y="6018307"/>
                <a:ext cx="139926" cy="166492"/>
              </a:xfrm>
              <a:custGeom>
                <a:avLst/>
                <a:gdLst>
                  <a:gd name="connsiteX0" fmla="*/ 135327 w 139926"/>
                  <a:gd name="connsiteY0" fmla="*/ 31288 h 166492"/>
                  <a:gd name="connsiteX1" fmla="*/ 139834 w 139926"/>
                  <a:gd name="connsiteY1" fmla="*/ 20417 h 166492"/>
                  <a:gd name="connsiteX2" fmla="*/ 139752 w 139926"/>
                  <a:gd name="connsiteY2" fmla="*/ 12892 h 166492"/>
                  <a:gd name="connsiteX3" fmla="*/ 136663 w 139926"/>
                  <a:gd name="connsiteY3" fmla="*/ 3833 h 166492"/>
                  <a:gd name="connsiteX4" fmla="*/ 127907 w 139926"/>
                  <a:gd name="connsiteY4" fmla="*/ 0 h 166492"/>
                  <a:gd name="connsiteX5" fmla="*/ 11897 w 139926"/>
                  <a:gd name="connsiteY5" fmla="*/ 0 h 166492"/>
                  <a:gd name="connsiteX6" fmla="*/ 2769 w 139926"/>
                  <a:gd name="connsiteY6" fmla="*/ 4273 h 166492"/>
                  <a:gd name="connsiteX7" fmla="*/ 190 w 139926"/>
                  <a:gd name="connsiteY7" fmla="*/ 14005 h 166492"/>
                  <a:gd name="connsiteX8" fmla="*/ 97755 w 139926"/>
                  <a:gd name="connsiteY8" fmla="*/ 166492 h 166492"/>
                  <a:gd name="connsiteX9" fmla="*/ 134013 w 139926"/>
                  <a:gd name="connsiteY9" fmla="*/ 152161 h 166492"/>
                  <a:gd name="connsiteX10" fmla="*/ 138310 w 139926"/>
                  <a:gd name="connsiteY10" fmla="*/ 143102 h 166492"/>
                  <a:gd name="connsiteX11" fmla="*/ 134152 w 139926"/>
                  <a:gd name="connsiteY11" fmla="*/ 133974 h 166492"/>
                  <a:gd name="connsiteX12" fmla="*/ 121542 w 139926"/>
                  <a:gd name="connsiteY12" fmla="*/ 107031 h 166492"/>
                  <a:gd name="connsiteX13" fmla="*/ 121542 w 139926"/>
                  <a:gd name="connsiteY13" fmla="*/ 59461 h 166492"/>
                  <a:gd name="connsiteX14" fmla="*/ 135327 w 139926"/>
                  <a:gd name="connsiteY14" fmla="*/ 31288 h 166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9926" h="166492">
                    <a:moveTo>
                      <a:pt x="135327" y="31288"/>
                    </a:moveTo>
                    <a:cubicBezTo>
                      <a:pt x="138649" y="28709"/>
                      <a:pt x="140356" y="24575"/>
                      <a:pt x="139834" y="20417"/>
                    </a:cubicBezTo>
                    <a:cubicBezTo>
                      <a:pt x="139544" y="18141"/>
                      <a:pt x="139521" y="15679"/>
                      <a:pt x="139752" y="12892"/>
                    </a:cubicBezTo>
                    <a:cubicBezTo>
                      <a:pt x="140031" y="9570"/>
                      <a:pt x="138916" y="6295"/>
                      <a:pt x="136663" y="3833"/>
                    </a:cubicBezTo>
                    <a:cubicBezTo>
                      <a:pt x="134410" y="1394"/>
                      <a:pt x="131228" y="0"/>
                      <a:pt x="127907" y="0"/>
                    </a:cubicBezTo>
                    <a:lnTo>
                      <a:pt x="11897" y="0"/>
                    </a:lnTo>
                    <a:cubicBezTo>
                      <a:pt x="8367" y="0"/>
                      <a:pt x="5034" y="1556"/>
                      <a:pt x="2769" y="4273"/>
                    </a:cubicBezTo>
                    <a:cubicBezTo>
                      <a:pt x="504" y="6968"/>
                      <a:pt x="-437" y="10545"/>
                      <a:pt x="190" y="14005"/>
                    </a:cubicBezTo>
                    <a:cubicBezTo>
                      <a:pt x="17505" y="109493"/>
                      <a:pt x="53973" y="166492"/>
                      <a:pt x="97755" y="166492"/>
                    </a:cubicBezTo>
                    <a:cubicBezTo>
                      <a:pt x="110345" y="166492"/>
                      <a:pt x="122538" y="161661"/>
                      <a:pt x="134013" y="152161"/>
                    </a:cubicBezTo>
                    <a:cubicBezTo>
                      <a:pt x="136708" y="149931"/>
                      <a:pt x="138286" y="146610"/>
                      <a:pt x="138310" y="143102"/>
                    </a:cubicBezTo>
                    <a:cubicBezTo>
                      <a:pt x="138333" y="139595"/>
                      <a:pt x="136811" y="136250"/>
                      <a:pt x="134152" y="133974"/>
                    </a:cubicBezTo>
                    <a:cubicBezTo>
                      <a:pt x="126141" y="127123"/>
                      <a:pt x="121542" y="117297"/>
                      <a:pt x="121542" y="107031"/>
                    </a:cubicBezTo>
                    <a:lnTo>
                      <a:pt x="121542" y="59461"/>
                    </a:lnTo>
                    <a:cubicBezTo>
                      <a:pt x="121542" y="48382"/>
                      <a:pt x="126570" y="38116"/>
                      <a:pt x="135327" y="31288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9" name="Forma libre 271">
                <a:extLst>
                  <a:ext uri="{FF2B5EF4-FFF2-40B4-BE49-F238E27FC236}">
                    <a16:creationId xmlns:a16="http://schemas.microsoft.com/office/drawing/2014/main" id="{ABAF5F66-8085-FD4C-85E2-297B5EA867F6}"/>
                  </a:ext>
                </a:extLst>
              </p:cNvPr>
              <p:cNvSpPr/>
              <p:nvPr/>
            </p:nvSpPr>
            <p:spPr>
              <a:xfrm>
                <a:off x="2086804" y="5679927"/>
                <a:ext cx="155383" cy="148100"/>
              </a:xfrm>
              <a:custGeom>
                <a:avLst/>
                <a:gdLst>
                  <a:gd name="connsiteX0" fmla="*/ 40534 w 155382"/>
                  <a:gd name="connsiteY0" fmla="*/ 138159 h 148100"/>
                  <a:gd name="connsiteX1" fmla="*/ 52264 w 155382"/>
                  <a:gd name="connsiteY1" fmla="*/ 148100 h 148100"/>
                  <a:gd name="connsiteX2" fmla="*/ 143489 w 155382"/>
                  <a:gd name="connsiteY2" fmla="*/ 148100 h 148100"/>
                  <a:gd name="connsiteX3" fmla="*/ 153546 w 155382"/>
                  <a:gd name="connsiteY3" fmla="*/ 142549 h 148100"/>
                  <a:gd name="connsiteX4" fmla="*/ 154232 w 155382"/>
                  <a:gd name="connsiteY4" fmla="*/ 131098 h 148100"/>
                  <a:gd name="connsiteX5" fmla="*/ 16389 w 155382"/>
                  <a:gd name="connsiteY5" fmla="*/ 909 h 148100"/>
                  <a:gd name="connsiteX6" fmla="*/ 2953 w 155382"/>
                  <a:gd name="connsiteY6" fmla="*/ 4068 h 148100"/>
                  <a:gd name="connsiteX7" fmla="*/ 1559 w 155382"/>
                  <a:gd name="connsiteY7" fmla="*/ 17796 h 148100"/>
                  <a:gd name="connsiteX8" fmla="*/ 40534 w 155382"/>
                  <a:gd name="connsiteY8" fmla="*/ 138159 h 14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5382" h="148100">
                    <a:moveTo>
                      <a:pt x="40534" y="138159"/>
                    </a:moveTo>
                    <a:cubicBezTo>
                      <a:pt x="41486" y="143896"/>
                      <a:pt x="46445" y="148100"/>
                      <a:pt x="52264" y="148100"/>
                    </a:cubicBezTo>
                    <a:lnTo>
                      <a:pt x="143489" y="148100"/>
                    </a:lnTo>
                    <a:cubicBezTo>
                      <a:pt x="147565" y="148100"/>
                      <a:pt x="151363" y="146010"/>
                      <a:pt x="153546" y="142549"/>
                    </a:cubicBezTo>
                    <a:cubicBezTo>
                      <a:pt x="155718" y="139112"/>
                      <a:pt x="155985" y="134792"/>
                      <a:pt x="154232" y="131098"/>
                    </a:cubicBezTo>
                    <a:cubicBezTo>
                      <a:pt x="126045" y="71891"/>
                      <a:pt x="77094" y="25646"/>
                      <a:pt x="16389" y="909"/>
                    </a:cubicBezTo>
                    <a:cubicBezTo>
                      <a:pt x="11662" y="-1065"/>
                      <a:pt x="6297" y="259"/>
                      <a:pt x="2953" y="4068"/>
                    </a:cubicBezTo>
                    <a:cubicBezTo>
                      <a:pt x="-392" y="7878"/>
                      <a:pt x="-950" y="13405"/>
                      <a:pt x="1559" y="17796"/>
                    </a:cubicBezTo>
                    <a:cubicBezTo>
                      <a:pt x="19119" y="48664"/>
                      <a:pt x="32602" y="90287"/>
                      <a:pt x="40534" y="138159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0" name="Forma libre 272">
                <a:extLst>
                  <a:ext uri="{FF2B5EF4-FFF2-40B4-BE49-F238E27FC236}">
                    <a16:creationId xmlns:a16="http://schemas.microsoft.com/office/drawing/2014/main" id="{88A3FCCF-7543-A14A-9DD5-D7F5C9A28F63}"/>
                  </a:ext>
                </a:extLst>
              </p:cNvPr>
              <p:cNvSpPr/>
              <p:nvPr/>
            </p:nvSpPr>
            <p:spPr>
              <a:xfrm>
                <a:off x="1767627" y="5679928"/>
                <a:ext cx="155381" cy="148100"/>
              </a:xfrm>
              <a:custGeom>
                <a:avLst/>
                <a:gdLst>
                  <a:gd name="connsiteX0" fmla="*/ 11893 w 155381"/>
                  <a:gd name="connsiteY0" fmla="*/ 148100 h 148100"/>
                  <a:gd name="connsiteX1" fmla="*/ 103118 w 155381"/>
                  <a:gd name="connsiteY1" fmla="*/ 148100 h 148100"/>
                  <a:gd name="connsiteX2" fmla="*/ 114848 w 155381"/>
                  <a:gd name="connsiteY2" fmla="*/ 138159 h 148100"/>
                  <a:gd name="connsiteX3" fmla="*/ 153823 w 155381"/>
                  <a:gd name="connsiteY3" fmla="*/ 17796 h 148100"/>
                  <a:gd name="connsiteX4" fmla="*/ 152429 w 155381"/>
                  <a:gd name="connsiteY4" fmla="*/ 4068 h 148100"/>
                  <a:gd name="connsiteX5" fmla="*/ 138992 w 155381"/>
                  <a:gd name="connsiteY5" fmla="*/ 910 h 148100"/>
                  <a:gd name="connsiteX6" fmla="*/ 1151 w 155381"/>
                  <a:gd name="connsiteY6" fmla="*/ 131098 h 148100"/>
                  <a:gd name="connsiteX7" fmla="*/ 1837 w 155381"/>
                  <a:gd name="connsiteY7" fmla="*/ 142549 h 148100"/>
                  <a:gd name="connsiteX8" fmla="*/ 11893 w 155381"/>
                  <a:gd name="connsiteY8" fmla="*/ 148100 h 14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5381" h="148100">
                    <a:moveTo>
                      <a:pt x="11893" y="148100"/>
                    </a:moveTo>
                    <a:lnTo>
                      <a:pt x="103118" y="148100"/>
                    </a:lnTo>
                    <a:cubicBezTo>
                      <a:pt x="108937" y="148100"/>
                      <a:pt x="113896" y="143896"/>
                      <a:pt x="114848" y="138159"/>
                    </a:cubicBezTo>
                    <a:cubicBezTo>
                      <a:pt x="122780" y="90287"/>
                      <a:pt x="136263" y="48664"/>
                      <a:pt x="153823" y="17796"/>
                    </a:cubicBezTo>
                    <a:cubicBezTo>
                      <a:pt x="156331" y="13406"/>
                      <a:pt x="155774" y="7878"/>
                      <a:pt x="152429" y="4068"/>
                    </a:cubicBezTo>
                    <a:cubicBezTo>
                      <a:pt x="149073" y="259"/>
                      <a:pt x="143672" y="-1065"/>
                      <a:pt x="138992" y="910"/>
                    </a:cubicBezTo>
                    <a:cubicBezTo>
                      <a:pt x="78289" y="25647"/>
                      <a:pt x="29337" y="71892"/>
                      <a:pt x="1151" y="131098"/>
                    </a:cubicBezTo>
                    <a:cubicBezTo>
                      <a:pt x="-603" y="134792"/>
                      <a:pt x="-335" y="139112"/>
                      <a:pt x="1837" y="142549"/>
                    </a:cubicBezTo>
                    <a:cubicBezTo>
                      <a:pt x="4020" y="146010"/>
                      <a:pt x="7817" y="148100"/>
                      <a:pt x="11893" y="148100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1" name="Forma libre 273">
                <a:extLst>
                  <a:ext uri="{FF2B5EF4-FFF2-40B4-BE49-F238E27FC236}">
                    <a16:creationId xmlns:a16="http://schemas.microsoft.com/office/drawing/2014/main" id="{4ED18CEB-B67B-1B49-B241-4D3AA47B430B}"/>
                  </a:ext>
                </a:extLst>
              </p:cNvPr>
              <p:cNvSpPr/>
              <p:nvPr/>
            </p:nvSpPr>
            <p:spPr>
              <a:xfrm>
                <a:off x="1743275" y="5851816"/>
                <a:ext cx="133485" cy="142708"/>
              </a:xfrm>
              <a:custGeom>
                <a:avLst/>
                <a:gdLst>
                  <a:gd name="connsiteX0" fmla="*/ 130362 w 133485"/>
                  <a:gd name="connsiteY0" fmla="*/ 138852 h 142708"/>
                  <a:gd name="connsiteX1" fmla="*/ 133440 w 133485"/>
                  <a:gd name="connsiteY1" fmla="*/ 129770 h 142708"/>
                  <a:gd name="connsiteX2" fmla="*/ 130815 w 133485"/>
                  <a:gd name="connsiteY2" fmla="*/ 71354 h 142708"/>
                  <a:gd name="connsiteX3" fmla="*/ 133440 w 133485"/>
                  <a:gd name="connsiteY3" fmla="*/ 12937 h 142708"/>
                  <a:gd name="connsiteX4" fmla="*/ 130362 w 133485"/>
                  <a:gd name="connsiteY4" fmla="*/ 3855 h 142708"/>
                  <a:gd name="connsiteX5" fmla="*/ 121594 w 133485"/>
                  <a:gd name="connsiteY5" fmla="*/ 0 h 142708"/>
                  <a:gd name="connsiteX6" fmla="*/ 19312 w 133485"/>
                  <a:gd name="connsiteY6" fmla="*/ 0 h 142708"/>
                  <a:gd name="connsiteX7" fmla="*/ 7756 w 133485"/>
                  <a:gd name="connsiteY7" fmla="*/ 9059 h 142708"/>
                  <a:gd name="connsiteX8" fmla="*/ 0 w 133485"/>
                  <a:gd name="connsiteY8" fmla="*/ 71355 h 142708"/>
                  <a:gd name="connsiteX9" fmla="*/ 7758 w 133485"/>
                  <a:gd name="connsiteY9" fmla="*/ 133650 h 142708"/>
                  <a:gd name="connsiteX10" fmla="*/ 19313 w 133485"/>
                  <a:gd name="connsiteY10" fmla="*/ 142709 h 142708"/>
                  <a:gd name="connsiteX11" fmla="*/ 121595 w 133485"/>
                  <a:gd name="connsiteY11" fmla="*/ 142709 h 142708"/>
                  <a:gd name="connsiteX12" fmla="*/ 130362 w 133485"/>
                  <a:gd name="connsiteY12" fmla="*/ 138852 h 14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3485" h="142708">
                    <a:moveTo>
                      <a:pt x="130362" y="138852"/>
                    </a:moveTo>
                    <a:cubicBezTo>
                      <a:pt x="132616" y="136391"/>
                      <a:pt x="133731" y="133092"/>
                      <a:pt x="133440" y="129770"/>
                    </a:cubicBezTo>
                    <a:cubicBezTo>
                      <a:pt x="131697" y="109888"/>
                      <a:pt x="130815" y="90238"/>
                      <a:pt x="130815" y="71354"/>
                    </a:cubicBezTo>
                    <a:cubicBezTo>
                      <a:pt x="130815" y="52470"/>
                      <a:pt x="131698" y="32819"/>
                      <a:pt x="133440" y="12937"/>
                    </a:cubicBezTo>
                    <a:cubicBezTo>
                      <a:pt x="133729" y="9616"/>
                      <a:pt x="132615" y="6317"/>
                      <a:pt x="130362" y="3855"/>
                    </a:cubicBezTo>
                    <a:cubicBezTo>
                      <a:pt x="128109" y="1394"/>
                      <a:pt x="124927" y="0"/>
                      <a:pt x="121594" y="0"/>
                    </a:cubicBezTo>
                    <a:lnTo>
                      <a:pt x="19312" y="0"/>
                    </a:lnTo>
                    <a:cubicBezTo>
                      <a:pt x="13830" y="0"/>
                      <a:pt x="9057" y="3739"/>
                      <a:pt x="7756" y="9059"/>
                    </a:cubicBezTo>
                    <a:cubicBezTo>
                      <a:pt x="2613" y="30127"/>
                      <a:pt x="0" y="51077"/>
                      <a:pt x="0" y="71355"/>
                    </a:cubicBezTo>
                    <a:cubicBezTo>
                      <a:pt x="0" y="91633"/>
                      <a:pt x="2613" y="112583"/>
                      <a:pt x="7758" y="133650"/>
                    </a:cubicBezTo>
                    <a:cubicBezTo>
                      <a:pt x="9059" y="138969"/>
                      <a:pt x="13832" y="142709"/>
                      <a:pt x="19313" y="142709"/>
                    </a:cubicBezTo>
                    <a:lnTo>
                      <a:pt x="121595" y="142709"/>
                    </a:lnTo>
                    <a:cubicBezTo>
                      <a:pt x="124927" y="142709"/>
                      <a:pt x="128109" y="141315"/>
                      <a:pt x="130362" y="138852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2" name="Forma libre 274">
                <a:extLst>
                  <a:ext uri="{FF2B5EF4-FFF2-40B4-BE49-F238E27FC236}">
                    <a16:creationId xmlns:a16="http://schemas.microsoft.com/office/drawing/2014/main" id="{1385A4E8-35CF-DB43-AAEE-5D78A2AAAD28}"/>
                  </a:ext>
                </a:extLst>
              </p:cNvPr>
              <p:cNvSpPr/>
              <p:nvPr/>
            </p:nvSpPr>
            <p:spPr>
              <a:xfrm>
                <a:off x="2133051" y="5851823"/>
                <a:ext cx="133485" cy="113534"/>
              </a:xfrm>
              <a:custGeom>
                <a:avLst/>
                <a:gdLst>
                  <a:gd name="connsiteX0" fmla="*/ 3123 w 133485"/>
                  <a:gd name="connsiteY0" fmla="*/ 3855 h 113534"/>
                  <a:gd name="connsiteX1" fmla="*/ 45 w 133485"/>
                  <a:gd name="connsiteY1" fmla="*/ 12937 h 113534"/>
                  <a:gd name="connsiteX2" fmla="*/ 2670 w 133485"/>
                  <a:gd name="connsiteY2" fmla="*/ 71354 h 113534"/>
                  <a:gd name="connsiteX3" fmla="*/ 2402 w 133485"/>
                  <a:gd name="connsiteY3" fmla="*/ 84709 h 113534"/>
                  <a:gd name="connsiteX4" fmla="*/ 6932 w 133485"/>
                  <a:gd name="connsiteY4" fmla="*/ 94279 h 113534"/>
                  <a:gd name="connsiteX5" fmla="*/ 17303 w 133485"/>
                  <a:gd name="connsiteY5" fmla="*/ 96439 h 113534"/>
                  <a:gd name="connsiteX6" fmla="*/ 26454 w 133485"/>
                  <a:gd name="connsiteY6" fmla="*/ 95138 h 113534"/>
                  <a:gd name="connsiteX7" fmla="*/ 74024 w 133485"/>
                  <a:gd name="connsiteY7" fmla="*/ 95138 h 113534"/>
                  <a:gd name="connsiteX8" fmla="*/ 102199 w 133485"/>
                  <a:gd name="connsiteY8" fmla="*/ 108935 h 113534"/>
                  <a:gd name="connsiteX9" fmla="*/ 111594 w 133485"/>
                  <a:gd name="connsiteY9" fmla="*/ 113534 h 113534"/>
                  <a:gd name="connsiteX10" fmla="*/ 113127 w 133485"/>
                  <a:gd name="connsiteY10" fmla="*/ 113441 h 113534"/>
                  <a:gd name="connsiteX11" fmla="*/ 118794 w 133485"/>
                  <a:gd name="connsiteY11" fmla="*/ 113349 h 113534"/>
                  <a:gd name="connsiteX12" fmla="*/ 131395 w 133485"/>
                  <a:gd name="connsiteY12" fmla="*/ 102897 h 113534"/>
                  <a:gd name="connsiteX13" fmla="*/ 133485 w 133485"/>
                  <a:gd name="connsiteY13" fmla="*/ 71354 h 113534"/>
                  <a:gd name="connsiteX14" fmla="*/ 125728 w 133485"/>
                  <a:gd name="connsiteY14" fmla="*/ 9059 h 113534"/>
                  <a:gd name="connsiteX15" fmla="*/ 114172 w 133485"/>
                  <a:gd name="connsiteY15" fmla="*/ 0 h 113534"/>
                  <a:gd name="connsiteX16" fmla="*/ 11890 w 133485"/>
                  <a:gd name="connsiteY16" fmla="*/ 0 h 113534"/>
                  <a:gd name="connsiteX17" fmla="*/ 3123 w 133485"/>
                  <a:gd name="connsiteY17" fmla="*/ 3855 h 113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3485" h="113534">
                    <a:moveTo>
                      <a:pt x="3123" y="3855"/>
                    </a:moveTo>
                    <a:cubicBezTo>
                      <a:pt x="869" y="6317"/>
                      <a:pt x="-246" y="9616"/>
                      <a:pt x="45" y="12937"/>
                    </a:cubicBezTo>
                    <a:cubicBezTo>
                      <a:pt x="1788" y="32819"/>
                      <a:pt x="2670" y="52470"/>
                      <a:pt x="2670" y="71354"/>
                    </a:cubicBezTo>
                    <a:lnTo>
                      <a:pt x="2402" y="84709"/>
                    </a:lnTo>
                    <a:cubicBezTo>
                      <a:pt x="2332" y="88425"/>
                      <a:pt x="4006" y="91980"/>
                      <a:pt x="6932" y="94279"/>
                    </a:cubicBezTo>
                    <a:cubicBezTo>
                      <a:pt x="9859" y="96601"/>
                      <a:pt x="13668" y="97484"/>
                      <a:pt x="17303" y="96439"/>
                    </a:cubicBezTo>
                    <a:cubicBezTo>
                      <a:pt x="20671" y="95556"/>
                      <a:pt x="23667" y="95138"/>
                      <a:pt x="26454" y="95138"/>
                    </a:cubicBezTo>
                    <a:lnTo>
                      <a:pt x="74024" y="95138"/>
                    </a:lnTo>
                    <a:cubicBezTo>
                      <a:pt x="85126" y="95138"/>
                      <a:pt x="95393" y="100179"/>
                      <a:pt x="102199" y="108935"/>
                    </a:cubicBezTo>
                    <a:cubicBezTo>
                      <a:pt x="104475" y="111862"/>
                      <a:pt x="107947" y="113534"/>
                      <a:pt x="111594" y="113534"/>
                    </a:cubicBezTo>
                    <a:cubicBezTo>
                      <a:pt x="112105" y="113534"/>
                      <a:pt x="112616" y="113511"/>
                      <a:pt x="113127" y="113441"/>
                    </a:cubicBezTo>
                    <a:cubicBezTo>
                      <a:pt x="114591" y="113232"/>
                      <a:pt x="116053" y="113163"/>
                      <a:pt x="118794" y="113349"/>
                    </a:cubicBezTo>
                    <a:cubicBezTo>
                      <a:pt x="125007" y="113883"/>
                      <a:pt x="130640" y="109168"/>
                      <a:pt x="131395" y="102897"/>
                    </a:cubicBezTo>
                    <a:cubicBezTo>
                      <a:pt x="132823" y="90958"/>
                      <a:pt x="133485" y="80947"/>
                      <a:pt x="133485" y="71354"/>
                    </a:cubicBezTo>
                    <a:cubicBezTo>
                      <a:pt x="133485" y="51076"/>
                      <a:pt x="130872" y="30126"/>
                      <a:pt x="125728" y="9059"/>
                    </a:cubicBezTo>
                    <a:cubicBezTo>
                      <a:pt x="124426" y="3739"/>
                      <a:pt x="119654" y="0"/>
                      <a:pt x="114172" y="0"/>
                    </a:cubicBezTo>
                    <a:lnTo>
                      <a:pt x="11890" y="0"/>
                    </a:lnTo>
                    <a:cubicBezTo>
                      <a:pt x="8558" y="0"/>
                      <a:pt x="5376" y="1394"/>
                      <a:pt x="3123" y="3855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3" name="Forma libre 275">
                <a:extLst>
                  <a:ext uri="{FF2B5EF4-FFF2-40B4-BE49-F238E27FC236}">
                    <a16:creationId xmlns:a16="http://schemas.microsoft.com/office/drawing/2014/main" id="{B1F4E2FF-793D-9948-AF38-2362052ECB89}"/>
                  </a:ext>
                </a:extLst>
              </p:cNvPr>
              <p:cNvSpPr/>
              <p:nvPr/>
            </p:nvSpPr>
            <p:spPr>
              <a:xfrm>
                <a:off x="1767622" y="6018308"/>
                <a:ext cx="155381" cy="148073"/>
              </a:xfrm>
              <a:custGeom>
                <a:avLst/>
                <a:gdLst>
                  <a:gd name="connsiteX0" fmla="*/ 114849 w 155381"/>
                  <a:gd name="connsiteY0" fmla="*/ 9942 h 148073"/>
                  <a:gd name="connsiteX1" fmla="*/ 103119 w 155381"/>
                  <a:gd name="connsiteY1" fmla="*/ 0 h 148073"/>
                  <a:gd name="connsiteX2" fmla="*/ 11894 w 155381"/>
                  <a:gd name="connsiteY2" fmla="*/ 0 h 148073"/>
                  <a:gd name="connsiteX3" fmla="*/ 1837 w 155381"/>
                  <a:gd name="connsiteY3" fmla="*/ 5551 h 148073"/>
                  <a:gd name="connsiteX4" fmla="*/ 1151 w 155381"/>
                  <a:gd name="connsiteY4" fmla="*/ 17002 h 148073"/>
                  <a:gd name="connsiteX5" fmla="*/ 138992 w 155381"/>
                  <a:gd name="connsiteY5" fmla="*/ 147191 h 148073"/>
                  <a:gd name="connsiteX6" fmla="*/ 143486 w 155381"/>
                  <a:gd name="connsiteY6" fmla="*/ 148074 h 148073"/>
                  <a:gd name="connsiteX7" fmla="*/ 152429 w 155381"/>
                  <a:gd name="connsiteY7" fmla="*/ 144032 h 148073"/>
                  <a:gd name="connsiteX8" fmla="*/ 153823 w 155381"/>
                  <a:gd name="connsiteY8" fmla="*/ 130304 h 148073"/>
                  <a:gd name="connsiteX9" fmla="*/ 114849 w 155381"/>
                  <a:gd name="connsiteY9" fmla="*/ 9942 h 148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381" h="148073">
                    <a:moveTo>
                      <a:pt x="114849" y="9942"/>
                    </a:moveTo>
                    <a:cubicBezTo>
                      <a:pt x="113897" y="4204"/>
                      <a:pt x="108938" y="0"/>
                      <a:pt x="103119" y="0"/>
                    </a:cubicBezTo>
                    <a:lnTo>
                      <a:pt x="11894" y="0"/>
                    </a:lnTo>
                    <a:cubicBezTo>
                      <a:pt x="7818" y="0"/>
                      <a:pt x="4020" y="2090"/>
                      <a:pt x="1837" y="5551"/>
                    </a:cubicBezTo>
                    <a:cubicBezTo>
                      <a:pt x="-335" y="8988"/>
                      <a:pt x="-603" y="13309"/>
                      <a:pt x="1151" y="17002"/>
                    </a:cubicBezTo>
                    <a:cubicBezTo>
                      <a:pt x="29337" y="76208"/>
                      <a:pt x="78289" y="122453"/>
                      <a:pt x="138992" y="147191"/>
                    </a:cubicBezTo>
                    <a:cubicBezTo>
                      <a:pt x="140456" y="147795"/>
                      <a:pt x="141977" y="148074"/>
                      <a:pt x="143486" y="148074"/>
                    </a:cubicBezTo>
                    <a:cubicBezTo>
                      <a:pt x="146842" y="148074"/>
                      <a:pt x="150118" y="146657"/>
                      <a:pt x="152429" y="144032"/>
                    </a:cubicBezTo>
                    <a:cubicBezTo>
                      <a:pt x="155774" y="140223"/>
                      <a:pt x="156331" y="134695"/>
                      <a:pt x="153823" y="130304"/>
                    </a:cubicBezTo>
                    <a:cubicBezTo>
                      <a:pt x="136265" y="99436"/>
                      <a:pt x="122781" y="57812"/>
                      <a:pt x="114849" y="9942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F64141-C870-C444-958A-8C5CAC94CDDE}"/>
              </a:ext>
            </a:extLst>
          </p:cNvPr>
          <p:cNvGrpSpPr/>
          <p:nvPr/>
        </p:nvGrpSpPr>
        <p:grpSpPr>
          <a:xfrm>
            <a:off x="18228627" y="6447169"/>
            <a:ext cx="985005" cy="969558"/>
            <a:chOff x="8649392" y="11063232"/>
            <a:chExt cx="1763128" cy="173547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3C6E3E7-3084-6E42-8578-01B5B9DC8F9C}"/>
                </a:ext>
              </a:extLst>
            </p:cNvPr>
            <p:cNvSpPr/>
            <p:nvPr/>
          </p:nvSpPr>
          <p:spPr>
            <a:xfrm>
              <a:off x="8649392" y="11063232"/>
              <a:ext cx="1763128" cy="173547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áfico 92">
              <a:extLst>
                <a:ext uri="{FF2B5EF4-FFF2-40B4-BE49-F238E27FC236}">
                  <a16:creationId xmlns:a16="http://schemas.microsoft.com/office/drawing/2014/main" id="{42FE861D-F033-FC41-893E-D8B4DA0CCA3C}"/>
                </a:ext>
              </a:extLst>
            </p:cNvPr>
            <p:cNvGrpSpPr/>
            <p:nvPr/>
          </p:nvGrpSpPr>
          <p:grpSpPr>
            <a:xfrm>
              <a:off x="9244653" y="11634234"/>
              <a:ext cx="645479" cy="645474"/>
              <a:chOff x="1743275" y="5661538"/>
              <a:chExt cx="570833" cy="570830"/>
            </a:xfrm>
            <a:solidFill>
              <a:schemeClr val="bg1"/>
            </a:solidFill>
          </p:grpSpPr>
          <p:sp>
            <p:nvSpPr>
              <p:cNvPr id="57" name="Forma libre 267">
                <a:extLst>
                  <a:ext uri="{FF2B5EF4-FFF2-40B4-BE49-F238E27FC236}">
                    <a16:creationId xmlns:a16="http://schemas.microsoft.com/office/drawing/2014/main" id="{C4486BDB-7E81-7947-9057-FC2BB05EB460}"/>
                  </a:ext>
                </a:extLst>
              </p:cNvPr>
              <p:cNvSpPr/>
              <p:nvPr/>
            </p:nvSpPr>
            <p:spPr>
              <a:xfrm>
                <a:off x="2052471" y="5970735"/>
                <a:ext cx="261637" cy="261633"/>
              </a:xfrm>
              <a:custGeom>
                <a:avLst/>
                <a:gdLst>
                  <a:gd name="connsiteX0" fmla="*/ 252635 w 261637"/>
                  <a:gd name="connsiteY0" fmla="*/ 95488 h 261633"/>
                  <a:gd name="connsiteX1" fmla="*/ 229849 w 261637"/>
                  <a:gd name="connsiteY1" fmla="*/ 89798 h 261633"/>
                  <a:gd name="connsiteX2" fmla="*/ 241926 w 261637"/>
                  <a:gd name="connsiteY2" fmla="*/ 69683 h 261633"/>
                  <a:gd name="connsiteX3" fmla="*/ 240138 w 261637"/>
                  <a:gd name="connsiteY3" fmla="*/ 55142 h 261633"/>
                  <a:gd name="connsiteX4" fmla="*/ 206505 w 261637"/>
                  <a:gd name="connsiteY4" fmla="*/ 21509 h 261633"/>
                  <a:gd name="connsiteX5" fmla="*/ 191976 w 261637"/>
                  <a:gd name="connsiteY5" fmla="*/ 19720 h 261633"/>
                  <a:gd name="connsiteX6" fmla="*/ 171838 w 261637"/>
                  <a:gd name="connsiteY6" fmla="*/ 31798 h 261633"/>
                  <a:gd name="connsiteX7" fmla="*/ 166135 w 261637"/>
                  <a:gd name="connsiteY7" fmla="*/ 9012 h 261633"/>
                  <a:gd name="connsiteX8" fmla="*/ 154603 w 261637"/>
                  <a:gd name="connsiteY8" fmla="*/ 0 h 261633"/>
                  <a:gd name="connsiteX9" fmla="*/ 107033 w 261637"/>
                  <a:gd name="connsiteY9" fmla="*/ 0 h 261633"/>
                  <a:gd name="connsiteX10" fmla="*/ 95500 w 261637"/>
                  <a:gd name="connsiteY10" fmla="*/ 9012 h 261633"/>
                  <a:gd name="connsiteX11" fmla="*/ 89798 w 261637"/>
                  <a:gd name="connsiteY11" fmla="*/ 31798 h 261633"/>
                  <a:gd name="connsiteX12" fmla="*/ 69659 w 261637"/>
                  <a:gd name="connsiteY12" fmla="*/ 19720 h 261633"/>
                  <a:gd name="connsiteX13" fmla="*/ 55131 w 261637"/>
                  <a:gd name="connsiteY13" fmla="*/ 21509 h 261633"/>
                  <a:gd name="connsiteX14" fmla="*/ 21498 w 261637"/>
                  <a:gd name="connsiteY14" fmla="*/ 55142 h 261633"/>
                  <a:gd name="connsiteX15" fmla="*/ 19709 w 261637"/>
                  <a:gd name="connsiteY15" fmla="*/ 69683 h 261633"/>
                  <a:gd name="connsiteX16" fmla="*/ 31787 w 261637"/>
                  <a:gd name="connsiteY16" fmla="*/ 89798 h 261633"/>
                  <a:gd name="connsiteX17" fmla="*/ 9001 w 261637"/>
                  <a:gd name="connsiteY17" fmla="*/ 95488 h 261633"/>
                  <a:gd name="connsiteX18" fmla="*/ 0 w 261637"/>
                  <a:gd name="connsiteY18" fmla="*/ 107032 h 261633"/>
                  <a:gd name="connsiteX19" fmla="*/ 0 w 261637"/>
                  <a:gd name="connsiteY19" fmla="*/ 154602 h 261633"/>
                  <a:gd name="connsiteX20" fmla="*/ 9001 w 261637"/>
                  <a:gd name="connsiteY20" fmla="*/ 166145 h 261633"/>
                  <a:gd name="connsiteX21" fmla="*/ 31787 w 261637"/>
                  <a:gd name="connsiteY21" fmla="*/ 171836 h 261633"/>
                  <a:gd name="connsiteX22" fmla="*/ 19713 w 261637"/>
                  <a:gd name="connsiteY22" fmla="*/ 191951 h 261633"/>
                  <a:gd name="connsiteX23" fmla="*/ 21501 w 261637"/>
                  <a:gd name="connsiteY23" fmla="*/ 206491 h 261633"/>
                  <a:gd name="connsiteX24" fmla="*/ 55134 w 261637"/>
                  <a:gd name="connsiteY24" fmla="*/ 240125 h 261633"/>
                  <a:gd name="connsiteX25" fmla="*/ 69663 w 261637"/>
                  <a:gd name="connsiteY25" fmla="*/ 241913 h 261633"/>
                  <a:gd name="connsiteX26" fmla="*/ 89801 w 261637"/>
                  <a:gd name="connsiteY26" fmla="*/ 229835 h 261633"/>
                  <a:gd name="connsiteX27" fmla="*/ 95504 w 261637"/>
                  <a:gd name="connsiteY27" fmla="*/ 252622 h 261633"/>
                  <a:gd name="connsiteX28" fmla="*/ 107036 w 261637"/>
                  <a:gd name="connsiteY28" fmla="*/ 261633 h 261633"/>
                  <a:gd name="connsiteX29" fmla="*/ 154605 w 261637"/>
                  <a:gd name="connsiteY29" fmla="*/ 261633 h 261633"/>
                  <a:gd name="connsiteX30" fmla="*/ 166137 w 261637"/>
                  <a:gd name="connsiteY30" fmla="*/ 252622 h 261633"/>
                  <a:gd name="connsiteX31" fmla="*/ 171840 w 261637"/>
                  <a:gd name="connsiteY31" fmla="*/ 229835 h 261633"/>
                  <a:gd name="connsiteX32" fmla="*/ 191979 w 261637"/>
                  <a:gd name="connsiteY32" fmla="*/ 241913 h 261633"/>
                  <a:gd name="connsiteX33" fmla="*/ 206507 w 261637"/>
                  <a:gd name="connsiteY33" fmla="*/ 240125 h 261633"/>
                  <a:gd name="connsiteX34" fmla="*/ 240140 w 261637"/>
                  <a:gd name="connsiteY34" fmla="*/ 206491 h 261633"/>
                  <a:gd name="connsiteX35" fmla="*/ 241929 w 261637"/>
                  <a:gd name="connsiteY35" fmla="*/ 191951 h 261633"/>
                  <a:gd name="connsiteX36" fmla="*/ 229851 w 261637"/>
                  <a:gd name="connsiteY36" fmla="*/ 171836 h 261633"/>
                  <a:gd name="connsiteX37" fmla="*/ 252637 w 261637"/>
                  <a:gd name="connsiteY37" fmla="*/ 166145 h 261633"/>
                  <a:gd name="connsiteX38" fmla="*/ 261638 w 261637"/>
                  <a:gd name="connsiteY38" fmla="*/ 154602 h 261633"/>
                  <a:gd name="connsiteX39" fmla="*/ 261638 w 261637"/>
                  <a:gd name="connsiteY39" fmla="*/ 107032 h 261633"/>
                  <a:gd name="connsiteX40" fmla="*/ 252635 w 261637"/>
                  <a:gd name="connsiteY40" fmla="*/ 95488 h 261633"/>
                  <a:gd name="connsiteX41" fmla="*/ 130821 w 261637"/>
                  <a:gd name="connsiteY41" fmla="*/ 190278 h 261633"/>
                  <a:gd name="connsiteX42" fmla="*/ 71359 w 261637"/>
                  <a:gd name="connsiteY42" fmla="*/ 130817 h 261633"/>
                  <a:gd name="connsiteX43" fmla="*/ 130821 w 261637"/>
                  <a:gd name="connsiteY43" fmla="*/ 71356 h 261633"/>
                  <a:gd name="connsiteX44" fmla="*/ 190282 w 261637"/>
                  <a:gd name="connsiteY44" fmla="*/ 130817 h 261633"/>
                  <a:gd name="connsiteX45" fmla="*/ 130821 w 261637"/>
                  <a:gd name="connsiteY45" fmla="*/ 190278 h 26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61637" h="261633">
                    <a:moveTo>
                      <a:pt x="252635" y="95488"/>
                    </a:moveTo>
                    <a:lnTo>
                      <a:pt x="229849" y="89798"/>
                    </a:lnTo>
                    <a:lnTo>
                      <a:pt x="241926" y="69683"/>
                    </a:lnTo>
                    <a:cubicBezTo>
                      <a:pt x="244737" y="64991"/>
                      <a:pt x="243993" y="58999"/>
                      <a:pt x="240138" y="55142"/>
                    </a:cubicBezTo>
                    <a:lnTo>
                      <a:pt x="206505" y="21509"/>
                    </a:lnTo>
                    <a:cubicBezTo>
                      <a:pt x="202626" y="17607"/>
                      <a:pt x="196633" y="16910"/>
                      <a:pt x="191976" y="19720"/>
                    </a:cubicBezTo>
                    <a:lnTo>
                      <a:pt x="171838" y="31798"/>
                    </a:lnTo>
                    <a:lnTo>
                      <a:pt x="166135" y="9012"/>
                    </a:lnTo>
                    <a:cubicBezTo>
                      <a:pt x="164811" y="3716"/>
                      <a:pt x="160061" y="0"/>
                      <a:pt x="154603" y="0"/>
                    </a:cubicBezTo>
                    <a:lnTo>
                      <a:pt x="107033" y="0"/>
                    </a:lnTo>
                    <a:cubicBezTo>
                      <a:pt x="101574" y="0"/>
                      <a:pt x="96825" y="3716"/>
                      <a:pt x="95500" y="9012"/>
                    </a:cubicBezTo>
                    <a:lnTo>
                      <a:pt x="89798" y="31798"/>
                    </a:lnTo>
                    <a:lnTo>
                      <a:pt x="69659" y="19720"/>
                    </a:lnTo>
                    <a:cubicBezTo>
                      <a:pt x="64968" y="16910"/>
                      <a:pt x="58975" y="17630"/>
                      <a:pt x="55131" y="21509"/>
                    </a:cubicBezTo>
                    <a:lnTo>
                      <a:pt x="21498" y="55142"/>
                    </a:lnTo>
                    <a:cubicBezTo>
                      <a:pt x="17642" y="58997"/>
                      <a:pt x="16899" y="64990"/>
                      <a:pt x="19709" y="69683"/>
                    </a:cubicBezTo>
                    <a:lnTo>
                      <a:pt x="31787" y="89798"/>
                    </a:lnTo>
                    <a:lnTo>
                      <a:pt x="9001" y="95488"/>
                    </a:lnTo>
                    <a:cubicBezTo>
                      <a:pt x="3716" y="96813"/>
                      <a:pt x="0" y="101573"/>
                      <a:pt x="0" y="107032"/>
                    </a:cubicBezTo>
                    <a:lnTo>
                      <a:pt x="0" y="154602"/>
                    </a:lnTo>
                    <a:cubicBezTo>
                      <a:pt x="0" y="160060"/>
                      <a:pt x="3716" y="164822"/>
                      <a:pt x="9001" y="166145"/>
                    </a:cubicBezTo>
                    <a:lnTo>
                      <a:pt x="31787" y="171836"/>
                    </a:lnTo>
                    <a:lnTo>
                      <a:pt x="19713" y="191951"/>
                    </a:lnTo>
                    <a:cubicBezTo>
                      <a:pt x="16902" y="196642"/>
                      <a:pt x="17646" y="202635"/>
                      <a:pt x="21501" y="206491"/>
                    </a:cubicBezTo>
                    <a:lnTo>
                      <a:pt x="55134" y="240125"/>
                    </a:lnTo>
                    <a:cubicBezTo>
                      <a:pt x="58978" y="243980"/>
                      <a:pt x="64948" y="244700"/>
                      <a:pt x="69663" y="241913"/>
                    </a:cubicBezTo>
                    <a:lnTo>
                      <a:pt x="89801" y="229835"/>
                    </a:lnTo>
                    <a:lnTo>
                      <a:pt x="95504" y="252622"/>
                    </a:lnTo>
                    <a:cubicBezTo>
                      <a:pt x="96828" y="257918"/>
                      <a:pt x="101578" y="261633"/>
                      <a:pt x="107036" y="261633"/>
                    </a:cubicBezTo>
                    <a:lnTo>
                      <a:pt x="154605" y="261633"/>
                    </a:lnTo>
                    <a:cubicBezTo>
                      <a:pt x="160063" y="261633"/>
                      <a:pt x="164813" y="257918"/>
                      <a:pt x="166137" y="252622"/>
                    </a:cubicBezTo>
                    <a:lnTo>
                      <a:pt x="171840" y="229835"/>
                    </a:lnTo>
                    <a:lnTo>
                      <a:pt x="191979" y="241913"/>
                    </a:lnTo>
                    <a:cubicBezTo>
                      <a:pt x="196659" y="244724"/>
                      <a:pt x="202652" y="243980"/>
                      <a:pt x="206507" y="240125"/>
                    </a:cubicBezTo>
                    <a:lnTo>
                      <a:pt x="240140" y="206491"/>
                    </a:lnTo>
                    <a:cubicBezTo>
                      <a:pt x="243996" y="202636"/>
                      <a:pt x="244739" y="196643"/>
                      <a:pt x="241929" y="191951"/>
                    </a:cubicBezTo>
                    <a:lnTo>
                      <a:pt x="229851" y="171836"/>
                    </a:lnTo>
                    <a:lnTo>
                      <a:pt x="252637" y="166145"/>
                    </a:lnTo>
                    <a:cubicBezTo>
                      <a:pt x="257922" y="164821"/>
                      <a:pt x="261638" y="160060"/>
                      <a:pt x="261638" y="154602"/>
                    </a:cubicBezTo>
                    <a:lnTo>
                      <a:pt x="261638" y="107032"/>
                    </a:lnTo>
                    <a:cubicBezTo>
                      <a:pt x="261636" y="101574"/>
                      <a:pt x="257920" y="96813"/>
                      <a:pt x="252635" y="95488"/>
                    </a:cubicBezTo>
                    <a:close/>
                    <a:moveTo>
                      <a:pt x="130821" y="190278"/>
                    </a:moveTo>
                    <a:cubicBezTo>
                      <a:pt x="98036" y="190278"/>
                      <a:pt x="71359" y="163613"/>
                      <a:pt x="71359" y="130817"/>
                    </a:cubicBezTo>
                    <a:cubicBezTo>
                      <a:pt x="71359" y="98021"/>
                      <a:pt x="98036" y="71356"/>
                      <a:pt x="130821" y="71356"/>
                    </a:cubicBezTo>
                    <a:cubicBezTo>
                      <a:pt x="163606" y="71356"/>
                      <a:pt x="190282" y="98020"/>
                      <a:pt x="190282" y="130817"/>
                    </a:cubicBezTo>
                    <a:cubicBezTo>
                      <a:pt x="190282" y="163614"/>
                      <a:pt x="163606" y="190278"/>
                      <a:pt x="130821" y="190278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8" name="Forma libre 268">
                <a:extLst>
                  <a:ext uri="{FF2B5EF4-FFF2-40B4-BE49-F238E27FC236}">
                    <a16:creationId xmlns:a16="http://schemas.microsoft.com/office/drawing/2014/main" id="{D8667CEA-E2EE-9949-AC0F-B4A1BC14A74A}"/>
                  </a:ext>
                </a:extLst>
              </p:cNvPr>
              <p:cNvSpPr/>
              <p:nvPr/>
            </p:nvSpPr>
            <p:spPr>
              <a:xfrm>
                <a:off x="1907151" y="5661538"/>
                <a:ext cx="195513" cy="166491"/>
              </a:xfrm>
              <a:custGeom>
                <a:avLst/>
                <a:gdLst>
                  <a:gd name="connsiteX0" fmla="*/ 2768 w 195512"/>
                  <a:gd name="connsiteY0" fmla="*/ 162219 h 166491"/>
                  <a:gd name="connsiteX1" fmla="*/ 11897 w 195512"/>
                  <a:gd name="connsiteY1" fmla="*/ 166492 h 166491"/>
                  <a:gd name="connsiteX2" fmla="*/ 183616 w 195512"/>
                  <a:gd name="connsiteY2" fmla="*/ 166492 h 166491"/>
                  <a:gd name="connsiteX3" fmla="*/ 192744 w 195512"/>
                  <a:gd name="connsiteY3" fmla="*/ 162219 h 166491"/>
                  <a:gd name="connsiteX4" fmla="*/ 195323 w 195512"/>
                  <a:gd name="connsiteY4" fmla="*/ 152487 h 166491"/>
                  <a:gd name="connsiteX5" fmla="*/ 97756 w 195512"/>
                  <a:gd name="connsiteY5" fmla="*/ 0 h 166491"/>
                  <a:gd name="connsiteX6" fmla="*/ 190 w 195512"/>
                  <a:gd name="connsiteY6" fmla="*/ 152487 h 166491"/>
                  <a:gd name="connsiteX7" fmla="*/ 2768 w 195512"/>
                  <a:gd name="connsiteY7" fmla="*/ 162219 h 166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512" h="166491">
                    <a:moveTo>
                      <a:pt x="2768" y="162219"/>
                    </a:moveTo>
                    <a:cubicBezTo>
                      <a:pt x="5032" y="164937"/>
                      <a:pt x="8366" y="166492"/>
                      <a:pt x="11897" y="166492"/>
                    </a:cubicBezTo>
                    <a:lnTo>
                      <a:pt x="183616" y="166492"/>
                    </a:lnTo>
                    <a:cubicBezTo>
                      <a:pt x="187146" y="166492"/>
                      <a:pt x="190479" y="164936"/>
                      <a:pt x="192744" y="162219"/>
                    </a:cubicBezTo>
                    <a:cubicBezTo>
                      <a:pt x="195009" y="159524"/>
                      <a:pt x="195950" y="155947"/>
                      <a:pt x="195323" y="152487"/>
                    </a:cubicBezTo>
                    <a:cubicBezTo>
                      <a:pt x="178005" y="56999"/>
                      <a:pt x="141539" y="0"/>
                      <a:pt x="97756" y="0"/>
                    </a:cubicBezTo>
                    <a:cubicBezTo>
                      <a:pt x="53972" y="0"/>
                      <a:pt x="17506" y="56999"/>
                      <a:pt x="190" y="152487"/>
                    </a:cubicBezTo>
                    <a:cubicBezTo>
                      <a:pt x="-437" y="155947"/>
                      <a:pt x="504" y="159524"/>
                      <a:pt x="2768" y="162219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9" name="Forma libre 269">
                <a:extLst>
                  <a:ext uri="{FF2B5EF4-FFF2-40B4-BE49-F238E27FC236}">
                    <a16:creationId xmlns:a16="http://schemas.microsoft.com/office/drawing/2014/main" id="{DF358922-A618-5042-B1A5-8ABF69ECA044}"/>
                  </a:ext>
                </a:extLst>
              </p:cNvPr>
              <p:cNvSpPr/>
              <p:nvPr/>
            </p:nvSpPr>
            <p:spPr>
              <a:xfrm>
                <a:off x="1897876" y="5851815"/>
                <a:ext cx="214062" cy="142709"/>
              </a:xfrm>
              <a:custGeom>
                <a:avLst/>
                <a:gdLst>
                  <a:gd name="connsiteX0" fmla="*/ 199347 w 214062"/>
                  <a:gd name="connsiteY0" fmla="*/ 0 h 142709"/>
                  <a:gd name="connsiteX1" fmla="*/ 14715 w 214062"/>
                  <a:gd name="connsiteY1" fmla="*/ 0 h 142709"/>
                  <a:gd name="connsiteX2" fmla="*/ 2869 w 214062"/>
                  <a:gd name="connsiteY2" fmla="*/ 10801 h 142709"/>
                  <a:gd name="connsiteX3" fmla="*/ 0 w 214062"/>
                  <a:gd name="connsiteY3" fmla="*/ 71355 h 142709"/>
                  <a:gd name="connsiteX4" fmla="*/ 2869 w 214062"/>
                  <a:gd name="connsiteY4" fmla="*/ 131909 h 142709"/>
                  <a:gd name="connsiteX5" fmla="*/ 14715 w 214062"/>
                  <a:gd name="connsiteY5" fmla="*/ 142710 h 142709"/>
                  <a:gd name="connsiteX6" fmla="*/ 168897 w 214062"/>
                  <a:gd name="connsiteY6" fmla="*/ 142710 h 142709"/>
                  <a:gd name="connsiteX7" fmla="*/ 177305 w 214062"/>
                  <a:gd name="connsiteY7" fmla="*/ 139226 h 142709"/>
                  <a:gd name="connsiteX8" fmla="*/ 192925 w 214062"/>
                  <a:gd name="connsiteY8" fmla="*/ 123617 h 142709"/>
                  <a:gd name="connsiteX9" fmla="*/ 205457 w 214062"/>
                  <a:gd name="connsiteY9" fmla="*/ 115603 h 142709"/>
                  <a:gd name="connsiteX10" fmla="*/ 213122 w 214062"/>
                  <a:gd name="connsiteY10" fmla="*/ 105081 h 142709"/>
                  <a:gd name="connsiteX11" fmla="*/ 214063 w 214062"/>
                  <a:gd name="connsiteY11" fmla="*/ 71355 h 142709"/>
                  <a:gd name="connsiteX12" fmla="*/ 211194 w 214062"/>
                  <a:gd name="connsiteY12" fmla="*/ 10801 h 142709"/>
                  <a:gd name="connsiteX13" fmla="*/ 199347 w 214062"/>
                  <a:gd name="connsiteY13" fmla="*/ 0 h 142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4062" h="142709">
                    <a:moveTo>
                      <a:pt x="199347" y="0"/>
                    </a:moveTo>
                    <a:lnTo>
                      <a:pt x="14715" y="0"/>
                    </a:lnTo>
                    <a:cubicBezTo>
                      <a:pt x="8571" y="0"/>
                      <a:pt x="3437" y="4669"/>
                      <a:pt x="2869" y="10801"/>
                    </a:cubicBezTo>
                    <a:cubicBezTo>
                      <a:pt x="964" y="31288"/>
                      <a:pt x="0" y="51658"/>
                      <a:pt x="0" y="71355"/>
                    </a:cubicBezTo>
                    <a:cubicBezTo>
                      <a:pt x="0" y="91052"/>
                      <a:pt x="964" y="111422"/>
                      <a:pt x="2869" y="131909"/>
                    </a:cubicBezTo>
                    <a:cubicBezTo>
                      <a:pt x="3437" y="138041"/>
                      <a:pt x="8571" y="142710"/>
                      <a:pt x="14715" y="142710"/>
                    </a:cubicBezTo>
                    <a:lnTo>
                      <a:pt x="168897" y="142710"/>
                    </a:lnTo>
                    <a:cubicBezTo>
                      <a:pt x="172055" y="142710"/>
                      <a:pt x="175076" y="141456"/>
                      <a:pt x="177305" y="139226"/>
                    </a:cubicBezTo>
                    <a:lnTo>
                      <a:pt x="192925" y="123617"/>
                    </a:lnTo>
                    <a:cubicBezTo>
                      <a:pt x="196398" y="120133"/>
                      <a:pt x="200614" y="117438"/>
                      <a:pt x="205457" y="115603"/>
                    </a:cubicBezTo>
                    <a:cubicBezTo>
                      <a:pt x="209870" y="113931"/>
                      <a:pt x="212878" y="109797"/>
                      <a:pt x="213122" y="105081"/>
                    </a:cubicBezTo>
                    <a:cubicBezTo>
                      <a:pt x="213679" y="94001"/>
                      <a:pt x="214063" y="82830"/>
                      <a:pt x="214063" y="71355"/>
                    </a:cubicBezTo>
                    <a:cubicBezTo>
                      <a:pt x="214063" y="51658"/>
                      <a:pt x="213098" y="31288"/>
                      <a:pt x="211194" y="10801"/>
                    </a:cubicBezTo>
                    <a:cubicBezTo>
                      <a:pt x="210623" y="4668"/>
                      <a:pt x="205490" y="0"/>
                      <a:pt x="199347" y="0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0" name="Forma libre 270">
                <a:extLst>
                  <a:ext uri="{FF2B5EF4-FFF2-40B4-BE49-F238E27FC236}">
                    <a16:creationId xmlns:a16="http://schemas.microsoft.com/office/drawing/2014/main" id="{BF94CB45-CFB3-3B46-B535-EB1E575E8AD4}"/>
                  </a:ext>
                </a:extLst>
              </p:cNvPr>
              <p:cNvSpPr/>
              <p:nvPr/>
            </p:nvSpPr>
            <p:spPr>
              <a:xfrm>
                <a:off x="1907149" y="6018307"/>
                <a:ext cx="139926" cy="166492"/>
              </a:xfrm>
              <a:custGeom>
                <a:avLst/>
                <a:gdLst>
                  <a:gd name="connsiteX0" fmla="*/ 135327 w 139926"/>
                  <a:gd name="connsiteY0" fmla="*/ 31288 h 166492"/>
                  <a:gd name="connsiteX1" fmla="*/ 139834 w 139926"/>
                  <a:gd name="connsiteY1" fmla="*/ 20417 h 166492"/>
                  <a:gd name="connsiteX2" fmla="*/ 139752 w 139926"/>
                  <a:gd name="connsiteY2" fmla="*/ 12892 h 166492"/>
                  <a:gd name="connsiteX3" fmla="*/ 136663 w 139926"/>
                  <a:gd name="connsiteY3" fmla="*/ 3833 h 166492"/>
                  <a:gd name="connsiteX4" fmla="*/ 127907 w 139926"/>
                  <a:gd name="connsiteY4" fmla="*/ 0 h 166492"/>
                  <a:gd name="connsiteX5" fmla="*/ 11897 w 139926"/>
                  <a:gd name="connsiteY5" fmla="*/ 0 h 166492"/>
                  <a:gd name="connsiteX6" fmla="*/ 2769 w 139926"/>
                  <a:gd name="connsiteY6" fmla="*/ 4273 h 166492"/>
                  <a:gd name="connsiteX7" fmla="*/ 190 w 139926"/>
                  <a:gd name="connsiteY7" fmla="*/ 14005 h 166492"/>
                  <a:gd name="connsiteX8" fmla="*/ 97755 w 139926"/>
                  <a:gd name="connsiteY8" fmla="*/ 166492 h 166492"/>
                  <a:gd name="connsiteX9" fmla="*/ 134013 w 139926"/>
                  <a:gd name="connsiteY9" fmla="*/ 152161 h 166492"/>
                  <a:gd name="connsiteX10" fmla="*/ 138310 w 139926"/>
                  <a:gd name="connsiteY10" fmla="*/ 143102 h 166492"/>
                  <a:gd name="connsiteX11" fmla="*/ 134152 w 139926"/>
                  <a:gd name="connsiteY11" fmla="*/ 133974 h 166492"/>
                  <a:gd name="connsiteX12" fmla="*/ 121542 w 139926"/>
                  <a:gd name="connsiteY12" fmla="*/ 107031 h 166492"/>
                  <a:gd name="connsiteX13" fmla="*/ 121542 w 139926"/>
                  <a:gd name="connsiteY13" fmla="*/ 59461 h 166492"/>
                  <a:gd name="connsiteX14" fmla="*/ 135327 w 139926"/>
                  <a:gd name="connsiteY14" fmla="*/ 31288 h 166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9926" h="166492">
                    <a:moveTo>
                      <a:pt x="135327" y="31288"/>
                    </a:moveTo>
                    <a:cubicBezTo>
                      <a:pt x="138649" y="28709"/>
                      <a:pt x="140356" y="24575"/>
                      <a:pt x="139834" y="20417"/>
                    </a:cubicBezTo>
                    <a:cubicBezTo>
                      <a:pt x="139544" y="18141"/>
                      <a:pt x="139521" y="15679"/>
                      <a:pt x="139752" y="12892"/>
                    </a:cubicBezTo>
                    <a:cubicBezTo>
                      <a:pt x="140031" y="9570"/>
                      <a:pt x="138916" y="6295"/>
                      <a:pt x="136663" y="3833"/>
                    </a:cubicBezTo>
                    <a:cubicBezTo>
                      <a:pt x="134410" y="1394"/>
                      <a:pt x="131228" y="0"/>
                      <a:pt x="127907" y="0"/>
                    </a:cubicBezTo>
                    <a:lnTo>
                      <a:pt x="11897" y="0"/>
                    </a:lnTo>
                    <a:cubicBezTo>
                      <a:pt x="8367" y="0"/>
                      <a:pt x="5034" y="1556"/>
                      <a:pt x="2769" y="4273"/>
                    </a:cubicBezTo>
                    <a:cubicBezTo>
                      <a:pt x="504" y="6968"/>
                      <a:pt x="-437" y="10545"/>
                      <a:pt x="190" y="14005"/>
                    </a:cubicBezTo>
                    <a:cubicBezTo>
                      <a:pt x="17505" y="109493"/>
                      <a:pt x="53973" y="166492"/>
                      <a:pt x="97755" y="166492"/>
                    </a:cubicBezTo>
                    <a:cubicBezTo>
                      <a:pt x="110345" y="166492"/>
                      <a:pt x="122538" y="161661"/>
                      <a:pt x="134013" y="152161"/>
                    </a:cubicBezTo>
                    <a:cubicBezTo>
                      <a:pt x="136708" y="149931"/>
                      <a:pt x="138286" y="146610"/>
                      <a:pt x="138310" y="143102"/>
                    </a:cubicBezTo>
                    <a:cubicBezTo>
                      <a:pt x="138333" y="139595"/>
                      <a:pt x="136811" y="136250"/>
                      <a:pt x="134152" y="133974"/>
                    </a:cubicBezTo>
                    <a:cubicBezTo>
                      <a:pt x="126141" y="127123"/>
                      <a:pt x="121542" y="117297"/>
                      <a:pt x="121542" y="107031"/>
                    </a:cubicBezTo>
                    <a:lnTo>
                      <a:pt x="121542" y="59461"/>
                    </a:lnTo>
                    <a:cubicBezTo>
                      <a:pt x="121542" y="48382"/>
                      <a:pt x="126570" y="38116"/>
                      <a:pt x="135327" y="31288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1" name="Forma libre 271">
                <a:extLst>
                  <a:ext uri="{FF2B5EF4-FFF2-40B4-BE49-F238E27FC236}">
                    <a16:creationId xmlns:a16="http://schemas.microsoft.com/office/drawing/2014/main" id="{FEF60D79-5D14-DD4D-AEC7-D677635BC71A}"/>
                  </a:ext>
                </a:extLst>
              </p:cNvPr>
              <p:cNvSpPr/>
              <p:nvPr/>
            </p:nvSpPr>
            <p:spPr>
              <a:xfrm>
                <a:off x="2086804" y="5679927"/>
                <a:ext cx="155383" cy="148100"/>
              </a:xfrm>
              <a:custGeom>
                <a:avLst/>
                <a:gdLst>
                  <a:gd name="connsiteX0" fmla="*/ 40534 w 155382"/>
                  <a:gd name="connsiteY0" fmla="*/ 138159 h 148100"/>
                  <a:gd name="connsiteX1" fmla="*/ 52264 w 155382"/>
                  <a:gd name="connsiteY1" fmla="*/ 148100 h 148100"/>
                  <a:gd name="connsiteX2" fmla="*/ 143489 w 155382"/>
                  <a:gd name="connsiteY2" fmla="*/ 148100 h 148100"/>
                  <a:gd name="connsiteX3" fmla="*/ 153546 w 155382"/>
                  <a:gd name="connsiteY3" fmla="*/ 142549 h 148100"/>
                  <a:gd name="connsiteX4" fmla="*/ 154232 w 155382"/>
                  <a:gd name="connsiteY4" fmla="*/ 131098 h 148100"/>
                  <a:gd name="connsiteX5" fmla="*/ 16389 w 155382"/>
                  <a:gd name="connsiteY5" fmla="*/ 909 h 148100"/>
                  <a:gd name="connsiteX6" fmla="*/ 2953 w 155382"/>
                  <a:gd name="connsiteY6" fmla="*/ 4068 h 148100"/>
                  <a:gd name="connsiteX7" fmla="*/ 1559 w 155382"/>
                  <a:gd name="connsiteY7" fmla="*/ 17796 h 148100"/>
                  <a:gd name="connsiteX8" fmla="*/ 40534 w 155382"/>
                  <a:gd name="connsiteY8" fmla="*/ 138159 h 14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5382" h="148100">
                    <a:moveTo>
                      <a:pt x="40534" y="138159"/>
                    </a:moveTo>
                    <a:cubicBezTo>
                      <a:pt x="41486" y="143896"/>
                      <a:pt x="46445" y="148100"/>
                      <a:pt x="52264" y="148100"/>
                    </a:cubicBezTo>
                    <a:lnTo>
                      <a:pt x="143489" y="148100"/>
                    </a:lnTo>
                    <a:cubicBezTo>
                      <a:pt x="147565" y="148100"/>
                      <a:pt x="151363" y="146010"/>
                      <a:pt x="153546" y="142549"/>
                    </a:cubicBezTo>
                    <a:cubicBezTo>
                      <a:pt x="155718" y="139112"/>
                      <a:pt x="155985" y="134792"/>
                      <a:pt x="154232" y="131098"/>
                    </a:cubicBezTo>
                    <a:cubicBezTo>
                      <a:pt x="126045" y="71891"/>
                      <a:pt x="77094" y="25646"/>
                      <a:pt x="16389" y="909"/>
                    </a:cubicBezTo>
                    <a:cubicBezTo>
                      <a:pt x="11662" y="-1065"/>
                      <a:pt x="6297" y="259"/>
                      <a:pt x="2953" y="4068"/>
                    </a:cubicBezTo>
                    <a:cubicBezTo>
                      <a:pt x="-392" y="7878"/>
                      <a:pt x="-950" y="13405"/>
                      <a:pt x="1559" y="17796"/>
                    </a:cubicBezTo>
                    <a:cubicBezTo>
                      <a:pt x="19119" y="48664"/>
                      <a:pt x="32602" y="90287"/>
                      <a:pt x="40534" y="138159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2" name="Forma libre 272">
                <a:extLst>
                  <a:ext uri="{FF2B5EF4-FFF2-40B4-BE49-F238E27FC236}">
                    <a16:creationId xmlns:a16="http://schemas.microsoft.com/office/drawing/2014/main" id="{3C72E08E-3F82-944E-A86E-001B569DFCB4}"/>
                  </a:ext>
                </a:extLst>
              </p:cNvPr>
              <p:cNvSpPr/>
              <p:nvPr/>
            </p:nvSpPr>
            <p:spPr>
              <a:xfrm>
                <a:off x="1767627" y="5679928"/>
                <a:ext cx="155381" cy="148100"/>
              </a:xfrm>
              <a:custGeom>
                <a:avLst/>
                <a:gdLst>
                  <a:gd name="connsiteX0" fmla="*/ 11893 w 155381"/>
                  <a:gd name="connsiteY0" fmla="*/ 148100 h 148100"/>
                  <a:gd name="connsiteX1" fmla="*/ 103118 w 155381"/>
                  <a:gd name="connsiteY1" fmla="*/ 148100 h 148100"/>
                  <a:gd name="connsiteX2" fmla="*/ 114848 w 155381"/>
                  <a:gd name="connsiteY2" fmla="*/ 138159 h 148100"/>
                  <a:gd name="connsiteX3" fmla="*/ 153823 w 155381"/>
                  <a:gd name="connsiteY3" fmla="*/ 17796 h 148100"/>
                  <a:gd name="connsiteX4" fmla="*/ 152429 w 155381"/>
                  <a:gd name="connsiteY4" fmla="*/ 4068 h 148100"/>
                  <a:gd name="connsiteX5" fmla="*/ 138992 w 155381"/>
                  <a:gd name="connsiteY5" fmla="*/ 910 h 148100"/>
                  <a:gd name="connsiteX6" fmla="*/ 1151 w 155381"/>
                  <a:gd name="connsiteY6" fmla="*/ 131098 h 148100"/>
                  <a:gd name="connsiteX7" fmla="*/ 1837 w 155381"/>
                  <a:gd name="connsiteY7" fmla="*/ 142549 h 148100"/>
                  <a:gd name="connsiteX8" fmla="*/ 11893 w 155381"/>
                  <a:gd name="connsiteY8" fmla="*/ 148100 h 14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5381" h="148100">
                    <a:moveTo>
                      <a:pt x="11893" y="148100"/>
                    </a:moveTo>
                    <a:lnTo>
                      <a:pt x="103118" y="148100"/>
                    </a:lnTo>
                    <a:cubicBezTo>
                      <a:pt x="108937" y="148100"/>
                      <a:pt x="113896" y="143896"/>
                      <a:pt x="114848" y="138159"/>
                    </a:cubicBezTo>
                    <a:cubicBezTo>
                      <a:pt x="122780" y="90287"/>
                      <a:pt x="136263" y="48664"/>
                      <a:pt x="153823" y="17796"/>
                    </a:cubicBezTo>
                    <a:cubicBezTo>
                      <a:pt x="156331" y="13406"/>
                      <a:pt x="155774" y="7878"/>
                      <a:pt x="152429" y="4068"/>
                    </a:cubicBezTo>
                    <a:cubicBezTo>
                      <a:pt x="149073" y="259"/>
                      <a:pt x="143672" y="-1065"/>
                      <a:pt x="138992" y="910"/>
                    </a:cubicBezTo>
                    <a:cubicBezTo>
                      <a:pt x="78289" y="25647"/>
                      <a:pt x="29337" y="71892"/>
                      <a:pt x="1151" y="131098"/>
                    </a:cubicBezTo>
                    <a:cubicBezTo>
                      <a:pt x="-603" y="134792"/>
                      <a:pt x="-335" y="139112"/>
                      <a:pt x="1837" y="142549"/>
                    </a:cubicBezTo>
                    <a:cubicBezTo>
                      <a:pt x="4020" y="146010"/>
                      <a:pt x="7817" y="148100"/>
                      <a:pt x="11893" y="148100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3" name="Forma libre 273">
                <a:extLst>
                  <a:ext uri="{FF2B5EF4-FFF2-40B4-BE49-F238E27FC236}">
                    <a16:creationId xmlns:a16="http://schemas.microsoft.com/office/drawing/2014/main" id="{1A8B3496-E2A5-184F-A20B-2857B471CCA6}"/>
                  </a:ext>
                </a:extLst>
              </p:cNvPr>
              <p:cNvSpPr/>
              <p:nvPr/>
            </p:nvSpPr>
            <p:spPr>
              <a:xfrm>
                <a:off x="1743275" y="5851816"/>
                <a:ext cx="133485" cy="142708"/>
              </a:xfrm>
              <a:custGeom>
                <a:avLst/>
                <a:gdLst>
                  <a:gd name="connsiteX0" fmla="*/ 130362 w 133485"/>
                  <a:gd name="connsiteY0" fmla="*/ 138852 h 142708"/>
                  <a:gd name="connsiteX1" fmla="*/ 133440 w 133485"/>
                  <a:gd name="connsiteY1" fmla="*/ 129770 h 142708"/>
                  <a:gd name="connsiteX2" fmla="*/ 130815 w 133485"/>
                  <a:gd name="connsiteY2" fmla="*/ 71354 h 142708"/>
                  <a:gd name="connsiteX3" fmla="*/ 133440 w 133485"/>
                  <a:gd name="connsiteY3" fmla="*/ 12937 h 142708"/>
                  <a:gd name="connsiteX4" fmla="*/ 130362 w 133485"/>
                  <a:gd name="connsiteY4" fmla="*/ 3855 h 142708"/>
                  <a:gd name="connsiteX5" fmla="*/ 121594 w 133485"/>
                  <a:gd name="connsiteY5" fmla="*/ 0 h 142708"/>
                  <a:gd name="connsiteX6" fmla="*/ 19312 w 133485"/>
                  <a:gd name="connsiteY6" fmla="*/ 0 h 142708"/>
                  <a:gd name="connsiteX7" fmla="*/ 7756 w 133485"/>
                  <a:gd name="connsiteY7" fmla="*/ 9059 h 142708"/>
                  <a:gd name="connsiteX8" fmla="*/ 0 w 133485"/>
                  <a:gd name="connsiteY8" fmla="*/ 71355 h 142708"/>
                  <a:gd name="connsiteX9" fmla="*/ 7758 w 133485"/>
                  <a:gd name="connsiteY9" fmla="*/ 133650 h 142708"/>
                  <a:gd name="connsiteX10" fmla="*/ 19313 w 133485"/>
                  <a:gd name="connsiteY10" fmla="*/ 142709 h 142708"/>
                  <a:gd name="connsiteX11" fmla="*/ 121595 w 133485"/>
                  <a:gd name="connsiteY11" fmla="*/ 142709 h 142708"/>
                  <a:gd name="connsiteX12" fmla="*/ 130362 w 133485"/>
                  <a:gd name="connsiteY12" fmla="*/ 138852 h 14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3485" h="142708">
                    <a:moveTo>
                      <a:pt x="130362" y="138852"/>
                    </a:moveTo>
                    <a:cubicBezTo>
                      <a:pt x="132616" y="136391"/>
                      <a:pt x="133731" y="133092"/>
                      <a:pt x="133440" y="129770"/>
                    </a:cubicBezTo>
                    <a:cubicBezTo>
                      <a:pt x="131697" y="109888"/>
                      <a:pt x="130815" y="90238"/>
                      <a:pt x="130815" y="71354"/>
                    </a:cubicBezTo>
                    <a:cubicBezTo>
                      <a:pt x="130815" y="52470"/>
                      <a:pt x="131698" y="32819"/>
                      <a:pt x="133440" y="12937"/>
                    </a:cubicBezTo>
                    <a:cubicBezTo>
                      <a:pt x="133729" y="9616"/>
                      <a:pt x="132615" y="6317"/>
                      <a:pt x="130362" y="3855"/>
                    </a:cubicBezTo>
                    <a:cubicBezTo>
                      <a:pt x="128109" y="1394"/>
                      <a:pt x="124927" y="0"/>
                      <a:pt x="121594" y="0"/>
                    </a:cubicBezTo>
                    <a:lnTo>
                      <a:pt x="19312" y="0"/>
                    </a:lnTo>
                    <a:cubicBezTo>
                      <a:pt x="13830" y="0"/>
                      <a:pt x="9057" y="3739"/>
                      <a:pt x="7756" y="9059"/>
                    </a:cubicBezTo>
                    <a:cubicBezTo>
                      <a:pt x="2613" y="30127"/>
                      <a:pt x="0" y="51077"/>
                      <a:pt x="0" y="71355"/>
                    </a:cubicBezTo>
                    <a:cubicBezTo>
                      <a:pt x="0" y="91633"/>
                      <a:pt x="2613" y="112583"/>
                      <a:pt x="7758" y="133650"/>
                    </a:cubicBezTo>
                    <a:cubicBezTo>
                      <a:pt x="9059" y="138969"/>
                      <a:pt x="13832" y="142709"/>
                      <a:pt x="19313" y="142709"/>
                    </a:cubicBezTo>
                    <a:lnTo>
                      <a:pt x="121595" y="142709"/>
                    </a:lnTo>
                    <a:cubicBezTo>
                      <a:pt x="124927" y="142709"/>
                      <a:pt x="128109" y="141315"/>
                      <a:pt x="130362" y="138852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4" name="Forma libre 274">
                <a:extLst>
                  <a:ext uri="{FF2B5EF4-FFF2-40B4-BE49-F238E27FC236}">
                    <a16:creationId xmlns:a16="http://schemas.microsoft.com/office/drawing/2014/main" id="{0FDAD011-CE1F-2C43-BA51-9B7789EE293D}"/>
                  </a:ext>
                </a:extLst>
              </p:cNvPr>
              <p:cNvSpPr/>
              <p:nvPr/>
            </p:nvSpPr>
            <p:spPr>
              <a:xfrm>
                <a:off x="2133051" y="5851823"/>
                <a:ext cx="133485" cy="113534"/>
              </a:xfrm>
              <a:custGeom>
                <a:avLst/>
                <a:gdLst>
                  <a:gd name="connsiteX0" fmla="*/ 3123 w 133485"/>
                  <a:gd name="connsiteY0" fmla="*/ 3855 h 113534"/>
                  <a:gd name="connsiteX1" fmla="*/ 45 w 133485"/>
                  <a:gd name="connsiteY1" fmla="*/ 12937 h 113534"/>
                  <a:gd name="connsiteX2" fmla="*/ 2670 w 133485"/>
                  <a:gd name="connsiteY2" fmla="*/ 71354 h 113534"/>
                  <a:gd name="connsiteX3" fmla="*/ 2402 w 133485"/>
                  <a:gd name="connsiteY3" fmla="*/ 84709 h 113534"/>
                  <a:gd name="connsiteX4" fmla="*/ 6932 w 133485"/>
                  <a:gd name="connsiteY4" fmla="*/ 94279 h 113534"/>
                  <a:gd name="connsiteX5" fmla="*/ 17303 w 133485"/>
                  <a:gd name="connsiteY5" fmla="*/ 96439 h 113534"/>
                  <a:gd name="connsiteX6" fmla="*/ 26454 w 133485"/>
                  <a:gd name="connsiteY6" fmla="*/ 95138 h 113534"/>
                  <a:gd name="connsiteX7" fmla="*/ 74024 w 133485"/>
                  <a:gd name="connsiteY7" fmla="*/ 95138 h 113534"/>
                  <a:gd name="connsiteX8" fmla="*/ 102199 w 133485"/>
                  <a:gd name="connsiteY8" fmla="*/ 108935 h 113534"/>
                  <a:gd name="connsiteX9" fmla="*/ 111594 w 133485"/>
                  <a:gd name="connsiteY9" fmla="*/ 113534 h 113534"/>
                  <a:gd name="connsiteX10" fmla="*/ 113127 w 133485"/>
                  <a:gd name="connsiteY10" fmla="*/ 113441 h 113534"/>
                  <a:gd name="connsiteX11" fmla="*/ 118794 w 133485"/>
                  <a:gd name="connsiteY11" fmla="*/ 113349 h 113534"/>
                  <a:gd name="connsiteX12" fmla="*/ 131395 w 133485"/>
                  <a:gd name="connsiteY12" fmla="*/ 102897 h 113534"/>
                  <a:gd name="connsiteX13" fmla="*/ 133485 w 133485"/>
                  <a:gd name="connsiteY13" fmla="*/ 71354 h 113534"/>
                  <a:gd name="connsiteX14" fmla="*/ 125728 w 133485"/>
                  <a:gd name="connsiteY14" fmla="*/ 9059 h 113534"/>
                  <a:gd name="connsiteX15" fmla="*/ 114172 w 133485"/>
                  <a:gd name="connsiteY15" fmla="*/ 0 h 113534"/>
                  <a:gd name="connsiteX16" fmla="*/ 11890 w 133485"/>
                  <a:gd name="connsiteY16" fmla="*/ 0 h 113534"/>
                  <a:gd name="connsiteX17" fmla="*/ 3123 w 133485"/>
                  <a:gd name="connsiteY17" fmla="*/ 3855 h 113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3485" h="113534">
                    <a:moveTo>
                      <a:pt x="3123" y="3855"/>
                    </a:moveTo>
                    <a:cubicBezTo>
                      <a:pt x="869" y="6317"/>
                      <a:pt x="-246" y="9616"/>
                      <a:pt x="45" y="12937"/>
                    </a:cubicBezTo>
                    <a:cubicBezTo>
                      <a:pt x="1788" y="32819"/>
                      <a:pt x="2670" y="52470"/>
                      <a:pt x="2670" y="71354"/>
                    </a:cubicBezTo>
                    <a:lnTo>
                      <a:pt x="2402" y="84709"/>
                    </a:lnTo>
                    <a:cubicBezTo>
                      <a:pt x="2332" y="88425"/>
                      <a:pt x="4006" y="91980"/>
                      <a:pt x="6932" y="94279"/>
                    </a:cubicBezTo>
                    <a:cubicBezTo>
                      <a:pt x="9859" y="96601"/>
                      <a:pt x="13668" y="97484"/>
                      <a:pt x="17303" y="96439"/>
                    </a:cubicBezTo>
                    <a:cubicBezTo>
                      <a:pt x="20671" y="95556"/>
                      <a:pt x="23667" y="95138"/>
                      <a:pt x="26454" y="95138"/>
                    </a:cubicBezTo>
                    <a:lnTo>
                      <a:pt x="74024" y="95138"/>
                    </a:lnTo>
                    <a:cubicBezTo>
                      <a:pt x="85126" y="95138"/>
                      <a:pt x="95393" y="100179"/>
                      <a:pt x="102199" y="108935"/>
                    </a:cubicBezTo>
                    <a:cubicBezTo>
                      <a:pt x="104475" y="111862"/>
                      <a:pt x="107947" y="113534"/>
                      <a:pt x="111594" y="113534"/>
                    </a:cubicBezTo>
                    <a:cubicBezTo>
                      <a:pt x="112105" y="113534"/>
                      <a:pt x="112616" y="113511"/>
                      <a:pt x="113127" y="113441"/>
                    </a:cubicBezTo>
                    <a:cubicBezTo>
                      <a:pt x="114591" y="113232"/>
                      <a:pt x="116053" y="113163"/>
                      <a:pt x="118794" y="113349"/>
                    </a:cubicBezTo>
                    <a:cubicBezTo>
                      <a:pt x="125007" y="113883"/>
                      <a:pt x="130640" y="109168"/>
                      <a:pt x="131395" y="102897"/>
                    </a:cubicBezTo>
                    <a:cubicBezTo>
                      <a:pt x="132823" y="90958"/>
                      <a:pt x="133485" y="80947"/>
                      <a:pt x="133485" y="71354"/>
                    </a:cubicBezTo>
                    <a:cubicBezTo>
                      <a:pt x="133485" y="51076"/>
                      <a:pt x="130872" y="30126"/>
                      <a:pt x="125728" y="9059"/>
                    </a:cubicBezTo>
                    <a:cubicBezTo>
                      <a:pt x="124426" y="3739"/>
                      <a:pt x="119654" y="0"/>
                      <a:pt x="114172" y="0"/>
                    </a:cubicBezTo>
                    <a:lnTo>
                      <a:pt x="11890" y="0"/>
                    </a:lnTo>
                    <a:cubicBezTo>
                      <a:pt x="8558" y="0"/>
                      <a:pt x="5376" y="1394"/>
                      <a:pt x="3123" y="3855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5" name="Forma libre 275">
                <a:extLst>
                  <a:ext uri="{FF2B5EF4-FFF2-40B4-BE49-F238E27FC236}">
                    <a16:creationId xmlns:a16="http://schemas.microsoft.com/office/drawing/2014/main" id="{407C9A32-7A68-7C42-956B-B3024F869DA4}"/>
                  </a:ext>
                </a:extLst>
              </p:cNvPr>
              <p:cNvSpPr/>
              <p:nvPr/>
            </p:nvSpPr>
            <p:spPr>
              <a:xfrm>
                <a:off x="1767622" y="6018308"/>
                <a:ext cx="155381" cy="148073"/>
              </a:xfrm>
              <a:custGeom>
                <a:avLst/>
                <a:gdLst>
                  <a:gd name="connsiteX0" fmla="*/ 114849 w 155381"/>
                  <a:gd name="connsiteY0" fmla="*/ 9942 h 148073"/>
                  <a:gd name="connsiteX1" fmla="*/ 103119 w 155381"/>
                  <a:gd name="connsiteY1" fmla="*/ 0 h 148073"/>
                  <a:gd name="connsiteX2" fmla="*/ 11894 w 155381"/>
                  <a:gd name="connsiteY2" fmla="*/ 0 h 148073"/>
                  <a:gd name="connsiteX3" fmla="*/ 1837 w 155381"/>
                  <a:gd name="connsiteY3" fmla="*/ 5551 h 148073"/>
                  <a:gd name="connsiteX4" fmla="*/ 1151 w 155381"/>
                  <a:gd name="connsiteY4" fmla="*/ 17002 h 148073"/>
                  <a:gd name="connsiteX5" fmla="*/ 138992 w 155381"/>
                  <a:gd name="connsiteY5" fmla="*/ 147191 h 148073"/>
                  <a:gd name="connsiteX6" fmla="*/ 143486 w 155381"/>
                  <a:gd name="connsiteY6" fmla="*/ 148074 h 148073"/>
                  <a:gd name="connsiteX7" fmla="*/ 152429 w 155381"/>
                  <a:gd name="connsiteY7" fmla="*/ 144032 h 148073"/>
                  <a:gd name="connsiteX8" fmla="*/ 153823 w 155381"/>
                  <a:gd name="connsiteY8" fmla="*/ 130304 h 148073"/>
                  <a:gd name="connsiteX9" fmla="*/ 114849 w 155381"/>
                  <a:gd name="connsiteY9" fmla="*/ 9942 h 148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381" h="148073">
                    <a:moveTo>
                      <a:pt x="114849" y="9942"/>
                    </a:moveTo>
                    <a:cubicBezTo>
                      <a:pt x="113897" y="4204"/>
                      <a:pt x="108938" y="0"/>
                      <a:pt x="103119" y="0"/>
                    </a:cubicBezTo>
                    <a:lnTo>
                      <a:pt x="11894" y="0"/>
                    </a:lnTo>
                    <a:cubicBezTo>
                      <a:pt x="7818" y="0"/>
                      <a:pt x="4020" y="2090"/>
                      <a:pt x="1837" y="5551"/>
                    </a:cubicBezTo>
                    <a:cubicBezTo>
                      <a:pt x="-335" y="8988"/>
                      <a:pt x="-603" y="13309"/>
                      <a:pt x="1151" y="17002"/>
                    </a:cubicBezTo>
                    <a:cubicBezTo>
                      <a:pt x="29337" y="76208"/>
                      <a:pt x="78289" y="122453"/>
                      <a:pt x="138992" y="147191"/>
                    </a:cubicBezTo>
                    <a:cubicBezTo>
                      <a:pt x="140456" y="147795"/>
                      <a:pt x="141977" y="148074"/>
                      <a:pt x="143486" y="148074"/>
                    </a:cubicBezTo>
                    <a:cubicBezTo>
                      <a:pt x="146842" y="148074"/>
                      <a:pt x="150118" y="146657"/>
                      <a:pt x="152429" y="144032"/>
                    </a:cubicBezTo>
                    <a:cubicBezTo>
                      <a:pt x="155774" y="140223"/>
                      <a:pt x="156331" y="134695"/>
                      <a:pt x="153823" y="130304"/>
                    </a:cubicBezTo>
                    <a:cubicBezTo>
                      <a:pt x="136265" y="99436"/>
                      <a:pt x="122781" y="57812"/>
                      <a:pt x="114849" y="9942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sp>
        <p:nvSpPr>
          <p:cNvPr id="66" name="5-Point Star 65">
            <a:extLst>
              <a:ext uri="{FF2B5EF4-FFF2-40B4-BE49-F238E27FC236}">
                <a16:creationId xmlns:a16="http://schemas.microsoft.com/office/drawing/2014/main" id="{E40CDDE3-BAF9-F545-80D9-15A29C3D3866}"/>
              </a:ext>
            </a:extLst>
          </p:cNvPr>
          <p:cNvSpPr/>
          <p:nvPr/>
        </p:nvSpPr>
        <p:spPr>
          <a:xfrm>
            <a:off x="7604767" y="9361088"/>
            <a:ext cx="415636" cy="415636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>
            <a:extLst>
              <a:ext uri="{FF2B5EF4-FFF2-40B4-BE49-F238E27FC236}">
                <a16:creationId xmlns:a16="http://schemas.microsoft.com/office/drawing/2014/main" id="{660740DE-CEC3-7547-92EC-9C8A43F1E422}"/>
              </a:ext>
            </a:extLst>
          </p:cNvPr>
          <p:cNvSpPr/>
          <p:nvPr/>
        </p:nvSpPr>
        <p:spPr>
          <a:xfrm>
            <a:off x="10323904" y="8328606"/>
            <a:ext cx="415636" cy="415636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5-Point Star 67">
            <a:extLst>
              <a:ext uri="{FF2B5EF4-FFF2-40B4-BE49-F238E27FC236}">
                <a16:creationId xmlns:a16="http://schemas.microsoft.com/office/drawing/2014/main" id="{6F4CC70F-FBFA-6F4C-951A-EB903AD01670}"/>
              </a:ext>
            </a:extLst>
          </p:cNvPr>
          <p:cNvSpPr/>
          <p:nvPr/>
        </p:nvSpPr>
        <p:spPr>
          <a:xfrm>
            <a:off x="13091167" y="10422101"/>
            <a:ext cx="415636" cy="415636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5-Point Star 68">
            <a:extLst>
              <a:ext uri="{FF2B5EF4-FFF2-40B4-BE49-F238E27FC236}">
                <a16:creationId xmlns:a16="http://schemas.microsoft.com/office/drawing/2014/main" id="{AD0C1BF3-18FE-AF44-B473-B06B52A2F43C}"/>
              </a:ext>
            </a:extLst>
          </p:cNvPr>
          <p:cNvSpPr/>
          <p:nvPr/>
        </p:nvSpPr>
        <p:spPr>
          <a:xfrm>
            <a:off x="15866107" y="11488579"/>
            <a:ext cx="415636" cy="415636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5-Point Star 69">
            <a:extLst>
              <a:ext uri="{FF2B5EF4-FFF2-40B4-BE49-F238E27FC236}">
                <a16:creationId xmlns:a16="http://schemas.microsoft.com/office/drawing/2014/main" id="{AB50FC0F-A90F-C943-8B34-43EEE76AFDB5}"/>
              </a:ext>
            </a:extLst>
          </p:cNvPr>
          <p:cNvSpPr/>
          <p:nvPr/>
        </p:nvSpPr>
        <p:spPr>
          <a:xfrm>
            <a:off x="18585244" y="10456097"/>
            <a:ext cx="415636" cy="415636"/>
          </a:xfrm>
          <a:prstGeom prst="star5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2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954898" y="1046901"/>
            <a:ext cx="164679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E8D7810-5DFA-224F-8FB3-AF9C0DFD4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918650"/>
              </p:ext>
            </p:extLst>
          </p:nvPr>
        </p:nvGraphicFramePr>
        <p:xfrm>
          <a:off x="1436968" y="4584191"/>
          <a:ext cx="21503716" cy="777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929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5375929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5375929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5375929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algn="l"/>
                      <a:r>
                        <a:rPr lang="en-US" sz="3200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Product</a:t>
                      </a:r>
                    </a:p>
                  </a:txBody>
                  <a:tcPr marL="5486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Production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Top Management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Schedulers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118936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" panose="02000000000000000000" pitchFamily="2" charset="0"/>
                          <a:cs typeface="Poppins Light" pitchFamily="2" charset="77"/>
                        </a:rPr>
                        <a:t>Managing</a:t>
                      </a:r>
                    </a:p>
                  </a:txBody>
                  <a:tcPr marL="5486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18936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" panose="02000000000000000000" pitchFamily="2" charset="0"/>
                          <a:cs typeface="Poppins Light" pitchFamily="2" charset="77"/>
                        </a:rPr>
                        <a:t>Planning</a:t>
                      </a:r>
                    </a:p>
                  </a:txBody>
                  <a:tcPr marL="5486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18936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" panose="02000000000000000000" pitchFamily="2" charset="0"/>
                          <a:cs typeface="Poppins Light" pitchFamily="2" charset="77"/>
                        </a:rPr>
                        <a:t>Rapid Set Up</a:t>
                      </a:r>
                    </a:p>
                  </a:txBody>
                  <a:tcPr marL="5486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18936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" panose="02000000000000000000" pitchFamily="2" charset="0"/>
                          <a:cs typeface="Poppins Light" pitchFamily="2" charset="77"/>
                        </a:rPr>
                        <a:t>Inventory</a:t>
                      </a:r>
                    </a:p>
                  </a:txBody>
                  <a:tcPr marL="5486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118936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" panose="02000000000000000000" pitchFamily="2" charset="0"/>
                          <a:cs typeface="Poppins Light" pitchFamily="2" charset="77"/>
                        </a:rPr>
                        <a:t>Performance</a:t>
                      </a:r>
                    </a:p>
                  </a:txBody>
                  <a:tcPr marL="5486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07F41765-A70D-B24A-B4B3-8B93CE18BDBA}"/>
              </a:ext>
            </a:extLst>
          </p:cNvPr>
          <p:cNvSpPr/>
          <p:nvPr/>
        </p:nvSpPr>
        <p:spPr>
          <a:xfrm>
            <a:off x="9325758" y="6780510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25F8F5-2011-AD43-B4BD-3F193BA9142E}"/>
              </a:ext>
            </a:extLst>
          </p:cNvPr>
          <p:cNvSpPr/>
          <p:nvPr/>
        </p:nvSpPr>
        <p:spPr>
          <a:xfrm>
            <a:off x="9325758" y="7999710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89F0DFF-78B0-FB45-991F-33932D695BCA}"/>
              </a:ext>
            </a:extLst>
          </p:cNvPr>
          <p:cNvSpPr/>
          <p:nvPr/>
        </p:nvSpPr>
        <p:spPr>
          <a:xfrm>
            <a:off x="9325758" y="11518764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B2D00A-2658-1A4C-BE7E-78EAD26125A5}"/>
              </a:ext>
            </a:extLst>
          </p:cNvPr>
          <p:cNvSpPr/>
          <p:nvPr/>
        </p:nvSpPr>
        <p:spPr>
          <a:xfrm>
            <a:off x="14728486" y="7999710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92847D3-671D-E645-A453-8416C1A3C1AD}"/>
              </a:ext>
            </a:extLst>
          </p:cNvPr>
          <p:cNvSpPr/>
          <p:nvPr/>
        </p:nvSpPr>
        <p:spPr>
          <a:xfrm>
            <a:off x="14728486" y="9193510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5490AB-E1DC-8047-A1D6-910910EE9719}"/>
              </a:ext>
            </a:extLst>
          </p:cNvPr>
          <p:cNvSpPr/>
          <p:nvPr/>
        </p:nvSpPr>
        <p:spPr>
          <a:xfrm>
            <a:off x="14728486" y="6780510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6665207-FF9A-4441-87E2-CC337FDABD4D}"/>
              </a:ext>
            </a:extLst>
          </p:cNvPr>
          <p:cNvSpPr/>
          <p:nvPr/>
        </p:nvSpPr>
        <p:spPr>
          <a:xfrm>
            <a:off x="20131214" y="7999710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B31099B-EA1E-7545-ACE6-9A17BF6EE31B}"/>
              </a:ext>
            </a:extLst>
          </p:cNvPr>
          <p:cNvSpPr/>
          <p:nvPr/>
        </p:nvSpPr>
        <p:spPr>
          <a:xfrm>
            <a:off x="20131214" y="11518764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3DCC-D703-CF43-91BF-07C9D065E84D}"/>
              </a:ext>
            </a:extLst>
          </p:cNvPr>
          <p:cNvSpPr/>
          <p:nvPr/>
        </p:nvSpPr>
        <p:spPr>
          <a:xfrm>
            <a:off x="20131214" y="10336510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4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954898" y="1046901"/>
            <a:ext cx="164679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81A29A-F1E8-2E49-B5FD-478F61C1E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411294"/>
              </p:ext>
            </p:extLst>
          </p:nvPr>
        </p:nvGraphicFramePr>
        <p:xfrm>
          <a:off x="4614863" y="4724400"/>
          <a:ext cx="17094480" cy="751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3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3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02442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Sales</a:t>
                      </a: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Production</a:t>
                      </a: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Marketing</a:t>
                      </a: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Distribution</a:t>
                      </a: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2442"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2442"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2442"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2442"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84706" marR="84706" marT="42353" marB="4235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FF75277F-011F-1440-BEF5-F82CEFF96817}"/>
              </a:ext>
            </a:extLst>
          </p:cNvPr>
          <p:cNvSpPr/>
          <p:nvPr/>
        </p:nvSpPr>
        <p:spPr>
          <a:xfrm>
            <a:off x="1930604" y="6187440"/>
            <a:ext cx="20516440" cy="1475068"/>
          </a:xfrm>
          <a:prstGeom prst="rightArrow">
            <a:avLst>
              <a:gd name="adj1" fmla="val 76201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F3E6C91-1229-7C44-8D67-BAEFCBF235E8}"/>
              </a:ext>
            </a:extLst>
          </p:cNvPr>
          <p:cNvSpPr/>
          <p:nvPr/>
        </p:nvSpPr>
        <p:spPr>
          <a:xfrm>
            <a:off x="1930604" y="7730491"/>
            <a:ext cx="20516440" cy="1475068"/>
          </a:xfrm>
          <a:prstGeom prst="rightArrow">
            <a:avLst>
              <a:gd name="adj1" fmla="val 76201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E3F662F-A83E-254C-AE62-621FDDE16C2E}"/>
              </a:ext>
            </a:extLst>
          </p:cNvPr>
          <p:cNvSpPr/>
          <p:nvPr/>
        </p:nvSpPr>
        <p:spPr>
          <a:xfrm>
            <a:off x="1930604" y="9213773"/>
            <a:ext cx="20516440" cy="1475068"/>
          </a:xfrm>
          <a:prstGeom prst="rightArrow">
            <a:avLst>
              <a:gd name="adj1" fmla="val 76201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84B064F-DF56-0A44-8665-5AF2DE611817}"/>
              </a:ext>
            </a:extLst>
          </p:cNvPr>
          <p:cNvSpPr/>
          <p:nvPr/>
        </p:nvSpPr>
        <p:spPr>
          <a:xfrm>
            <a:off x="1930604" y="10768246"/>
            <a:ext cx="20516440" cy="1475068"/>
          </a:xfrm>
          <a:prstGeom prst="rightArrow">
            <a:avLst>
              <a:gd name="adj1" fmla="val 76201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395">
            <a:extLst>
              <a:ext uri="{FF2B5EF4-FFF2-40B4-BE49-F238E27FC236}">
                <a16:creationId xmlns:a16="http://schemas.microsoft.com/office/drawing/2014/main" id="{404A2292-32B5-2442-B6A9-2141DFE59077}"/>
              </a:ext>
            </a:extLst>
          </p:cNvPr>
          <p:cNvSpPr txBox="1"/>
          <p:nvPr/>
        </p:nvSpPr>
        <p:spPr>
          <a:xfrm flipH="1">
            <a:off x="2191192" y="6644451"/>
            <a:ext cx="2847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Light" pitchFamily="2" charset="77"/>
                <a:ea typeface="Roboto Medium" panose="02000000000000000000" pitchFamily="2" charset="0"/>
                <a:cs typeface="Poppins Light" pitchFamily="2" charset="77"/>
              </a:rPr>
              <a:t>Management</a:t>
            </a:r>
          </a:p>
        </p:txBody>
      </p:sp>
      <p:sp>
        <p:nvSpPr>
          <p:cNvPr id="11" name="CuadroTexto 395">
            <a:extLst>
              <a:ext uri="{FF2B5EF4-FFF2-40B4-BE49-F238E27FC236}">
                <a16:creationId xmlns:a16="http://schemas.microsoft.com/office/drawing/2014/main" id="{6AE1D9AC-1F72-6940-BF73-3774E19F4D15}"/>
              </a:ext>
            </a:extLst>
          </p:cNvPr>
          <p:cNvSpPr txBox="1"/>
          <p:nvPr/>
        </p:nvSpPr>
        <p:spPr>
          <a:xfrm flipH="1">
            <a:off x="2191192" y="8202479"/>
            <a:ext cx="2847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Light" pitchFamily="2" charset="77"/>
                <a:ea typeface="Roboto Medium" panose="02000000000000000000" pitchFamily="2" charset="0"/>
                <a:cs typeface="Poppins Light" pitchFamily="2" charset="77"/>
              </a:rPr>
              <a:t>Schedulers</a:t>
            </a:r>
          </a:p>
        </p:txBody>
      </p:sp>
      <p:sp>
        <p:nvSpPr>
          <p:cNvPr id="12" name="CuadroTexto 395">
            <a:extLst>
              <a:ext uri="{FF2B5EF4-FFF2-40B4-BE49-F238E27FC236}">
                <a16:creationId xmlns:a16="http://schemas.microsoft.com/office/drawing/2014/main" id="{E7E6CC1F-DEBD-DE4F-AB07-8C9B5C777A38}"/>
              </a:ext>
            </a:extLst>
          </p:cNvPr>
          <p:cNvSpPr txBox="1"/>
          <p:nvPr/>
        </p:nvSpPr>
        <p:spPr>
          <a:xfrm flipH="1">
            <a:off x="2191192" y="9668139"/>
            <a:ext cx="2847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Light" pitchFamily="2" charset="77"/>
                <a:ea typeface="Roboto Medium" panose="02000000000000000000" pitchFamily="2" charset="0"/>
                <a:cs typeface="Poppins Light" pitchFamily="2" charset="77"/>
              </a:rPr>
              <a:t>Planners</a:t>
            </a:r>
          </a:p>
        </p:txBody>
      </p:sp>
      <p:sp>
        <p:nvSpPr>
          <p:cNvPr id="13" name="CuadroTexto 395">
            <a:extLst>
              <a:ext uri="{FF2B5EF4-FFF2-40B4-BE49-F238E27FC236}">
                <a16:creationId xmlns:a16="http://schemas.microsoft.com/office/drawing/2014/main" id="{98D71C54-4EF9-F345-ADF0-C6871AC23ABF}"/>
              </a:ext>
            </a:extLst>
          </p:cNvPr>
          <p:cNvSpPr txBox="1"/>
          <p:nvPr/>
        </p:nvSpPr>
        <p:spPr>
          <a:xfrm flipH="1">
            <a:off x="2191192" y="11218870"/>
            <a:ext cx="2847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Light" pitchFamily="2" charset="77"/>
                <a:ea typeface="Roboto Medium" panose="02000000000000000000" pitchFamily="2" charset="0"/>
                <a:cs typeface="Poppins Light" pitchFamily="2" charset="77"/>
              </a:rPr>
              <a:t>Supervision</a:t>
            </a:r>
          </a:p>
        </p:txBody>
      </p:sp>
      <p:sp>
        <p:nvSpPr>
          <p:cNvPr id="16" name="Freeform 1">
            <a:extLst>
              <a:ext uri="{FF2B5EF4-FFF2-40B4-BE49-F238E27FC236}">
                <a16:creationId xmlns:a16="http://schemas.microsoft.com/office/drawing/2014/main" id="{665E0BCE-CCF3-F944-8D8B-30F7193EB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28" y="6725396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">
            <a:extLst>
              <a:ext uri="{FF2B5EF4-FFF2-40B4-BE49-F238E27FC236}">
                <a16:creationId xmlns:a16="http://schemas.microsoft.com/office/drawing/2014/main" id="{41BA52A3-62AE-1245-9E72-63507AF27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28" y="9723777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1">
            <a:extLst>
              <a:ext uri="{FF2B5EF4-FFF2-40B4-BE49-F238E27FC236}">
                <a16:creationId xmlns:a16="http://schemas.microsoft.com/office/drawing/2014/main" id="{869619E9-F320-9A40-9883-F8549BEA0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28" y="11297395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1">
            <a:extLst>
              <a:ext uri="{FF2B5EF4-FFF2-40B4-BE49-F238E27FC236}">
                <a16:creationId xmlns:a16="http://schemas.microsoft.com/office/drawing/2014/main" id="{37009A71-CBAA-5144-82D8-4E87A79D2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5747" y="9723777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1">
            <a:extLst>
              <a:ext uri="{FF2B5EF4-FFF2-40B4-BE49-F238E27FC236}">
                <a16:creationId xmlns:a16="http://schemas.microsoft.com/office/drawing/2014/main" id="{13A4D2A2-C8F6-F648-BD93-F1407AB9C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5747" y="11297395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3A43F47D-55FA-B94A-BB69-9353A1821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1179" y="6725396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1">
            <a:extLst>
              <a:ext uri="{FF2B5EF4-FFF2-40B4-BE49-F238E27FC236}">
                <a16:creationId xmlns:a16="http://schemas.microsoft.com/office/drawing/2014/main" id="{E1470B4E-65E8-CB47-884C-2054096CA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1179" y="9723777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1">
            <a:extLst>
              <a:ext uri="{FF2B5EF4-FFF2-40B4-BE49-F238E27FC236}">
                <a16:creationId xmlns:a16="http://schemas.microsoft.com/office/drawing/2014/main" id="{04BBAC7E-ECCB-8E49-B7CD-1DB35E5F4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1951" y="8192689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1">
            <a:extLst>
              <a:ext uri="{FF2B5EF4-FFF2-40B4-BE49-F238E27FC236}">
                <a16:creationId xmlns:a16="http://schemas.microsoft.com/office/drawing/2014/main" id="{183DDE91-3993-9345-A4D1-6BD992DE0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1179" y="8192689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1">
            <a:extLst>
              <a:ext uri="{FF2B5EF4-FFF2-40B4-BE49-F238E27FC236}">
                <a16:creationId xmlns:a16="http://schemas.microsoft.com/office/drawing/2014/main" id="{A5F43861-D744-DB44-B007-6F2C4EA88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8793" y="9723777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1">
            <a:extLst>
              <a:ext uri="{FF2B5EF4-FFF2-40B4-BE49-F238E27FC236}">
                <a16:creationId xmlns:a16="http://schemas.microsoft.com/office/drawing/2014/main" id="{4CD93782-E4E8-3A48-BBCD-D8A24AB26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8793" y="11297395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65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954898" y="1046901"/>
            <a:ext cx="164679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692AE3C-25FF-8E41-88F9-1694118F2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156998"/>
              </p:ext>
            </p:extLst>
          </p:nvPr>
        </p:nvGraphicFramePr>
        <p:xfrm>
          <a:off x="2010017" y="4733721"/>
          <a:ext cx="20357615" cy="754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523">
                  <a:extLst>
                    <a:ext uri="{9D8B030D-6E8A-4147-A177-3AD203B41FA5}">
                      <a16:colId xmlns:a16="http://schemas.microsoft.com/office/drawing/2014/main" val="2564411398"/>
                    </a:ext>
                  </a:extLst>
                </a:gridCol>
                <a:gridCol w="4071523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4071523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4071523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4071523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</a:tblGrid>
              <a:tr h="1256752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Production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Sales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Production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Marketing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Distribution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125675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Managing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25675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Planning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25675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Rapid Set Up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25675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Inventory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125675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Performance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29" name="Oval 28">
            <a:extLst>
              <a:ext uri="{FF2B5EF4-FFF2-40B4-BE49-F238E27FC236}">
                <a16:creationId xmlns:a16="http://schemas.microsoft.com/office/drawing/2014/main" id="{09D7CE57-29D5-FE42-90AB-FF8AD42F55D4}"/>
              </a:ext>
            </a:extLst>
          </p:cNvPr>
          <p:cNvSpPr/>
          <p:nvPr/>
        </p:nvSpPr>
        <p:spPr>
          <a:xfrm>
            <a:off x="7904209" y="6417637"/>
            <a:ext cx="422366" cy="4223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39D55D-A508-3B47-815B-1F23563A7071}"/>
              </a:ext>
            </a:extLst>
          </p:cNvPr>
          <p:cNvSpPr/>
          <p:nvPr/>
        </p:nvSpPr>
        <p:spPr>
          <a:xfrm>
            <a:off x="12019009" y="6417637"/>
            <a:ext cx="422366" cy="4223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A874098-2CCF-4648-A9F4-C62E50BC2EBB}"/>
              </a:ext>
            </a:extLst>
          </p:cNvPr>
          <p:cNvSpPr/>
          <p:nvPr/>
        </p:nvSpPr>
        <p:spPr>
          <a:xfrm>
            <a:off x="20111449" y="6417637"/>
            <a:ext cx="422366" cy="4223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4F6C831-2697-6240-9F33-64AA39B4001E}"/>
              </a:ext>
            </a:extLst>
          </p:cNvPr>
          <p:cNvSpPr/>
          <p:nvPr/>
        </p:nvSpPr>
        <p:spPr>
          <a:xfrm>
            <a:off x="12019009" y="7652077"/>
            <a:ext cx="422366" cy="4223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2D17CCE-AE23-A146-8CA5-AAEEC83B8B24}"/>
              </a:ext>
            </a:extLst>
          </p:cNvPr>
          <p:cNvSpPr/>
          <p:nvPr/>
        </p:nvSpPr>
        <p:spPr>
          <a:xfrm>
            <a:off x="16019509" y="7652077"/>
            <a:ext cx="422366" cy="4223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EC3A947-6EEF-614E-B5FD-CD31079D3E89}"/>
              </a:ext>
            </a:extLst>
          </p:cNvPr>
          <p:cNvSpPr/>
          <p:nvPr/>
        </p:nvSpPr>
        <p:spPr>
          <a:xfrm>
            <a:off x="7904209" y="8909377"/>
            <a:ext cx="422366" cy="4223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A16CAD-F77D-AE4B-8C5C-BBB00CF36F5E}"/>
              </a:ext>
            </a:extLst>
          </p:cNvPr>
          <p:cNvSpPr/>
          <p:nvPr/>
        </p:nvSpPr>
        <p:spPr>
          <a:xfrm>
            <a:off x="20111449" y="8909377"/>
            <a:ext cx="422366" cy="4223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68D7FC-65AD-A94B-A426-5862549EC40A}"/>
              </a:ext>
            </a:extLst>
          </p:cNvPr>
          <p:cNvSpPr/>
          <p:nvPr/>
        </p:nvSpPr>
        <p:spPr>
          <a:xfrm>
            <a:off x="16019509" y="8934415"/>
            <a:ext cx="422366" cy="4223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8397204-3472-0345-BD23-D106872965FF}"/>
              </a:ext>
            </a:extLst>
          </p:cNvPr>
          <p:cNvSpPr/>
          <p:nvPr/>
        </p:nvSpPr>
        <p:spPr>
          <a:xfrm>
            <a:off x="12019009" y="10189537"/>
            <a:ext cx="422366" cy="4223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0C9FFE4-C60D-7C42-B9BD-ACADE1B92538}"/>
              </a:ext>
            </a:extLst>
          </p:cNvPr>
          <p:cNvSpPr/>
          <p:nvPr/>
        </p:nvSpPr>
        <p:spPr>
          <a:xfrm>
            <a:off x="16019509" y="10189537"/>
            <a:ext cx="422366" cy="4223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978F076-CC01-1B4E-9CEC-CDEE86C3A0FD}"/>
              </a:ext>
            </a:extLst>
          </p:cNvPr>
          <p:cNvSpPr/>
          <p:nvPr/>
        </p:nvSpPr>
        <p:spPr>
          <a:xfrm>
            <a:off x="20111449" y="10189537"/>
            <a:ext cx="422366" cy="4223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7CA26D-35C6-F448-A08F-C7DB206A3CC4}"/>
              </a:ext>
            </a:extLst>
          </p:cNvPr>
          <p:cNvSpPr/>
          <p:nvPr/>
        </p:nvSpPr>
        <p:spPr>
          <a:xfrm>
            <a:off x="7904209" y="11446837"/>
            <a:ext cx="422366" cy="4223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8436E86-F078-4D44-9E49-0BCA406DAA13}"/>
              </a:ext>
            </a:extLst>
          </p:cNvPr>
          <p:cNvSpPr/>
          <p:nvPr/>
        </p:nvSpPr>
        <p:spPr>
          <a:xfrm>
            <a:off x="12019009" y="11446837"/>
            <a:ext cx="422366" cy="4223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62766D2-9C90-6249-A705-6FF3C983AA56}"/>
              </a:ext>
            </a:extLst>
          </p:cNvPr>
          <p:cNvSpPr/>
          <p:nvPr/>
        </p:nvSpPr>
        <p:spPr>
          <a:xfrm>
            <a:off x="16019509" y="11446837"/>
            <a:ext cx="422366" cy="4223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74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954898" y="1046901"/>
            <a:ext cx="164679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01870F-03A1-C943-B452-2F5BF2B65396}"/>
              </a:ext>
            </a:extLst>
          </p:cNvPr>
          <p:cNvSpPr/>
          <p:nvPr/>
        </p:nvSpPr>
        <p:spPr>
          <a:xfrm>
            <a:off x="1578085" y="4658978"/>
            <a:ext cx="5519834" cy="7830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0B21FD-FE4F-9E4B-82FB-BA4493AA9782}"/>
              </a:ext>
            </a:extLst>
          </p:cNvPr>
          <p:cNvSpPr/>
          <p:nvPr/>
        </p:nvSpPr>
        <p:spPr>
          <a:xfrm>
            <a:off x="1578085" y="5924031"/>
            <a:ext cx="5519834" cy="7830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38E21-3698-184D-8319-0D7ABC458D08}"/>
              </a:ext>
            </a:extLst>
          </p:cNvPr>
          <p:cNvSpPr/>
          <p:nvPr/>
        </p:nvSpPr>
        <p:spPr>
          <a:xfrm>
            <a:off x="1578085" y="7189084"/>
            <a:ext cx="5519834" cy="7830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F407B9-4AEB-C746-A4BD-868465DA3946}"/>
              </a:ext>
            </a:extLst>
          </p:cNvPr>
          <p:cNvSpPr/>
          <p:nvPr/>
        </p:nvSpPr>
        <p:spPr>
          <a:xfrm>
            <a:off x="1578085" y="8454136"/>
            <a:ext cx="5519834" cy="7830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4" name="Text Placeholder">
            <a:extLst>
              <a:ext uri="{FF2B5EF4-FFF2-40B4-BE49-F238E27FC236}">
                <a16:creationId xmlns:a16="http://schemas.microsoft.com/office/drawing/2014/main" id="{CB9FA0D3-4643-F943-8817-F37705362C90}"/>
              </a:ext>
            </a:extLst>
          </p:cNvPr>
          <p:cNvSpPr txBox="1"/>
          <p:nvPr/>
        </p:nvSpPr>
        <p:spPr>
          <a:xfrm>
            <a:off x="2519147" y="4807982"/>
            <a:ext cx="3637711" cy="5454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Sales</a:t>
            </a:r>
            <a:endParaRPr sz="28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25" name="Text Placeholder">
            <a:extLst>
              <a:ext uri="{FF2B5EF4-FFF2-40B4-BE49-F238E27FC236}">
                <a16:creationId xmlns:a16="http://schemas.microsoft.com/office/drawing/2014/main" id="{BD4494AD-9F92-1447-94D5-107EFEC751E6}"/>
              </a:ext>
            </a:extLst>
          </p:cNvPr>
          <p:cNvSpPr txBox="1"/>
          <p:nvPr/>
        </p:nvSpPr>
        <p:spPr>
          <a:xfrm>
            <a:off x="2519147" y="6073035"/>
            <a:ext cx="3637711" cy="5454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Production</a:t>
            </a:r>
            <a:endParaRPr sz="28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27" name="Text Placeholder">
            <a:extLst>
              <a:ext uri="{FF2B5EF4-FFF2-40B4-BE49-F238E27FC236}">
                <a16:creationId xmlns:a16="http://schemas.microsoft.com/office/drawing/2014/main" id="{33BD6BB2-D95D-7F40-9E07-06347AB65E5D}"/>
              </a:ext>
            </a:extLst>
          </p:cNvPr>
          <p:cNvSpPr txBox="1"/>
          <p:nvPr/>
        </p:nvSpPr>
        <p:spPr>
          <a:xfrm>
            <a:off x="2519147" y="7338087"/>
            <a:ext cx="3637711" cy="5454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Marketing</a:t>
            </a:r>
            <a:endParaRPr sz="28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28" name="Text Placeholder">
            <a:extLst>
              <a:ext uri="{FF2B5EF4-FFF2-40B4-BE49-F238E27FC236}">
                <a16:creationId xmlns:a16="http://schemas.microsoft.com/office/drawing/2014/main" id="{64203857-86AF-D147-8898-5EAE6B993F32}"/>
              </a:ext>
            </a:extLst>
          </p:cNvPr>
          <p:cNvSpPr txBox="1"/>
          <p:nvPr/>
        </p:nvSpPr>
        <p:spPr>
          <a:xfrm>
            <a:off x="2519147" y="8603140"/>
            <a:ext cx="3637711" cy="5454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Distribution</a:t>
            </a:r>
            <a:endParaRPr sz="28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2F4BB9-D1F1-1844-B56E-3A55F122F209}"/>
              </a:ext>
            </a:extLst>
          </p:cNvPr>
          <p:cNvSpPr/>
          <p:nvPr/>
        </p:nvSpPr>
        <p:spPr>
          <a:xfrm>
            <a:off x="1578085" y="9719189"/>
            <a:ext cx="5519834" cy="7830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6" name="Text Placeholder">
            <a:extLst>
              <a:ext uri="{FF2B5EF4-FFF2-40B4-BE49-F238E27FC236}">
                <a16:creationId xmlns:a16="http://schemas.microsoft.com/office/drawing/2014/main" id="{B4350D36-8D6F-0F42-88FC-BCE45B2A0EFC}"/>
              </a:ext>
            </a:extLst>
          </p:cNvPr>
          <p:cNvSpPr txBox="1"/>
          <p:nvPr/>
        </p:nvSpPr>
        <p:spPr>
          <a:xfrm>
            <a:off x="2519147" y="9868193"/>
            <a:ext cx="3637711" cy="5454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Distribution</a:t>
            </a:r>
            <a:endParaRPr sz="28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44F775-41D4-8545-9DD2-F300171180F5}"/>
              </a:ext>
            </a:extLst>
          </p:cNvPr>
          <p:cNvSpPr/>
          <p:nvPr/>
        </p:nvSpPr>
        <p:spPr>
          <a:xfrm>
            <a:off x="7097919" y="4658978"/>
            <a:ext cx="4815010" cy="783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Poppins Light" pitchFamily="2" charset="77"/>
                <a:cs typeface="Poppins Light" pitchFamily="2" charset="77"/>
              </a:rPr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884A6F-A291-BF42-A863-094C5350CFB2}"/>
              </a:ext>
            </a:extLst>
          </p:cNvPr>
          <p:cNvSpPr/>
          <p:nvPr/>
        </p:nvSpPr>
        <p:spPr>
          <a:xfrm>
            <a:off x="11912929" y="4658978"/>
            <a:ext cx="7144204" cy="783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Poppins Light" pitchFamily="2" charset="77"/>
                <a:cs typeface="Poppins Light" pitchFamily="2" charset="77"/>
              </a:rPr>
              <a:t>9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4AA2DBF-5706-4F46-83E5-076AFC996C12}"/>
              </a:ext>
            </a:extLst>
          </p:cNvPr>
          <p:cNvSpPr/>
          <p:nvPr/>
        </p:nvSpPr>
        <p:spPr>
          <a:xfrm>
            <a:off x="19057133" y="4658978"/>
            <a:ext cx="3190640" cy="7830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Poppins Light" pitchFamily="2" charset="77"/>
                <a:cs typeface="Poppins Light" pitchFamily="2" charset="77"/>
              </a:rPr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294AFF-7856-DD48-B9D6-C9D93A0372EC}"/>
              </a:ext>
            </a:extLst>
          </p:cNvPr>
          <p:cNvSpPr/>
          <p:nvPr/>
        </p:nvSpPr>
        <p:spPr>
          <a:xfrm>
            <a:off x="7097919" y="5924031"/>
            <a:ext cx="3062957" cy="783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Poppins Light" pitchFamily="2" charset="77"/>
                <a:cs typeface="Poppins Light" pitchFamily="2" charset="77"/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3C80514-53F1-C94D-8881-28835DB18F1C}"/>
              </a:ext>
            </a:extLst>
          </p:cNvPr>
          <p:cNvSpPr/>
          <p:nvPr/>
        </p:nvSpPr>
        <p:spPr>
          <a:xfrm>
            <a:off x="10160877" y="5924031"/>
            <a:ext cx="3062958" cy="783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Poppins Light" pitchFamily="2" charset="77"/>
                <a:cs typeface="Poppins Light" pitchFamily="2" charset="77"/>
              </a:rPr>
              <a:t>1.5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65A875-C2D9-734A-87EC-C8188FEFD61E}"/>
              </a:ext>
            </a:extLst>
          </p:cNvPr>
          <p:cNvSpPr/>
          <p:nvPr/>
        </p:nvSpPr>
        <p:spPr>
          <a:xfrm>
            <a:off x="13223835" y="5924031"/>
            <a:ext cx="9023938" cy="7830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Poppins Light" pitchFamily="2" charset="77"/>
                <a:cs typeface="Poppins Light" pitchFamily="2" charset="77"/>
              </a:rPr>
              <a:t>12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7C02A60-F3D6-D442-8DD0-E01C5B92527F}"/>
              </a:ext>
            </a:extLst>
          </p:cNvPr>
          <p:cNvSpPr/>
          <p:nvPr/>
        </p:nvSpPr>
        <p:spPr>
          <a:xfrm>
            <a:off x="7097919" y="7189083"/>
            <a:ext cx="5279504" cy="783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Poppins Light" pitchFamily="2" charset="77"/>
                <a:cs typeface="Poppins Light" pitchFamily="2" charset="77"/>
              </a:rPr>
              <a:t>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7AEB1A8-75C6-B542-A35C-E1445AD5C917}"/>
              </a:ext>
            </a:extLst>
          </p:cNvPr>
          <p:cNvSpPr/>
          <p:nvPr/>
        </p:nvSpPr>
        <p:spPr>
          <a:xfrm>
            <a:off x="12377423" y="7189083"/>
            <a:ext cx="5066270" cy="783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Poppins Light" pitchFamily="2" charset="77"/>
                <a:cs typeface="Poppins Light" pitchFamily="2" charset="77"/>
              </a:rPr>
              <a:t>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0FF801E-D5DC-014C-BC0A-2121C5119591}"/>
              </a:ext>
            </a:extLst>
          </p:cNvPr>
          <p:cNvSpPr/>
          <p:nvPr/>
        </p:nvSpPr>
        <p:spPr>
          <a:xfrm>
            <a:off x="17443693" y="7189083"/>
            <a:ext cx="4804080" cy="7830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Poppins Light" pitchFamily="2" charset="77"/>
                <a:cs typeface="Poppins Light" pitchFamily="2" charset="77"/>
              </a:rPr>
              <a:t>4.5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C72AF97-5277-174D-95D0-41F24444977D}"/>
              </a:ext>
            </a:extLst>
          </p:cNvPr>
          <p:cNvSpPr/>
          <p:nvPr/>
        </p:nvSpPr>
        <p:spPr>
          <a:xfrm>
            <a:off x="7097919" y="8454136"/>
            <a:ext cx="4815010" cy="783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Poppins Light" pitchFamily="2" charset="77"/>
                <a:cs typeface="Poppins Light" pitchFamily="2" charset="77"/>
              </a:rPr>
              <a:t>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6A1C1E1-4DF7-B244-9CFE-E603B699759F}"/>
              </a:ext>
            </a:extLst>
          </p:cNvPr>
          <p:cNvSpPr/>
          <p:nvPr/>
        </p:nvSpPr>
        <p:spPr>
          <a:xfrm>
            <a:off x="11912929" y="8454136"/>
            <a:ext cx="7144204" cy="783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Poppins Light" pitchFamily="2" charset="77"/>
                <a:cs typeface="Poppins Light" pitchFamily="2" charset="77"/>
              </a:rPr>
              <a:t>7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282A12-37D2-2545-912C-DB53FEE16B4D}"/>
              </a:ext>
            </a:extLst>
          </p:cNvPr>
          <p:cNvSpPr/>
          <p:nvPr/>
        </p:nvSpPr>
        <p:spPr>
          <a:xfrm>
            <a:off x="19057133" y="8454136"/>
            <a:ext cx="3190640" cy="7830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Poppins Light" pitchFamily="2" charset="77"/>
                <a:cs typeface="Poppins Light" pitchFamily="2" charset="77"/>
              </a:rPr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5DC2B02-6253-C142-96B3-36AE00DF2B08}"/>
              </a:ext>
            </a:extLst>
          </p:cNvPr>
          <p:cNvSpPr/>
          <p:nvPr/>
        </p:nvSpPr>
        <p:spPr>
          <a:xfrm>
            <a:off x="7097919" y="9719189"/>
            <a:ext cx="7764583" cy="783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Poppins Light" pitchFamily="2" charset="77"/>
                <a:cs typeface="Poppins Light" pitchFamily="2" charset="77"/>
              </a:rPr>
              <a:t>10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3B1D40-52C2-1F44-8966-D9F2C1822D4A}"/>
              </a:ext>
            </a:extLst>
          </p:cNvPr>
          <p:cNvSpPr/>
          <p:nvPr/>
        </p:nvSpPr>
        <p:spPr>
          <a:xfrm>
            <a:off x="14862503" y="9719189"/>
            <a:ext cx="1473199" cy="783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Poppins Light" pitchFamily="2" charset="77"/>
                <a:cs typeface="Poppins Light" pitchFamily="2" charset="77"/>
              </a:rPr>
              <a:t>0.5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CEF421B-A68A-3A4C-94BD-A03D12080FAA}"/>
              </a:ext>
            </a:extLst>
          </p:cNvPr>
          <p:cNvSpPr/>
          <p:nvPr/>
        </p:nvSpPr>
        <p:spPr>
          <a:xfrm>
            <a:off x="16335703" y="9719189"/>
            <a:ext cx="5912069" cy="7830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Poppins Light" pitchFamily="2" charset="77"/>
                <a:cs typeface="Poppins Light" pitchFamily="2" charset="77"/>
              </a:rPr>
              <a:t>6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23DA155-CFD4-204B-B164-94B712B8C0D0}"/>
              </a:ext>
            </a:extLst>
          </p:cNvPr>
          <p:cNvGrpSpPr/>
          <p:nvPr/>
        </p:nvGrpSpPr>
        <p:grpSpPr>
          <a:xfrm>
            <a:off x="16569947" y="11478824"/>
            <a:ext cx="985005" cy="969558"/>
            <a:chOff x="13955473" y="4388180"/>
            <a:chExt cx="1763128" cy="1735479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E7755B5-7881-BE42-A4B2-BCED90A1881F}"/>
                </a:ext>
              </a:extLst>
            </p:cNvPr>
            <p:cNvSpPr/>
            <p:nvPr/>
          </p:nvSpPr>
          <p:spPr>
            <a:xfrm>
              <a:off x="13955473" y="4388180"/>
              <a:ext cx="1763128" cy="173547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Gráfico 56">
              <a:extLst>
                <a:ext uri="{FF2B5EF4-FFF2-40B4-BE49-F238E27FC236}">
                  <a16:creationId xmlns:a16="http://schemas.microsoft.com/office/drawing/2014/main" id="{DF12FA29-C806-A740-B098-D8CCECE48054}"/>
                </a:ext>
              </a:extLst>
            </p:cNvPr>
            <p:cNvSpPr/>
            <p:nvPr/>
          </p:nvSpPr>
          <p:spPr>
            <a:xfrm>
              <a:off x="14523101" y="4958726"/>
              <a:ext cx="645934" cy="645930"/>
            </a:xfrm>
            <a:custGeom>
              <a:avLst/>
              <a:gdLst>
                <a:gd name="connsiteX0" fmla="*/ 567433 w 571235"/>
                <a:gd name="connsiteY0" fmla="*/ 530713 h 571232"/>
                <a:gd name="connsiteX1" fmla="*/ 393855 w 571235"/>
                <a:gd name="connsiteY1" fmla="*/ 357125 h 571232"/>
                <a:gd name="connsiteX2" fmla="*/ 441411 w 571235"/>
                <a:gd name="connsiteY2" fmla="*/ 220703 h 571232"/>
                <a:gd name="connsiteX3" fmla="*/ 428936 w 571235"/>
                <a:gd name="connsiteY3" fmla="*/ 148233 h 571232"/>
                <a:gd name="connsiteX4" fmla="*/ 480359 w 571235"/>
                <a:gd name="connsiteY4" fmla="*/ 93383 h 571232"/>
                <a:gd name="connsiteX5" fmla="*/ 480359 w 571235"/>
                <a:gd name="connsiteY5" fmla="*/ 116843 h 571232"/>
                <a:gd name="connsiteX6" fmla="*/ 493342 w 571235"/>
                <a:gd name="connsiteY6" fmla="*/ 129826 h 571232"/>
                <a:gd name="connsiteX7" fmla="*/ 506323 w 571235"/>
                <a:gd name="connsiteY7" fmla="*/ 129826 h 571232"/>
                <a:gd name="connsiteX8" fmla="*/ 519307 w 571235"/>
                <a:gd name="connsiteY8" fmla="*/ 116843 h 571232"/>
                <a:gd name="connsiteX9" fmla="*/ 519307 w 571235"/>
                <a:gd name="connsiteY9" fmla="*/ 38947 h 571232"/>
                <a:gd name="connsiteX10" fmla="*/ 506323 w 571235"/>
                <a:gd name="connsiteY10" fmla="*/ 25964 h 571232"/>
                <a:gd name="connsiteX11" fmla="*/ 428428 w 571235"/>
                <a:gd name="connsiteY11" fmla="*/ 25964 h 571232"/>
                <a:gd name="connsiteX12" fmla="*/ 415444 w 571235"/>
                <a:gd name="connsiteY12" fmla="*/ 38947 h 571232"/>
                <a:gd name="connsiteX13" fmla="*/ 415444 w 571235"/>
                <a:gd name="connsiteY13" fmla="*/ 51930 h 571232"/>
                <a:gd name="connsiteX14" fmla="*/ 428428 w 571235"/>
                <a:gd name="connsiteY14" fmla="*/ 64913 h 571232"/>
                <a:gd name="connsiteX15" fmla="*/ 453666 w 571235"/>
                <a:gd name="connsiteY15" fmla="*/ 64913 h 571232"/>
                <a:gd name="connsiteX16" fmla="*/ 411359 w 571235"/>
                <a:gd name="connsiteY16" fmla="*/ 110040 h 571232"/>
                <a:gd name="connsiteX17" fmla="*/ 220706 w 571235"/>
                <a:gd name="connsiteY17" fmla="*/ 0 h 571232"/>
                <a:gd name="connsiteX18" fmla="*/ 0 w 571235"/>
                <a:gd name="connsiteY18" fmla="*/ 220703 h 571232"/>
                <a:gd name="connsiteX19" fmla="*/ 26698 w 571235"/>
                <a:gd name="connsiteY19" fmla="*/ 325852 h 571232"/>
                <a:gd name="connsiteX20" fmla="*/ 10038 w 571235"/>
                <a:gd name="connsiteY20" fmla="*/ 340291 h 571232"/>
                <a:gd name="connsiteX21" fmla="*/ 8728 w 571235"/>
                <a:gd name="connsiteY21" fmla="*/ 358604 h 571232"/>
                <a:gd name="connsiteX22" fmla="*/ 17233 w 571235"/>
                <a:gd name="connsiteY22" fmla="*/ 368420 h 571232"/>
                <a:gd name="connsiteX23" fmla="*/ 35547 w 571235"/>
                <a:gd name="connsiteY23" fmla="*/ 369729 h 571232"/>
                <a:gd name="connsiteX24" fmla="*/ 48552 w 571235"/>
                <a:gd name="connsiteY24" fmla="*/ 358459 h 571232"/>
                <a:gd name="connsiteX25" fmla="*/ 220703 w 571235"/>
                <a:gd name="connsiteY25" fmla="*/ 441411 h 571232"/>
                <a:gd name="connsiteX26" fmla="*/ 357138 w 571235"/>
                <a:gd name="connsiteY26" fmla="*/ 393844 h 571232"/>
                <a:gd name="connsiteX27" fmla="*/ 530715 w 571235"/>
                <a:gd name="connsiteY27" fmla="*/ 567430 h 571232"/>
                <a:gd name="connsiteX28" fmla="*/ 549076 w 571235"/>
                <a:gd name="connsiteY28" fmla="*/ 567430 h 571232"/>
                <a:gd name="connsiteX29" fmla="*/ 567433 w 571235"/>
                <a:gd name="connsiteY29" fmla="*/ 549074 h 571232"/>
                <a:gd name="connsiteX30" fmla="*/ 567433 w 571235"/>
                <a:gd name="connsiteY30" fmla="*/ 530713 h 571232"/>
                <a:gd name="connsiteX31" fmla="*/ 51931 w 571235"/>
                <a:gd name="connsiteY31" fmla="*/ 220703 h 571232"/>
                <a:gd name="connsiteX32" fmla="*/ 220706 w 571235"/>
                <a:gd name="connsiteY32" fmla="*/ 51929 h 571232"/>
                <a:gd name="connsiteX33" fmla="*/ 373797 w 571235"/>
                <a:gd name="connsiteY33" fmla="*/ 150101 h 571232"/>
                <a:gd name="connsiteX34" fmla="*/ 285162 w 571235"/>
                <a:gd name="connsiteY34" fmla="*/ 244639 h 571232"/>
                <a:gd name="connsiteX35" fmla="*/ 221487 w 571235"/>
                <a:gd name="connsiteY35" fmla="*/ 180964 h 571232"/>
                <a:gd name="connsiteX36" fmla="*/ 194969 w 571235"/>
                <a:gd name="connsiteY36" fmla="*/ 180019 h 571232"/>
                <a:gd name="connsiteX37" fmla="*/ 67303 w 571235"/>
                <a:gd name="connsiteY37" fmla="*/ 290661 h 571232"/>
                <a:gd name="connsiteX38" fmla="*/ 51931 w 571235"/>
                <a:gd name="connsiteY38" fmla="*/ 220703 h 571232"/>
                <a:gd name="connsiteX39" fmla="*/ 220705 w 571235"/>
                <a:gd name="connsiteY39" fmla="*/ 389478 h 571232"/>
                <a:gd name="connsiteX40" fmla="*/ 87837 w 571235"/>
                <a:gd name="connsiteY40" fmla="*/ 324411 h 571232"/>
                <a:gd name="connsiteX41" fmla="*/ 206784 w 571235"/>
                <a:gd name="connsiteY41" fmla="*/ 221324 h 571232"/>
                <a:gd name="connsiteX42" fmla="*/ 271849 w 571235"/>
                <a:gd name="connsiteY42" fmla="*/ 286403 h 571232"/>
                <a:gd name="connsiteX43" fmla="*/ 285923 w 571235"/>
                <a:gd name="connsiteY43" fmla="*/ 292108 h 571232"/>
                <a:gd name="connsiteX44" fmla="*/ 299819 w 571235"/>
                <a:gd name="connsiteY44" fmla="*/ 285960 h 571232"/>
                <a:gd name="connsiteX45" fmla="*/ 386999 w 571235"/>
                <a:gd name="connsiteY45" fmla="*/ 192966 h 571232"/>
                <a:gd name="connsiteX46" fmla="*/ 389481 w 571235"/>
                <a:gd name="connsiteY46" fmla="*/ 220703 h 571232"/>
                <a:gd name="connsiteX47" fmla="*/ 220705 w 571235"/>
                <a:gd name="connsiteY47" fmla="*/ 389478 h 571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71235" h="571232">
                  <a:moveTo>
                    <a:pt x="567433" y="530713"/>
                  </a:moveTo>
                  <a:lnTo>
                    <a:pt x="393855" y="357125"/>
                  </a:lnTo>
                  <a:cubicBezTo>
                    <a:pt x="423537" y="319535"/>
                    <a:pt x="441411" y="272209"/>
                    <a:pt x="441411" y="220703"/>
                  </a:cubicBezTo>
                  <a:cubicBezTo>
                    <a:pt x="441411" y="195291"/>
                    <a:pt x="436877" y="170973"/>
                    <a:pt x="428936" y="148233"/>
                  </a:cubicBezTo>
                  <a:lnTo>
                    <a:pt x="480359" y="93383"/>
                  </a:lnTo>
                  <a:lnTo>
                    <a:pt x="480359" y="116843"/>
                  </a:lnTo>
                  <a:cubicBezTo>
                    <a:pt x="480359" y="124019"/>
                    <a:pt x="486165" y="129826"/>
                    <a:pt x="493342" y="129826"/>
                  </a:cubicBezTo>
                  <a:lnTo>
                    <a:pt x="506323" y="129826"/>
                  </a:lnTo>
                  <a:cubicBezTo>
                    <a:pt x="513500" y="129826"/>
                    <a:pt x="519307" y="124019"/>
                    <a:pt x="519307" y="116843"/>
                  </a:cubicBezTo>
                  <a:lnTo>
                    <a:pt x="519307" y="38947"/>
                  </a:lnTo>
                  <a:cubicBezTo>
                    <a:pt x="519307" y="31771"/>
                    <a:pt x="513500" y="25964"/>
                    <a:pt x="506323" y="25964"/>
                  </a:cubicBezTo>
                  <a:lnTo>
                    <a:pt x="428428" y="25964"/>
                  </a:lnTo>
                  <a:cubicBezTo>
                    <a:pt x="421251" y="25964"/>
                    <a:pt x="415444" y="31771"/>
                    <a:pt x="415444" y="38947"/>
                  </a:cubicBezTo>
                  <a:lnTo>
                    <a:pt x="415444" y="51930"/>
                  </a:lnTo>
                  <a:cubicBezTo>
                    <a:pt x="415444" y="59106"/>
                    <a:pt x="421251" y="64913"/>
                    <a:pt x="428428" y="64913"/>
                  </a:cubicBezTo>
                  <a:lnTo>
                    <a:pt x="453666" y="64913"/>
                  </a:lnTo>
                  <a:lnTo>
                    <a:pt x="411359" y="110040"/>
                  </a:lnTo>
                  <a:cubicBezTo>
                    <a:pt x="373079" y="44358"/>
                    <a:pt x="302048" y="0"/>
                    <a:pt x="220706" y="0"/>
                  </a:cubicBezTo>
                  <a:cubicBezTo>
                    <a:pt x="99018" y="-1"/>
                    <a:pt x="0" y="99003"/>
                    <a:pt x="0" y="220703"/>
                  </a:cubicBezTo>
                  <a:cubicBezTo>
                    <a:pt x="0" y="258748"/>
                    <a:pt x="9677" y="294574"/>
                    <a:pt x="26698" y="325852"/>
                  </a:cubicBezTo>
                  <a:lnTo>
                    <a:pt x="10038" y="340291"/>
                  </a:lnTo>
                  <a:cubicBezTo>
                    <a:pt x="4619" y="344986"/>
                    <a:pt x="4032" y="353185"/>
                    <a:pt x="8728" y="358604"/>
                  </a:cubicBezTo>
                  <a:lnTo>
                    <a:pt x="17233" y="368420"/>
                  </a:lnTo>
                  <a:cubicBezTo>
                    <a:pt x="21929" y="373840"/>
                    <a:pt x="30129" y="374425"/>
                    <a:pt x="35547" y="369729"/>
                  </a:cubicBezTo>
                  <a:lnTo>
                    <a:pt x="48552" y="358459"/>
                  </a:lnTo>
                  <a:cubicBezTo>
                    <a:pt x="89036" y="408947"/>
                    <a:pt x="151112" y="441411"/>
                    <a:pt x="220703" y="441411"/>
                  </a:cubicBezTo>
                  <a:cubicBezTo>
                    <a:pt x="272211" y="441411"/>
                    <a:pt x="319544" y="423532"/>
                    <a:pt x="357138" y="393844"/>
                  </a:cubicBezTo>
                  <a:lnTo>
                    <a:pt x="530715" y="567430"/>
                  </a:lnTo>
                  <a:cubicBezTo>
                    <a:pt x="535786" y="572500"/>
                    <a:pt x="544007" y="572500"/>
                    <a:pt x="549076" y="567430"/>
                  </a:cubicBezTo>
                  <a:lnTo>
                    <a:pt x="567433" y="549074"/>
                  </a:lnTo>
                  <a:cubicBezTo>
                    <a:pt x="572503" y="544003"/>
                    <a:pt x="572503" y="535783"/>
                    <a:pt x="567433" y="530713"/>
                  </a:cubicBezTo>
                  <a:close/>
                  <a:moveTo>
                    <a:pt x="51931" y="220703"/>
                  </a:moveTo>
                  <a:cubicBezTo>
                    <a:pt x="51931" y="127645"/>
                    <a:pt x="127646" y="51929"/>
                    <a:pt x="220706" y="51929"/>
                  </a:cubicBezTo>
                  <a:cubicBezTo>
                    <a:pt x="288540" y="51929"/>
                    <a:pt x="347002" y="92247"/>
                    <a:pt x="373797" y="150101"/>
                  </a:cubicBezTo>
                  <a:lnTo>
                    <a:pt x="285162" y="244639"/>
                  </a:lnTo>
                  <a:lnTo>
                    <a:pt x="221487" y="180964"/>
                  </a:lnTo>
                  <a:cubicBezTo>
                    <a:pt x="214264" y="173741"/>
                    <a:pt x="202689" y="173329"/>
                    <a:pt x="194969" y="180019"/>
                  </a:cubicBezTo>
                  <a:lnTo>
                    <a:pt x="67303" y="290661"/>
                  </a:lnTo>
                  <a:cubicBezTo>
                    <a:pt x="57526" y="269315"/>
                    <a:pt x="51931" y="245675"/>
                    <a:pt x="51931" y="220703"/>
                  </a:cubicBezTo>
                  <a:close/>
                  <a:moveTo>
                    <a:pt x="220705" y="389478"/>
                  </a:moveTo>
                  <a:cubicBezTo>
                    <a:pt x="166754" y="389478"/>
                    <a:pt x="118755" y="363933"/>
                    <a:pt x="87837" y="324411"/>
                  </a:cubicBezTo>
                  <a:lnTo>
                    <a:pt x="206784" y="221324"/>
                  </a:lnTo>
                  <a:lnTo>
                    <a:pt x="271849" y="286403"/>
                  </a:lnTo>
                  <a:cubicBezTo>
                    <a:pt x="275578" y="290117"/>
                    <a:pt x="280952" y="291994"/>
                    <a:pt x="285923" y="292108"/>
                  </a:cubicBezTo>
                  <a:cubicBezTo>
                    <a:pt x="291197" y="292020"/>
                    <a:pt x="296217" y="289801"/>
                    <a:pt x="299819" y="285960"/>
                  </a:cubicBezTo>
                  <a:lnTo>
                    <a:pt x="386999" y="192966"/>
                  </a:lnTo>
                  <a:cubicBezTo>
                    <a:pt x="388505" y="202012"/>
                    <a:pt x="389481" y="211238"/>
                    <a:pt x="389481" y="220703"/>
                  </a:cubicBezTo>
                  <a:cubicBezTo>
                    <a:pt x="389480" y="313762"/>
                    <a:pt x="313765" y="389478"/>
                    <a:pt x="220705" y="389478"/>
                  </a:cubicBezTo>
                  <a:close/>
                </a:path>
              </a:pathLst>
            </a:custGeom>
            <a:solidFill>
              <a:schemeClr val="bg1"/>
            </a:solidFill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B779636-918F-A047-99E7-FF5C031FF0E4}"/>
              </a:ext>
            </a:extLst>
          </p:cNvPr>
          <p:cNvGrpSpPr/>
          <p:nvPr/>
        </p:nvGrpSpPr>
        <p:grpSpPr>
          <a:xfrm>
            <a:off x="1578085" y="11478824"/>
            <a:ext cx="985005" cy="969558"/>
            <a:chOff x="6512651" y="4428940"/>
            <a:chExt cx="1763128" cy="1735479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14B0651-EC4C-8749-A495-B8F5F4C3D685}"/>
                </a:ext>
              </a:extLst>
            </p:cNvPr>
            <p:cNvSpPr/>
            <p:nvPr/>
          </p:nvSpPr>
          <p:spPr>
            <a:xfrm>
              <a:off x="6512651" y="4428940"/>
              <a:ext cx="1763128" cy="17354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áfico 282">
              <a:extLst>
                <a:ext uri="{FF2B5EF4-FFF2-40B4-BE49-F238E27FC236}">
                  <a16:creationId xmlns:a16="http://schemas.microsoft.com/office/drawing/2014/main" id="{F08B3BED-FBD0-014F-9152-C8ECEA35AF57}"/>
                </a:ext>
              </a:extLst>
            </p:cNvPr>
            <p:cNvGrpSpPr/>
            <p:nvPr/>
          </p:nvGrpSpPr>
          <p:grpSpPr>
            <a:xfrm>
              <a:off x="7082752" y="4970899"/>
              <a:ext cx="678097" cy="678090"/>
              <a:chOff x="563824" y="238902"/>
              <a:chExt cx="599676" cy="599676"/>
            </a:xfrm>
            <a:solidFill>
              <a:schemeClr val="bg1"/>
            </a:solidFill>
          </p:grpSpPr>
          <p:sp>
            <p:nvSpPr>
              <p:cNvPr id="75" name="Forma libre 285">
                <a:extLst>
                  <a:ext uri="{FF2B5EF4-FFF2-40B4-BE49-F238E27FC236}">
                    <a16:creationId xmlns:a16="http://schemas.microsoft.com/office/drawing/2014/main" id="{23E88D67-4707-1547-A64B-A1E5A179B0DA}"/>
                  </a:ext>
                </a:extLst>
              </p:cNvPr>
              <p:cNvSpPr/>
              <p:nvPr/>
            </p:nvSpPr>
            <p:spPr>
              <a:xfrm>
                <a:off x="563824" y="238902"/>
                <a:ext cx="517652" cy="517652"/>
              </a:xfrm>
              <a:custGeom>
                <a:avLst/>
                <a:gdLst>
                  <a:gd name="connsiteX0" fmla="*/ 245812 w 517651"/>
                  <a:gd name="connsiteY0" fmla="*/ 436157 h 517651"/>
                  <a:gd name="connsiteX1" fmla="*/ 436254 w 517651"/>
                  <a:gd name="connsiteY1" fmla="*/ 245757 h 517651"/>
                  <a:gd name="connsiteX2" fmla="*/ 498982 w 517651"/>
                  <a:gd name="connsiteY2" fmla="*/ 256568 h 517651"/>
                  <a:gd name="connsiteX3" fmla="*/ 503472 w 517651"/>
                  <a:gd name="connsiteY3" fmla="*/ 257325 h 517651"/>
                  <a:gd name="connsiteX4" fmla="*/ 504004 w 517651"/>
                  <a:gd name="connsiteY4" fmla="*/ 257325 h 517651"/>
                  <a:gd name="connsiteX5" fmla="*/ 517607 w 517651"/>
                  <a:gd name="connsiteY5" fmla="*/ 243725 h 517651"/>
                  <a:gd name="connsiteX6" fmla="*/ 516783 w 517651"/>
                  <a:gd name="connsiteY6" fmla="*/ 238997 h 517651"/>
                  <a:gd name="connsiteX7" fmla="*/ 259415 w 517651"/>
                  <a:gd name="connsiteY7" fmla="*/ 956 h 517651"/>
                  <a:gd name="connsiteX8" fmla="*/ 956 w 517651"/>
                  <a:gd name="connsiteY8" fmla="*/ 259358 h 517651"/>
                  <a:gd name="connsiteX9" fmla="*/ 242915 w 517651"/>
                  <a:gd name="connsiteY9" fmla="*/ 516948 h 517651"/>
                  <a:gd name="connsiteX10" fmla="*/ 243766 w 517651"/>
                  <a:gd name="connsiteY10" fmla="*/ 516975 h 517651"/>
                  <a:gd name="connsiteX11" fmla="*/ 254606 w 517651"/>
                  <a:gd name="connsiteY11" fmla="*/ 511595 h 517651"/>
                  <a:gd name="connsiteX12" fmla="*/ 256598 w 517651"/>
                  <a:gd name="connsiteY12" fmla="*/ 498899 h 517651"/>
                  <a:gd name="connsiteX13" fmla="*/ 245812 w 517651"/>
                  <a:gd name="connsiteY13" fmla="*/ 436157 h 517651"/>
                  <a:gd name="connsiteX14" fmla="*/ 187372 w 517651"/>
                  <a:gd name="connsiteY14" fmla="*/ 350573 h 517651"/>
                  <a:gd name="connsiteX15" fmla="*/ 177756 w 517651"/>
                  <a:gd name="connsiteY15" fmla="*/ 354557 h 517651"/>
                  <a:gd name="connsiteX16" fmla="*/ 168140 w 517651"/>
                  <a:gd name="connsiteY16" fmla="*/ 350573 h 517651"/>
                  <a:gd name="connsiteX17" fmla="*/ 168140 w 517651"/>
                  <a:gd name="connsiteY17" fmla="*/ 331342 h 517651"/>
                  <a:gd name="connsiteX18" fmla="*/ 245757 w 517651"/>
                  <a:gd name="connsiteY18" fmla="*/ 253726 h 517651"/>
                  <a:gd name="connsiteX19" fmla="*/ 245757 w 517651"/>
                  <a:gd name="connsiteY19" fmla="*/ 96157 h 517651"/>
                  <a:gd name="connsiteX20" fmla="*/ 259358 w 517651"/>
                  <a:gd name="connsiteY20" fmla="*/ 82557 h 517651"/>
                  <a:gd name="connsiteX21" fmla="*/ 272958 w 517651"/>
                  <a:gd name="connsiteY21" fmla="*/ 96157 h 517651"/>
                  <a:gd name="connsiteX22" fmla="*/ 272958 w 517651"/>
                  <a:gd name="connsiteY22" fmla="*/ 259358 h 517651"/>
                  <a:gd name="connsiteX23" fmla="*/ 268974 w 517651"/>
                  <a:gd name="connsiteY23" fmla="*/ 268974 h 517651"/>
                  <a:gd name="connsiteX24" fmla="*/ 187372 w 517651"/>
                  <a:gd name="connsiteY24" fmla="*/ 350573 h 51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651" h="517651">
                    <a:moveTo>
                      <a:pt x="245812" y="436157"/>
                    </a:moveTo>
                    <a:cubicBezTo>
                      <a:pt x="245812" y="331170"/>
                      <a:pt x="331255" y="245757"/>
                      <a:pt x="436254" y="245757"/>
                    </a:cubicBezTo>
                    <a:cubicBezTo>
                      <a:pt x="457349" y="245757"/>
                      <a:pt x="478445" y="249396"/>
                      <a:pt x="498982" y="256568"/>
                    </a:cubicBezTo>
                    <a:cubicBezTo>
                      <a:pt x="500443" y="257073"/>
                      <a:pt x="501958" y="257325"/>
                      <a:pt x="503472" y="257325"/>
                    </a:cubicBezTo>
                    <a:cubicBezTo>
                      <a:pt x="503685" y="257338"/>
                      <a:pt x="503871" y="257325"/>
                      <a:pt x="504004" y="257325"/>
                    </a:cubicBezTo>
                    <a:cubicBezTo>
                      <a:pt x="511523" y="257325"/>
                      <a:pt x="517607" y="251242"/>
                      <a:pt x="517607" y="243725"/>
                    </a:cubicBezTo>
                    <a:cubicBezTo>
                      <a:pt x="517607" y="242065"/>
                      <a:pt x="517315" y="240471"/>
                      <a:pt x="516783" y="238997"/>
                    </a:cubicBezTo>
                    <a:cubicBezTo>
                      <a:pt x="506289" y="105201"/>
                      <a:pt x="393984" y="956"/>
                      <a:pt x="259415" y="956"/>
                    </a:cubicBezTo>
                    <a:cubicBezTo>
                      <a:pt x="116901" y="956"/>
                      <a:pt x="956" y="116876"/>
                      <a:pt x="956" y="259358"/>
                    </a:cubicBezTo>
                    <a:cubicBezTo>
                      <a:pt x="956" y="395212"/>
                      <a:pt x="107230" y="508356"/>
                      <a:pt x="242915" y="516948"/>
                    </a:cubicBezTo>
                    <a:cubicBezTo>
                      <a:pt x="243180" y="516961"/>
                      <a:pt x="243474" y="516975"/>
                      <a:pt x="243766" y="516975"/>
                    </a:cubicBezTo>
                    <a:cubicBezTo>
                      <a:pt x="248016" y="516975"/>
                      <a:pt x="252029" y="514996"/>
                      <a:pt x="254606" y="511595"/>
                    </a:cubicBezTo>
                    <a:cubicBezTo>
                      <a:pt x="257369" y="507969"/>
                      <a:pt x="258113" y="503202"/>
                      <a:pt x="256598" y="498899"/>
                    </a:cubicBezTo>
                    <a:cubicBezTo>
                      <a:pt x="249451" y="478379"/>
                      <a:pt x="245812" y="457261"/>
                      <a:pt x="245812" y="436157"/>
                    </a:cubicBezTo>
                    <a:close/>
                    <a:moveTo>
                      <a:pt x="187372" y="350573"/>
                    </a:moveTo>
                    <a:cubicBezTo>
                      <a:pt x="184716" y="353228"/>
                      <a:pt x="181235" y="354557"/>
                      <a:pt x="177756" y="354557"/>
                    </a:cubicBezTo>
                    <a:cubicBezTo>
                      <a:pt x="174277" y="354557"/>
                      <a:pt x="170797" y="353228"/>
                      <a:pt x="168140" y="350573"/>
                    </a:cubicBezTo>
                    <a:cubicBezTo>
                      <a:pt x="162827" y="345260"/>
                      <a:pt x="162827" y="336653"/>
                      <a:pt x="168140" y="331342"/>
                    </a:cubicBezTo>
                    <a:lnTo>
                      <a:pt x="245757" y="253726"/>
                    </a:lnTo>
                    <a:lnTo>
                      <a:pt x="245757" y="96157"/>
                    </a:lnTo>
                    <a:cubicBezTo>
                      <a:pt x="245757" y="88640"/>
                      <a:pt x="251840" y="82557"/>
                      <a:pt x="259358" y="82557"/>
                    </a:cubicBezTo>
                    <a:cubicBezTo>
                      <a:pt x="266875" y="82557"/>
                      <a:pt x="272958" y="88640"/>
                      <a:pt x="272958" y="96157"/>
                    </a:cubicBezTo>
                    <a:lnTo>
                      <a:pt x="272958" y="259358"/>
                    </a:lnTo>
                    <a:cubicBezTo>
                      <a:pt x="272958" y="262970"/>
                      <a:pt x="271524" y="266424"/>
                      <a:pt x="268974" y="268974"/>
                    </a:cubicBezTo>
                    <a:lnTo>
                      <a:pt x="187372" y="3505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6" name="Forma libre 286">
                <a:extLst>
                  <a:ext uri="{FF2B5EF4-FFF2-40B4-BE49-F238E27FC236}">
                    <a16:creationId xmlns:a16="http://schemas.microsoft.com/office/drawing/2014/main" id="{B85912F9-4EE9-E94A-9528-81B05B557A05}"/>
                  </a:ext>
                </a:extLst>
              </p:cNvPr>
              <p:cNvSpPr/>
              <p:nvPr/>
            </p:nvSpPr>
            <p:spPr>
              <a:xfrm>
                <a:off x="835824" y="510902"/>
                <a:ext cx="327676" cy="327676"/>
              </a:xfrm>
              <a:custGeom>
                <a:avLst/>
                <a:gdLst>
                  <a:gd name="connsiteX0" fmla="*/ 164157 w 327676"/>
                  <a:gd name="connsiteY0" fmla="*/ 956 h 327676"/>
                  <a:gd name="connsiteX1" fmla="*/ 956 w 327676"/>
                  <a:gd name="connsiteY1" fmla="*/ 164157 h 327676"/>
                  <a:gd name="connsiteX2" fmla="*/ 164157 w 327676"/>
                  <a:gd name="connsiteY2" fmla="*/ 327357 h 327676"/>
                  <a:gd name="connsiteX3" fmla="*/ 327357 w 327676"/>
                  <a:gd name="connsiteY3" fmla="*/ 164157 h 327676"/>
                  <a:gd name="connsiteX4" fmla="*/ 164157 w 327676"/>
                  <a:gd name="connsiteY4" fmla="*/ 956 h 327676"/>
                  <a:gd name="connsiteX5" fmla="*/ 157357 w 327676"/>
                  <a:gd name="connsiteY5" fmla="*/ 150558 h 327676"/>
                  <a:gd name="connsiteX6" fmla="*/ 170958 w 327676"/>
                  <a:gd name="connsiteY6" fmla="*/ 150558 h 327676"/>
                  <a:gd name="connsiteX7" fmla="*/ 218557 w 327676"/>
                  <a:gd name="connsiteY7" fmla="*/ 198157 h 327676"/>
                  <a:gd name="connsiteX8" fmla="*/ 177757 w 327676"/>
                  <a:gd name="connsiteY8" fmla="*/ 245070 h 327676"/>
                  <a:gd name="connsiteX9" fmla="*/ 177757 w 327676"/>
                  <a:gd name="connsiteY9" fmla="*/ 259358 h 327676"/>
                  <a:gd name="connsiteX10" fmla="*/ 164157 w 327676"/>
                  <a:gd name="connsiteY10" fmla="*/ 272958 h 327676"/>
                  <a:gd name="connsiteX11" fmla="*/ 150556 w 327676"/>
                  <a:gd name="connsiteY11" fmla="*/ 259358 h 327676"/>
                  <a:gd name="connsiteX12" fmla="*/ 150556 w 327676"/>
                  <a:gd name="connsiteY12" fmla="*/ 245757 h 327676"/>
                  <a:gd name="connsiteX13" fmla="*/ 123357 w 327676"/>
                  <a:gd name="connsiteY13" fmla="*/ 245757 h 327676"/>
                  <a:gd name="connsiteX14" fmla="*/ 109756 w 327676"/>
                  <a:gd name="connsiteY14" fmla="*/ 232157 h 327676"/>
                  <a:gd name="connsiteX15" fmla="*/ 123357 w 327676"/>
                  <a:gd name="connsiteY15" fmla="*/ 218556 h 327676"/>
                  <a:gd name="connsiteX16" fmla="*/ 170956 w 327676"/>
                  <a:gd name="connsiteY16" fmla="*/ 218556 h 327676"/>
                  <a:gd name="connsiteX17" fmla="*/ 191356 w 327676"/>
                  <a:gd name="connsiteY17" fmla="*/ 198156 h 327676"/>
                  <a:gd name="connsiteX18" fmla="*/ 170956 w 327676"/>
                  <a:gd name="connsiteY18" fmla="*/ 177756 h 327676"/>
                  <a:gd name="connsiteX19" fmla="*/ 157357 w 327676"/>
                  <a:gd name="connsiteY19" fmla="*/ 177756 h 327676"/>
                  <a:gd name="connsiteX20" fmla="*/ 109757 w 327676"/>
                  <a:gd name="connsiteY20" fmla="*/ 130156 h 327676"/>
                  <a:gd name="connsiteX21" fmla="*/ 150558 w 327676"/>
                  <a:gd name="connsiteY21" fmla="*/ 83244 h 327676"/>
                  <a:gd name="connsiteX22" fmla="*/ 150558 w 327676"/>
                  <a:gd name="connsiteY22" fmla="*/ 68956 h 327676"/>
                  <a:gd name="connsiteX23" fmla="*/ 164158 w 327676"/>
                  <a:gd name="connsiteY23" fmla="*/ 55356 h 327676"/>
                  <a:gd name="connsiteX24" fmla="*/ 177757 w 327676"/>
                  <a:gd name="connsiteY24" fmla="*/ 68957 h 327676"/>
                  <a:gd name="connsiteX25" fmla="*/ 177757 w 327676"/>
                  <a:gd name="connsiteY25" fmla="*/ 82558 h 327676"/>
                  <a:gd name="connsiteX26" fmla="*/ 204957 w 327676"/>
                  <a:gd name="connsiteY26" fmla="*/ 82558 h 327676"/>
                  <a:gd name="connsiteX27" fmla="*/ 218557 w 327676"/>
                  <a:gd name="connsiteY27" fmla="*/ 96158 h 327676"/>
                  <a:gd name="connsiteX28" fmla="*/ 204957 w 327676"/>
                  <a:gd name="connsiteY28" fmla="*/ 109759 h 327676"/>
                  <a:gd name="connsiteX29" fmla="*/ 157357 w 327676"/>
                  <a:gd name="connsiteY29" fmla="*/ 109759 h 327676"/>
                  <a:gd name="connsiteX30" fmla="*/ 136957 w 327676"/>
                  <a:gd name="connsiteY30" fmla="*/ 130159 h 327676"/>
                  <a:gd name="connsiteX31" fmla="*/ 157357 w 327676"/>
                  <a:gd name="connsiteY31" fmla="*/ 150558 h 32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7676" h="327676">
                    <a:moveTo>
                      <a:pt x="164157" y="956"/>
                    </a:moveTo>
                    <a:cubicBezTo>
                      <a:pt x="74163" y="956"/>
                      <a:pt x="956" y="74163"/>
                      <a:pt x="956" y="164157"/>
                    </a:cubicBezTo>
                    <a:cubicBezTo>
                      <a:pt x="956" y="254150"/>
                      <a:pt x="74163" y="327357"/>
                      <a:pt x="164157" y="327357"/>
                    </a:cubicBezTo>
                    <a:cubicBezTo>
                      <a:pt x="254150" y="327357"/>
                      <a:pt x="327357" y="254150"/>
                      <a:pt x="327357" y="164157"/>
                    </a:cubicBezTo>
                    <a:cubicBezTo>
                      <a:pt x="327357" y="74163"/>
                      <a:pt x="254152" y="956"/>
                      <a:pt x="164157" y="956"/>
                    </a:cubicBezTo>
                    <a:close/>
                    <a:moveTo>
                      <a:pt x="157357" y="150558"/>
                    </a:moveTo>
                    <a:lnTo>
                      <a:pt x="170958" y="150558"/>
                    </a:lnTo>
                    <a:cubicBezTo>
                      <a:pt x="197201" y="150558"/>
                      <a:pt x="218557" y="171914"/>
                      <a:pt x="218557" y="198157"/>
                    </a:cubicBezTo>
                    <a:cubicBezTo>
                      <a:pt x="218557" y="222074"/>
                      <a:pt x="200766" y="241737"/>
                      <a:pt x="177757" y="245070"/>
                    </a:cubicBezTo>
                    <a:lnTo>
                      <a:pt x="177757" y="259358"/>
                    </a:lnTo>
                    <a:cubicBezTo>
                      <a:pt x="177757" y="266875"/>
                      <a:pt x="171674" y="272958"/>
                      <a:pt x="164157" y="272958"/>
                    </a:cubicBezTo>
                    <a:cubicBezTo>
                      <a:pt x="156639" y="272958"/>
                      <a:pt x="150556" y="266875"/>
                      <a:pt x="150556" y="259358"/>
                    </a:cubicBezTo>
                    <a:lnTo>
                      <a:pt x="150556" y="245757"/>
                    </a:lnTo>
                    <a:lnTo>
                      <a:pt x="123357" y="245757"/>
                    </a:lnTo>
                    <a:cubicBezTo>
                      <a:pt x="115839" y="245757"/>
                      <a:pt x="109756" y="239674"/>
                      <a:pt x="109756" y="232157"/>
                    </a:cubicBezTo>
                    <a:cubicBezTo>
                      <a:pt x="109756" y="224639"/>
                      <a:pt x="115839" y="218556"/>
                      <a:pt x="123357" y="218556"/>
                    </a:cubicBezTo>
                    <a:lnTo>
                      <a:pt x="170956" y="218556"/>
                    </a:lnTo>
                    <a:cubicBezTo>
                      <a:pt x="182193" y="218556"/>
                      <a:pt x="191356" y="209405"/>
                      <a:pt x="191356" y="198156"/>
                    </a:cubicBezTo>
                    <a:cubicBezTo>
                      <a:pt x="191356" y="186907"/>
                      <a:pt x="182192" y="177756"/>
                      <a:pt x="170956" y="177756"/>
                    </a:cubicBezTo>
                    <a:lnTo>
                      <a:pt x="157357" y="177756"/>
                    </a:lnTo>
                    <a:cubicBezTo>
                      <a:pt x="131114" y="177756"/>
                      <a:pt x="109757" y="156400"/>
                      <a:pt x="109757" y="130156"/>
                    </a:cubicBezTo>
                    <a:cubicBezTo>
                      <a:pt x="109757" y="106240"/>
                      <a:pt x="127549" y="86577"/>
                      <a:pt x="150558" y="83244"/>
                    </a:cubicBezTo>
                    <a:lnTo>
                      <a:pt x="150558" y="68956"/>
                    </a:lnTo>
                    <a:cubicBezTo>
                      <a:pt x="150558" y="61439"/>
                      <a:pt x="156641" y="55356"/>
                      <a:pt x="164158" y="55356"/>
                    </a:cubicBezTo>
                    <a:cubicBezTo>
                      <a:pt x="171676" y="55356"/>
                      <a:pt x="177757" y="61440"/>
                      <a:pt x="177757" y="68957"/>
                    </a:cubicBezTo>
                    <a:lnTo>
                      <a:pt x="177757" y="82558"/>
                    </a:lnTo>
                    <a:lnTo>
                      <a:pt x="204957" y="82558"/>
                    </a:lnTo>
                    <a:cubicBezTo>
                      <a:pt x="212474" y="82558"/>
                      <a:pt x="218557" y="88641"/>
                      <a:pt x="218557" y="96158"/>
                    </a:cubicBezTo>
                    <a:cubicBezTo>
                      <a:pt x="218557" y="103676"/>
                      <a:pt x="212474" y="109759"/>
                      <a:pt x="204957" y="109759"/>
                    </a:cubicBezTo>
                    <a:lnTo>
                      <a:pt x="157357" y="109759"/>
                    </a:lnTo>
                    <a:cubicBezTo>
                      <a:pt x="146121" y="109759"/>
                      <a:pt x="136957" y="118909"/>
                      <a:pt x="136957" y="130159"/>
                    </a:cubicBezTo>
                    <a:cubicBezTo>
                      <a:pt x="136957" y="141408"/>
                      <a:pt x="146122" y="150558"/>
                      <a:pt x="157357" y="1505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21E5C05-BD7A-C345-9878-A67D76562BFC}"/>
              </a:ext>
            </a:extLst>
          </p:cNvPr>
          <p:cNvGrpSpPr/>
          <p:nvPr/>
        </p:nvGrpSpPr>
        <p:grpSpPr>
          <a:xfrm>
            <a:off x="9035977" y="11463267"/>
            <a:ext cx="985005" cy="969558"/>
            <a:chOff x="8649392" y="11063232"/>
            <a:chExt cx="1763128" cy="1735479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E4561D5-B7D7-F447-A782-ED3035CC06A2}"/>
                </a:ext>
              </a:extLst>
            </p:cNvPr>
            <p:cNvSpPr/>
            <p:nvPr/>
          </p:nvSpPr>
          <p:spPr>
            <a:xfrm>
              <a:off x="8649392" y="11063232"/>
              <a:ext cx="1763128" cy="17354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áfico 92">
              <a:extLst>
                <a:ext uri="{FF2B5EF4-FFF2-40B4-BE49-F238E27FC236}">
                  <a16:creationId xmlns:a16="http://schemas.microsoft.com/office/drawing/2014/main" id="{5D739590-3279-9E4C-A5F1-8F728FB6A101}"/>
                </a:ext>
              </a:extLst>
            </p:cNvPr>
            <p:cNvGrpSpPr/>
            <p:nvPr/>
          </p:nvGrpSpPr>
          <p:grpSpPr>
            <a:xfrm>
              <a:off x="9244653" y="11634234"/>
              <a:ext cx="645479" cy="645474"/>
              <a:chOff x="1743275" y="5661538"/>
              <a:chExt cx="570833" cy="570830"/>
            </a:xfrm>
            <a:solidFill>
              <a:schemeClr val="bg1"/>
            </a:solidFill>
          </p:grpSpPr>
          <p:sp>
            <p:nvSpPr>
              <p:cNvPr id="80" name="Forma libre 267">
                <a:extLst>
                  <a:ext uri="{FF2B5EF4-FFF2-40B4-BE49-F238E27FC236}">
                    <a16:creationId xmlns:a16="http://schemas.microsoft.com/office/drawing/2014/main" id="{14830645-2842-774B-89E1-5D5A31B5A731}"/>
                  </a:ext>
                </a:extLst>
              </p:cNvPr>
              <p:cNvSpPr/>
              <p:nvPr/>
            </p:nvSpPr>
            <p:spPr>
              <a:xfrm>
                <a:off x="2052471" y="5970735"/>
                <a:ext cx="261637" cy="261633"/>
              </a:xfrm>
              <a:custGeom>
                <a:avLst/>
                <a:gdLst>
                  <a:gd name="connsiteX0" fmla="*/ 252635 w 261637"/>
                  <a:gd name="connsiteY0" fmla="*/ 95488 h 261633"/>
                  <a:gd name="connsiteX1" fmla="*/ 229849 w 261637"/>
                  <a:gd name="connsiteY1" fmla="*/ 89798 h 261633"/>
                  <a:gd name="connsiteX2" fmla="*/ 241926 w 261637"/>
                  <a:gd name="connsiteY2" fmla="*/ 69683 h 261633"/>
                  <a:gd name="connsiteX3" fmla="*/ 240138 w 261637"/>
                  <a:gd name="connsiteY3" fmla="*/ 55142 h 261633"/>
                  <a:gd name="connsiteX4" fmla="*/ 206505 w 261637"/>
                  <a:gd name="connsiteY4" fmla="*/ 21509 h 261633"/>
                  <a:gd name="connsiteX5" fmla="*/ 191976 w 261637"/>
                  <a:gd name="connsiteY5" fmla="*/ 19720 h 261633"/>
                  <a:gd name="connsiteX6" fmla="*/ 171838 w 261637"/>
                  <a:gd name="connsiteY6" fmla="*/ 31798 h 261633"/>
                  <a:gd name="connsiteX7" fmla="*/ 166135 w 261637"/>
                  <a:gd name="connsiteY7" fmla="*/ 9012 h 261633"/>
                  <a:gd name="connsiteX8" fmla="*/ 154603 w 261637"/>
                  <a:gd name="connsiteY8" fmla="*/ 0 h 261633"/>
                  <a:gd name="connsiteX9" fmla="*/ 107033 w 261637"/>
                  <a:gd name="connsiteY9" fmla="*/ 0 h 261633"/>
                  <a:gd name="connsiteX10" fmla="*/ 95500 w 261637"/>
                  <a:gd name="connsiteY10" fmla="*/ 9012 h 261633"/>
                  <a:gd name="connsiteX11" fmla="*/ 89798 w 261637"/>
                  <a:gd name="connsiteY11" fmla="*/ 31798 h 261633"/>
                  <a:gd name="connsiteX12" fmla="*/ 69659 w 261637"/>
                  <a:gd name="connsiteY12" fmla="*/ 19720 h 261633"/>
                  <a:gd name="connsiteX13" fmla="*/ 55131 w 261637"/>
                  <a:gd name="connsiteY13" fmla="*/ 21509 h 261633"/>
                  <a:gd name="connsiteX14" fmla="*/ 21498 w 261637"/>
                  <a:gd name="connsiteY14" fmla="*/ 55142 h 261633"/>
                  <a:gd name="connsiteX15" fmla="*/ 19709 w 261637"/>
                  <a:gd name="connsiteY15" fmla="*/ 69683 h 261633"/>
                  <a:gd name="connsiteX16" fmla="*/ 31787 w 261637"/>
                  <a:gd name="connsiteY16" fmla="*/ 89798 h 261633"/>
                  <a:gd name="connsiteX17" fmla="*/ 9001 w 261637"/>
                  <a:gd name="connsiteY17" fmla="*/ 95488 h 261633"/>
                  <a:gd name="connsiteX18" fmla="*/ 0 w 261637"/>
                  <a:gd name="connsiteY18" fmla="*/ 107032 h 261633"/>
                  <a:gd name="connsiteX19" fmla="*/ 0 w 261637"/>
                  <a:gd name="connsiteY19" fmla="*/ 154602 h 261633"/>
                  <a:gd name="connsiteX20" fmla="*/ 9001 w 261637"/>
                  <a:gd name="connsiteY20" fmla="*/ 166145 h 261633"/>
                  <a:gd name="connsiteX21" fmla="*/ 31787 w 261637"/>
                  <a:gd name="connsiteY21" fmla="*/ 171836 h 261633"/>
                  <a:gd name="connsiteX22" fmla="*/ 19713 w 261637"/>
                  <a:gd name="connsiteY22" fmla="*/ 191951 h 261633"/>
                  <a:gd name="connsiteX23" fmla="*/ 21501 w 261637"/>
                  <a:gd name="connsiteY23" fmla="*/ 206491 h 261633"/>
                  <a:gd name="connsiteX24" fmla="*/ 55134 w 261637"/>
                  <a:gd name="connsiteY24" fmla="*/ 240125 h 261633"/>
                  <a:gd name="connsiteX25" fmla="*/ 69663 w 261637"/>
                  <a:gd name="connsiteY25" fmla="*/ 241913 h 261633"/>
                  <a:gd name="connsiteX26" fmla="*/ 89801 w 261637"/>
                  <a:gd name="connsiteY26" fmla="*/ 229835 h 261633"/>
                  <a:gd name="connsiteX27" fmla="*/ 95504 w 261637"/>
                  <a:gd name="connsiteY27" fmla="*/ 252622 h 261633"/>
                  <a:gd name="connsiteX28" fmla="*/ 107036 w 261637"/>
                  <a:gd name="connsiteY28" fmla="*/ 261633 h 261633"/>
                  <a:gd name="connsiteX29" fmla="*/ 154605 w 261637"/>
                  <a:gd name="connsiteY29" fmla="*/ 261633 h 261633"/>
                  <a:gd name="connsiteX30" fmla="*/ 166137 w 261637"/>
                  <a:gd name="connsiteY30" fmla="*/ 252622 h 261633"/>
                  <a:gd name="connsiteX31" fmla="*/ 171840 w 261637"/>
                  <a:gd name="connsiteY31" fmla="*/ 229835 h 261633"/>
                  <a:gd name="connsiteX32" fmla="*/ 191979 w 261637"/>
                  <a:gd name="connsiteY32" fmla="*/ 241913 h 261633"/>
                  <a:gd name="connsiteX33" fmla="*/ 206507 w 261637"/>
                  <a:gd name="connsiteY33" fmla="*/ 240125 h 261633"/>
                  <a:gd name="connsiteX34" fmla="*/ 240140 w 261637"/>
                  <a:gd name="connsiteY34" fmla="*/ 206491 h 261633"/>
                  <a:gd name="connsiteX35" fmla="*/ 241929 w 261637"/>
                  <a:gd name="connsiteY35" fmla="*/ 191951 h 261633"/>
                  <a:gd name="connsiteX36" fmla="*/ 229851 w 261637"/>
                  <a:gd name="connsiteY36" fmla="*/ 171836 h 261633"/>
                  <a:gd name="connsiteX37" fmla="*/ 252637 w 261637"/>
                  <a:gd name="connsiteY37" fmla="*/ 166145 h 261633"/>
                  <a:gd name="connsiteX38" fmla="*/ 261638 w 261637"/>
                  <a:gd name="connsiteY38" fmla="*/ 154602 h 261633"/>
                  <a:gd name="connsiteX39" fmla="*/ 261638 w 261637"/>
                  <a:gd name="connsiteY39" fmla="*/ 107032 h 261633"/>
                  <a:gd name="connsiteX40" fmla="*/ 252635 w 261637"/>
                  <a:gd name="connsiteY40" fmla="*/ 95488 h 261633"/>
                  <a:gd name="connsiteX41" fmla="*/ 130821 w 261637"/>
                  <a:gd name="connsiteY41" fmla="*/ 190278 h 261633"/>
                  <a:gd name="connsiteX42" fmla="*/ 71359 w 261637"/>
                  <a:gd name="connsiteY42" fmla="*/ 130817 h 261633"/>
                  <a:gd name="connsiteX43" fmla="*/ 130821 w 261637"/>
                  <a:gd name="connsiteY43" fmla="*/ 71356 h 261633"/>
                  <a:gd name="connsiteX44" fmla="*/ 190282 w 261637"/>
                  <a:gd name="connsiteY44" fmla="*/ 130817 h 261633"/>
                  <a:gd name="connsiteX45" fmla="*/ 130821 w 261637"/>
                  <a:gd name="connsiteY45" fmla="*/ 190278 h 26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61637" h="261633">
                    <a:moveTo>
                      <a:pt x="252635" y="95488"/>
                    </a:moveTo>
                    <a:lnTo>
                      <a:pt x="229849" y="89798"/>
                    </a:lnTo>
                    <a:lnTo>
                      <a:pt x="241926" y="69683"/>
                    </a:lnTo>
                    <a:cubicBezTo>
                      <a:pt x="244737" y="64991"/>
                      <a:pt x="243993" y="58999"/>
                      <a:pt x="240138" y="55142"/>
                    </a:cubicBezTo>
                    <a:lnTo>
                      <a:pt x="206505" y="21509"/>
                    </a:lnTo>
                    <a:cubicBezTo>
                      <a:pt x="202626" y="17607"/>
                      <a:pt x="196633" y="16910"/>
                      <a:pt x="191976" y="19720"/>
                    </a:cubicBezTo>
                    <a:lnTo>
                      <a:pt x="171838" y="31798"/>
                    </a:lnTo>
                    <a:lnTo>
                      <a:pt x="166135" y="9012"/>
                    </a:lnTo>
                    <a:cubicBezTo>
                      <a:pt x="164811" y="3716"/>
                      <a:pt x="160061" y="0"/>
                      <a:pt x="154603" y="0"/>
                    </a:cubicBezTo>
                    <a:lnTo>
                      <a:pt x="107033" y="0"/>
                    </a:lnTo>
                    <a:cubicBezTo>
                      <a:pt x="101574" y="0"/>
                      <a:pt x="96825" y="3716"/>
                      <a:pt x="95500" y="9012"/>
                    </a:cubicBezTo>
                    <a:lnTo>
                      <a:pt x="89798" y="31798"/>
                    </a:lnTo>
                    <a:lnTo>
                      <a:pt x="69659" y="19720"/>
                    </a:lnTo>
                    <a:cubicBezTo>
                      <a:pt x="64968" y="16910"/>
                      <a:pt x="58975" y="17630"/>
                      <a:pt x="55131" y="21509"/>
                    </a:cubicBezTo>
                    <a:lnTo>
                      <a:pt x="21498" y="55142"/>
                    </a:lnTo>
                    <a:cubicBezTo>
                      <a:pt x="17642" y="58997"/>
                      <a:pt x="16899" y="64990"/>
                      <a:pt x="19709" y="69683"/>
                    </a:cubicBezTo>
                    <a:lnTo>
                      <a:pt x="31787" y="89798"/>
                    </a:lnTo>
                    <a:lnTo>
                      <a:pt x="9001" y="95488"/>
                    </a:lnTo>
                    <a:cubicBezTo>
                      <a:pt x="3716" y="96813"/>
                      <a:pt x="0" y="101573"/>
                      <a:pt x="0" y="107032"/>
                    </a:cubicBezTo>
                    <a:lnTo>
                      <a:pt x="0" y="154602"/>
                    </a:lnTo>
                    <a:cubicBezTo>
                      <a:pt x="0" y="160060"/>
                      <a:pt x="3716" y="164822"/>
                      <a:pt x="9001" y="166145"/>
                    </a:cubicBezTo>
                    <a:lnTo>
                      <a:pt x="31787" y="171836"/>
                    </a:lnTo>
                    <a:lnTo>
                      <a:pt x="19713" y="191951"/>
                    </a:lnTo>
                    <a:cubicBezTo>
                      <a:pt x="16902" y="196642"/>
                      <a:pt x="17646" y="202635"/>
                      <a:pt x="21501" y="206491"/>
                    </a:cubicBezTo>
                    <a:lnTo>
                      <a:pt x="55134" y="240125"/>
                    </a:lnTo>
                    <a:cubicBezTo>
                      <a:pt x="58978" y="243980"/>
                      <a:pt x="64948" y="244700"/>
                      <a:pt x="69663" y="241913"/>
                    </a:cubicBezTo>
                    <a:lnTo>
                      <a:pt x="89801" y="229835"/>
                    </a:lnTo>
                    <a:lnTo>
                      <a:pt x="95504" y="252622"/>
                    </a:lnTo>
                    <a:cubicBezTo>
                      <a:pt x="96828" y="257918"/>
                      <a:pt x="101578" y="261633"/>
                      <a:pt x="107036" y="261633"/>
                    </a:cubicBezTo>
                    <a:lnTo>
                      <a:pt x="154605" y="261633"/>
                    </a:lnTo>
                    <a:cubicBezTo>
                      <a:pt x="160063" y="261633"/>
                      <a:pt x="164813" y="257918"/>
                      <a:pt x="166137" y="252622"/>
                    </a:cubicBezTo>
                    <a:lnTo>
                      <a:pt x="171840" y="229835"/>
                    </a:lnTo>
                    <a:lnTo>
                      <a:pt x="191979" y="241913"/>
                    </a:lnTo>
                    <a:cubicBezTo>
                      <a:pt x="196659" y="244724"/>
                      <a:pt x="202652" y="243980"/>
                      <a:pt x="206507" y="240125"/>
                    </a:cubicBezTo>
                    <a:lnTo>
                      <a:pt x="240140" y="206491"/>
                    </a:lnTo>
                    <a:cubicBezTo>
                      <a:pt x="243996" y="202636"/>
                      <a:pt x="244739" y="196643"/>
                      <a:pt x="241929" y="191951"/>
                    </a:cubicBezTo>
                    <a:lnTo>
                      <a:pt x="229851" y="171836"/>
                    </a:lnTo>
                    <a:lnTo>
                      <a:pt x="252637" y="166145"/>
                    </a:lnTo>
                    <a:cubicBezTo>
                      <a:pt x="257922" y="164821"/>
                      <a:pt x="261638" y="160060"/>
                      <a:pt x="261638" y="154602"/>
                    </a:cubicBezTo>
                    <a:lnTo>
                      <a:pt x="261638" y="107032"/>
                    </a:lnTo>
                    <a:cubicBezTo>
                      <a:pt x="261636" y="101574"/>
                      <a:pt x="257920" y="96813"/>
                      <a:pt x="252635" y="95488"/>
                    </a:cubicBezTo>
                    <a:close/>
                    <a:moveTo>
                      <a:pt x="130821" y="190278"/>
                    </a:moveTo>
                    <a:cubicBezTo>
                      <a:pt x="98036" y="190278"/>
                      <a:pt x="71359" y="163613"/>
                      <a:pt x="71359" y="130817"/>
                    </a:cubicBezTo>
                    <a:cubicBezTo>
                      <a:pt x="71359" y="98021"/>
                      <a:pt x="98036" y="71356"/>
                      <a:pt x="130821" y="71356"/>
                    </a:cubicBezTo>
                    <a:cubicBezTo>
                      <a:pt x="163606" y="71356"/>
                      <a:pt x="190282" y="98020"/>
                      <a:pt x="190282" y="130817"/>
                    </a:cubicBezTo>
                    <a:cubicBezTo>
                      <a:pt x="190282" y="163614"/>
                      <a:pt x="163606" y="190278"/>
                      <a:pt x="130821" y="190278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1" name="Forma libre 268">
                <a:extLst>
                  <a:ext uri="{FF2B5EF4-FFF2-40B4-BE49-F238E27FC236}">
                    <a16:creationId xmlns:a16="http://schemas.microsoft.com/office/drawing/2014/main" id="{5A9E47F6-318B-284D-9526-2F5BF99ACC6A}"/>
                  </a:ext>
                </a:extLst>
              </p:cNvPr>
              <p:cNvSpPr/>
              <p:nvPr/>
            </p:nvSpPr>
            <p:spPr>
              <a:xfrm>
                <a:off x="1907151" y="5661538"/>
                <a:ext cx="195513" cy="166491"/>
              </a:xfrm>
              <a:custGeom>
                <a:avLst/>
                <a:gdLst>
                  <a:gd name="connsiteX0" fmla="*/ 2768 w 195512"/>
                  <a:gd name="connsiteY0" fmla="*/ 162219 h 166491"/>
                  <a:gd name="connsiteX1" fmla="*/ 11897 w 195512"/>
                  <a:gd name="connsiteY1" fmla="*/ 166492 h 166491"/>
                  <a:gd name="connsiteX2" fmla="*/ 183616 w 195512"/>
                  <a:gd name="connsiteY2" fmla="*/ 166492 h 166491"/>
                  <a:gd name="connsiteX3" fmla="*/ 192744 w 195512"/>
                  <a:gd name="connsiteY3" fmla="*/ 162219 h 166491"/>
                  <a:gd name="connsiteX4" fmla="*/ 195323 w 195512"/>
                  <a:gd name="connsiteY4" fmla="*/ 152487 h 166491"/>
                  <a:gd name="connsiteX5" fmla="*/ 97756 w 195512"/>
                  <a:gd name="connsiteY5" fmla="*/ 0 h 166491"/>
                  <a:gd name="connsiteX6" fmla="*/ 190 w 195512"/>
                  <a:gd name="connsiteY6" fmla="*/ 152487 h 166491"/>
                  <a:gd name="connsiteX7" fmla="*/ 2768 w 195512"/>
                  <a:gd name="connsiteY7" fmla="*/ 162219 h 166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512" h="166491">
                    <a:moveTo>
                      <a:pt x="2768" y="162219"/>
                    </a:moveTo>
                    <a:cubicBezTo>
                      <a:pt x="5032" y="164937"/>
                      <a:pt x="8366" y="166492"/>
                      <a:pt x="11897" y="166492"/>
                    </a:cubicBezTo>
                    <a:lnTo>
                      <a:pt x="183616" y="166492"/>
                    </a:lnTo>
                    <a:cubicBezTo>
                      <a:pt x="187146" y="166492"/>
                      <a:pt x="190479" y="164936"/>
                      <a:pt x="192744" y="162219"/>
                    </a:cubicBezTo>
                    <a:cubicBezTo>
                      <a:pt x="195009" y="159524"/>
                      <a:pt x="195950" y="155947"/>
                      <a:pt x="195323" y="152487"/>
                    </a:cubicBezTo>
                    <a:cubicBezTo>
                      <a:pt x="178005" y="56999"/>
                      <a:pt x="141539" y="0"/>
                      <a:pt x="97756" y="0"/>
                    </a:cubicBezTo>
                    <a:cubicBezTo>
                      <a:pt x="53972" y="0"/>
                      <a:pt x="17506" y="56999"/>
                      <a:pt x="190" y="152487"/>
                    </a:cubicBezTo>
                    <a:cubicBezTo>
                      <a:pt x="-437" y="155947"/>
                      <a:pt x="504" y="159524"/>
                      <a:pt x="2768" y="162219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2" name="Forma libre 269">
                <a:extLst>
                  <a:ext uri="{FF2B5EF4-FFF2-40B4-BE49-F238E27FC236}">
                    <a16:creationId xmlns:a16="http://schemas.microsoft.com/office/drawing/2014/main" id="{B4C42179-579F-D243-A57C-E88ADF693BC3}"/>
                  </a:ext>
                </a:extLst>
              </p:cNvPr>
              <p:cNvSpPr/>
              <p:nvPr/>
            </p:nvSpPr>
            <p:spPr>
              <a:xfrm>
                <a:off x="1897876" y="5851815"/>
                <a:ext cx="214062" cy="142709"/>
              </a:xfrm>
              <a:custGeom>
                <a:avLst/>
                <a:gdLst>
                  <a:gd name="connsiteX0" fmla="*/ 199347 w 214062"/>
                  <a:gd name="connsiteY0" fmla="*/ 0 h 142709"/>
                  <a:gd name="connsiteX1" fmla="*/ 14715 w 214062"/>
                  <a:gd name="connsiteY1" fmla="*/ 0 h 142709"/>
                  <a:gd name="connsiteX2" fmla="*/ 2869 w 214062"/>
                  <a:gd name="connsiteY2" fmla="*/ 10801 h 142709"/>
                  <a:gd name="connsiteX3" fmla="*/ 0 w 214062"/>
                  <a:gd name="connsiteY3" fmla="*/ 71355 h 142709"/>
                  <a:gd name="connsiteX4" fmla="*/ 2869 w 214062"/>
                  <a:gd name="connsiteY4" fmla="*/ 131909 h 142709"/>
                  <a:gd name="connsiteX5" fmla="*/ 14715 w 214062"/>
                  <a:gd name="connsiteY5" fmla="*/ 142710 h 142709"/>
                  <a:gd name="connsiteX6" fmla="*/ 168897 w 214062"/>
                  <a:gd name="connsiteY6" fmla="*/ 142710 h 142709"/>
                  <a:gd name="connsiteX7" fmla="*/ 177305 w 214062"/>
                  <a:gd name="connsiteY7" fmla="*/ 139226 h 142709"/>
                  <a:gd name="connsiteX8" fmla="*/ 192925 w 214062"/>
                  <a:gd name="connsiteY8" fmla="*/ 123617 h 142709"/>
                  <a:gd name="connsiteX9" fmla="*/ 205457 w 214062"/>
                  <a:gd name="connsiteY9" fmla="*/ 115603 h 142709"/>
                  <a:gd name="connsiteX10" fmla="*/ 213122 w 214062"/>
                  <a:gd name="connsiteY10" fmla="*/ 105081 h 142709"/>
                  <a:gd name="connsiteX11" fmla="*/ 214063 w 214062"/>
                  <a:gd name="connsiteY11" fmla="*/ 71355 h 142709"/>
                  <a:gd name="connsiteX12" fmla="*/ 211194 w 214062"/>
                  <a:gd name="connsiteY12" fmla="*/ 10801 h 142709"/>
                  <a:gd name="connsiteX13" fmla="*/ 199347 w 214062"/>
                  <a:gd name="connsiteY13" fmla="*/ 0 h 142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4062" h="142709">
                    <a:moveTo>
                      <a:pt x="199347" y="0"/>
                    </a:moveTo>
                    <a:lnTo>
                      <a:pt x="14715" y="0"/>
                    </a:lnTo>
                    <a:cubicBezTo>
                      <a:pt x="8571" y="0"/>
                      <a:pt x="3437" y="4669"/>
                      <a:pt x="2869" y="10801"/>
                    </a:cubicBezTo>
                    <a:cubicBezTo>
                      <a:pt x="964" y="31288"/>
                      <a:pt x="0" y="51658"/>
                      <a:pt x="0" y="71355"/>
                    </a:cubicBezTo>
                    <a:cubicBezTo>
                      <a:pt x="0" y="91052"/>
                      <a:pt x="964" y="111422"/>
                      <a:pt x="2869" y="131909"/>
                    </a:cubicBezTo>
                    <a:cubicBezTo>
                      <a:pt x="3437" y="138041"/>
                      <a:pt x="8571" y="142710"/>
                      <a:pt x="14715" y="142710"/>
                    </a:cubicBezTo>
                    <a:lnTo>
                      <a:pt x="168897" y="142710"/>
                    </a:lnTo>
                    <a:cubicBezTo>
                      <a:pt x="172055" y="142710"/>
                      <a:pt x="175076" y="141456"/>
                      <a:pt x="177305" y="139226"/>
                    </a:cubicBezTo>
                    <a:lnTo>
                      <a:pt x="192925" y="123617"/>
                    </a:lnTo>
                    <a:cubicBezTo>
                      <a:pt x="196398" y="120133"/>
                      <a:pt x="200614" y="117438"/>
                      <a:pt x="205457" y="115603"/>
                    </a:cubicBezTo>
                    <a:cubicBezTo>
                      <a:pt x="209870" y="113931"/>
                      <a:pt x="212878" y="109797"/>
                      <a:pt x="213122" y="105081"/>
                    </a:cubicBezTo>
                    <a:cubicBezTo>
                      <a:pt x="213679" y="94001"/>
                      <a:pt x="214063" y="82830"/>
                      <a:pt x="214063" y="71355"/>
                    </a:cubicBezTo>
                    <a:cubicBezTo>
                      <a:pt x="214063" y="51658"/>
                      <a:pt x="213098" y="31288"/>
                      <a:pt x="211194" y="10801"/>
                    </a:cubicBezTo>
                    <a:cubicBezTo>
                      <a:pt x="210623" y="4668"/>
                      <a:pt x="205490" y="0"/>
                      <a:pt x="199347" y="0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3" name="Forma libre 270">
                <a:extLst>
                  <a:ext uri="{FF2B5EF4-FFF2-40B4-BE49-F238E27FC236}">
                    <a16:creationId xmlns:a16="http://schemas.microsoft.com/office/drawing/2014/main" id="{D2A773C1-CC9F-264F-9D65-3A9BCAB42BC2}"/>
                  </a:ext>
                </a:extLst>
              </p:cNvPr>
              <p:cNvSpPr/>
              <p:nvPr/>
            </p:nvSpPr>
            <p:spPr>
              <a:xfrm>
                <a:off x="1907149" y="6018307"/>
                <a:ext cx="139926" cy="166492"/>
              </a:xfrm>
              <a:custGeom>
                <a:avLst/>
                <a:gdLst>
                  <a:gd name="connsiteX0" fmla="*/ 135327 w 139926"/>
                  <a:gd name="connsiteY0" fmla="*/ 31288 h 166492"/>
                  <a:gd name="connsiteX1" fmla="*/ 139834 w 139926"/>
                  <a:gd name="connsiteY1" fmla="*/ 20417 h 166492"/>
                  <a:gd name="connsiteX2" fmla="*/ 139752 w 139926"/>
                  <a:gd name="connsiteY2" fmla="*/ 12892 h 166492"/>
                  <a:gd name="connsiteX3" fmla="*/ 136663 w 139926"/>
                  <a:gd name="connsiteY3" fmla="*/ 3833 h 166492"/>
                  <a:gd name="connsiteX4" fmla="*/ 127907 w 139926"/>
                  <a:gd name="connsiteY4" fmla="*/ 0 h 166492"/>
                  <a:gd name="connsiteX5" fmla="*/ 11897 w 139926"/>
                  <a:gd name="connsiteY5" fmla="*/ 0 h 166492"/>
                  <a:gd name="connsiteX6" fmla="*/ 2769 w 139926"/>
                  <a:gd name="connsiteY6" fmla="*/ 4273 h 166492"/>
                  <a:gd name="connsiteX7" fmla="*/ 190 w 139926"/>
                  <a:gd name="connsiteY7" fmla="*/ 14005 h 166492"/>
                  <a:gd name="connsiteX8" fmla="*/ 97755 w 139926"/>
                  <a:gd name="connsiteY8" fmla="*/ 166492 h 166492"/>
                  <a:gd name="connsiteX9" fmla="*/ 134013 w 139926"/>
                  <a:gd name="connsiteY9" fmla="*/ 152161 h 166492"/>
                  <a:gd name="connsiteX10" fmla="*/ 138310 w 139926"/>
                  <a:gd name="connsiteY10" fmla="*/ 143102 h 166492"/>
                  <a:gd name="connsiteX11" fmla="*/ 134152 w 139926"/>
                  <a:gd name="connsiteY11" fmla="*/ 133974 h 166492"/>
                  <a:gd name="connsiteX12" fmla="*/ 121542 w 139926"/>
                  <a:gd name="connsiteY12" fmla="*/ 107031 h 166492"/>
                  <a:gd name="connsiteX13" fmla="*/ 121542 w 139926"/>
                  <a:gd name="connsiteY13" fmla="*/ 59461 h 166492"/>
                  <a:gd name="connsiteX14" fmla="*/ 135327 w 139926"/>
                  <a:gd name="connsiteY14" fmla="*/ 31288 h 166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9926" h="166492">
                    <a:moveTo>
                      <a:pt x="135327" y="31288"/>
                    </a:moveTo>
                    <a:cubicBezTo>
                      <a:pt x="138649" y="28709"/>
                      <a:pt x="140356" y="24575"/>
                      <a:pt x="139834" y="20417"/>
                    </a:cubicBezTo>
                    <a:cubicBezTo>
                      <a:pt x="139544" y="18141"/>
                      <a:pt x="139521" y="15679"/>
                      <a:pt x="139752" y="12892"/>
                    </a:cubicBezTo>
                    <a:cubicBezTo>
                      <a:pt x="140031" y="9570"/>
                      <a:pt x="138916" y="6295"/>
                      <a:pt x="136663" y="3833"/>
                    </a:cubicBezTo>
                    <a:cubicBezTo>
                      <a:pt x="134410" y="1394"/>
                      <a:pt x="131228" y="0"/>
                      <a:pt x="127907" y="0"/>
                    </a:cubicBezTo>
                    <a:lnTo>
                      <a:pt x="11897" y="0"/>
                    </a:lnTo>
                    <a:cubicBezTo>
                      <a:pt x="8367" y="0"/>
                      <a:pt x="5034" y="1556"/>
                      <a:pt x="2769" y="4273"/>
                    </a:cubicBezTo>
                    <a:cubicBezTo>
                      <a:pt x="504" y="6968"/>
                      <a:pt x="-437" y="10545"/>
                      <a:pt x="190" y="14005"/>
                    </a:cubicBezTo>
                    <a:cubicBezTo>
                      <a:pt x="17505" y="109493"/>
                      <a:pt x="53973" y="166492"/>
                      <a:pt x="97755" y="166492"/>
                    </a:cubicBezTo>
                    <a:cubicBezTo>
                      <a:pt x="110345" y="166492"/>
                      <a:pt x="122538" y="161661"/>
                      <a:pt x="134013" y="152161"/>
                    </a:cubicBezTo>
                    <a:cubicBezTo>
                      <a:pt x="136708" y="149931"/>
                      <a:pt x="138286" y="146610"/>
                      <a:pt x="138310" y="143102"/>
                    </a:cubicBezTo>
                    <a:cubicBezTo>
                      <a:pt x="138333" y="139595"/>
                      <a:pt x="136811" y="136250"/>
                      <a:pt x="134152" y="133974"/>
                    </a:cubicBezTo>
                    <a:cubicBezTo>
                      <a:pt x="126141" y="127123"/>
                      <a:pt x="121542" y="117297"/>
                      <a:pt x="121542" y="107031"/>
                    </a:cubicBezTo>
                    <a:lnTo>
                      <a:pt x="121542" y="59461"/>
                    </a:lnTo>
                    <a:cubicBezTo>
                      <a:pt x="121542" y="48382"/>
                      <a:pt x="126570" y="38116"/>
                      <a:pt x="135327" y="31288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4" name="Forma libre 271">
                <a:extLst>
                  <a:ext uri="{FF2B5EF4-FFF2-40B4-BE49-F238E27FC236}">
                    <a16:creationId xmlns:a16="http://schemas.microsoft.com/office/drawing/2014/main" id="{10DD767A-40DA-014E-B34B-7CD6DB3D0776}"/>
                  </a:ext>
                </a:extLst>
              </p:cNvPr>
              <p:cNvSpPr/>
              <p:nvPr/>
            </p:nvSpPr>
            <p:spPr>
              <a:xfrm>
                <a:off x="2086804" y="5679927"/>
                <a:ext cx="155383" cy="148100"/>
              </a:xfrm>
              <a:custGeom>
                <a:avLst/>
                <a:gdLst>
                  <a:gd name="connsiteX0" fmla="*/ 40534 w 155382"/>
                  <a:gd name="connsiteY0" fmla="*/ 138159 h 148100"/>
                  <a:gd name="connsiteX1" fmla="*/ 52264 w 155382"/>
                  <a:gd name="connsiteY1" fmla="*/ 148100 h 148100"/>
                  <a:gd name="connsiteX2" fmla="*/ 143489 w 155382"/>
                  <a:gd name="connsiteY2" fmla="*/ 148100 h 148100"/>
                  <a:gd name="connsiteX3" fmla="*/ 153546 w 155382"/>
                  <a:gd name="connsiteY3" fmla="*/ 142549 h 148100"/>
                  <a:gd name="connsiteX4" fmla="*/ 154232 w 155382"/>
                  <a:gd name="connsiteY4" fmla="*/ 131098 h 148100"/>
                  <a:gd name="connsiteX5" fmla="*/ 16389 w 155382"/>
                  <a:gd name="connsiteY5" fmla="*/ 909 h 148100"/>
                  <a:gd name="connsiteX6" fmla="*/ 2953 w 155382"/>
                  <a:gd name="connsiteY6" fmla="*/ 4068 h 148100"/>
                  <a:gd name="connsiteX7" fmla="*/ 1559 w 155382"/>
                  <a:gd name="connsiteY7" fmla="*/ 17796 h 148100"/>
                  <a:gd name="connsiteX8" fmla="*/ 40534 w 155382"/>
                  <a:gd name="connsiteY8" fmla="*/ 138159 h 14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5382" h="148100">
                    <a:moveTo>
                      <a:pt x="40534" y="138159"/>
                    </a:moveTo>
                    <a:cubicBezTo>
                      <a:pt x="41486" y="143896"/>
                      <a:pt x="46445" y="148100"/>
                      <a:pt x="52264" y="148100"/>
                    </a:cubicBezTo>
                    <a:lnTo>
                      <a:pt x="143489" y="148100"/>
                    </a:lnTo>
                    <a:cubicBezTo>
                      <a:pt x="147565" y="148100"/>
                      <a:pt x="151363" y="146010"/>
                      <a:pt x="153546" y="142549"/>
                    </a:cubicBezTo>
                    <a:cubicBezTo>
                      <a:pt x="155718" y="139112"/>
                      <a:pt x="155985" y="134792"/>
                      <a:pt x="154232" y="131098"/>
                    </a:cubicBezTo>
                    <a:cubicBezTo>
                      <a:pt x="126045" y="71891"/>
                      <a:pt x="77094" y="25646"/>
                      <a:pt x="16389" y="909"/>
                    </a:cubicBezTo>
                    <a:cubicBezTo>
                      <a:pt x="11662" y="-1065"/>
                      <a:pt x="6297" y="259"/>
                      <a:pt x="2953" y="4068"/>
                    </a:cubicBezTo>
                    <a:cubicBezTo>
                      <a:pt x="-392" y="7878"/>
                      <a:pt x="-950" y="13405"/>
                      <a:pt x="1559" y="17796"/>
                    </a:cubicBezTo>
                    <a:cubicBezTo>
                      <a:pt x="19119" y="48664"/>
                      <a:pt x="32602" y="90287"/>
                      <a:pt x="40534" y="138159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5" name="Forma libre 272">
                <a:extLst>
                  <a:ext uri="{FF2B5EF4-FFF2-40B4-BE49-F238E27FC236}">
                    <a16:creationId xmlns:a16="http://schemas.microsoft.com/office/drawing/2014/main" id="{7C3590FD-02D2-F841-AF32-3ACFC5CD0BD3}"/>
                  </a:ext>
                </a:extLst>
              </p:cNvPr>
              <p:cNvSpPr/>
              <p:nvPr/>
            </p:nvSpPr>
            <p:spPr>
              <a:xfrm>
                <a:off x="1767627" y="5679928"/>
                <a:ext cx="155381" cy="148100"/>
              </a:xfrm>
              <a:custGeom>
                <a:avLst/>
                <a:gdLst>
                  <a:gd name="connsiteX0" fmla="*/ 11893 w 155381"/>
                  <a:gd name="connsiteY0" fmla="*/ 148100 h 148100"/>
                  <a:gd name="connsiteX1" fmla="*/ 103118 w 155381"/>
                  <a:gd name="connsiteY1" fmla="*/ 148100 h 148100"/>
                  <a:gd name="connsiteX2" fmla="*/ 114848 w 155381"/>
                  <a:gd name="connsiteY2" fmla="*/ 138159 h 148100"/>
                  <a:gd name="connsiteX3" fmla="*/ 153823 w 155381"/>
                  <a:gd name="connsiteY3" fmla="*/ 17796 h 148100"/>
                  <a:gd name="connsiteX4" fmla="*/ 152429 w 155381"/>
                  <a:gd name="connsiteY4" fmla="*/ 4068 h 148100"/>
                  <a:gd name="connsiteX5" fmla="*/ 138992 w 155381"/>
                  <a:gd name="connsiteY5" fmla="*/ 910 h 148100"/>
                  <a:gd name="connsiteX6" fmla="*/ 1151 w 155381"/>
                  <a:gd name="connsiteY6" fmla="*/ 131098 h 148100"/>
                  <a:gd name="connsiteX7" fmla="*/ 1837 w 155381"/>
                  <a:gd name="connsiteY7" fmla="*/ 142549 h 148100"/>
                  <a:gd name="connsiteX8" fmla="*/ 11893 w 155381"/>
                  <a:gd name="connsiteY8" fmla="*/ 148100 h 14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5381" h="148100">
                    <a:moveTo>
                      <a:pt x="11893" y="148100"/>
                    </a:moveTo>
                    <a:lnTo>
                      <a:pt x="103118" y="148100"/>
                    </a:lnTo>
                    <a:cubicBezTo>
                      <a:pt x="108937" y="148100"/>
                      <a:pt x="113896" y="143896"/>
                      <a:pt x="114848" y="138159"/>
                    </a:cubicBezTo>
                    <a:cubicBezTo>
                      <a:pt x="122780" y="90287"/>
                      <a:pt x="136263" y="48664"/>
                      <a:pt x="153823" y="17796"/>
                    </a:cubicBezTo>
                    <a:cubicBezTo>
                      <a:pt x="156331" y="13406"/>
                      <a:pt x="155774" y="7878"/>
                      <a:pt x="152429" y="4068"/>
                    </a:cubicBezTo>
                    <a:cubicBezTo>
                      <a:pt x="149073" y="259"/>
                      <a:pt x="143672" y="-1065"/>
                      <a:pt x="138992" y="910"/>
                    </a:cubicBezTo>
                    <a:cubicBezTo>
                      <a:pt x="78289" y="25647"/>
                      <a:pt x="29337" y="71892"/>
                      <a:pt x="1151" y="131098"/>
                    </a:cubicBezTo>
                    <a:cubicBezTo>
                      <a:pt x="-603" y="134792"/>
                      <a:pt x="-335" y="139112"/>
                      <a:pt x="1837" y="142549"/>
                    </a:cubicBezTo>
                    <a:cubicBezTo>
                      <a:pt x="4020" y="146010"/>
                      <a:pt x="7817" y="148100"/>
                      <a:pt x="11893" y="148100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6" name="Forma libre 273">
                <a:extLst>
                  <a:ext uri="{FF2B5EF4-FFF2-40B4-BE49-F238E27FC236}">
                    <a16:creationId xmlns:a16="http://schemas.microsoft.com/office/drawing/2014/main" id="{7D3EDAF5-A17B-C84D-9163-21F8F95B6120}"/>
                  </a:ext>
                </a:extLst>
              </p:cNvPr>
              <p:cNvSpPr/>
              <p:nvPr/>
            </p:nvSpPr>
            <p:spPr>
              <a:xfrm>
                <a:off x="1743275" y="5851816"/>
                <a:ext cx="133485" cy="142708"/>
              </a:xfrm>
              <a:custGeom>
                <a:avLst/>
                <a:gdLst>
                  <a:gd name="connsiteX0" fmla="*/ 130362 w 133485"/>
                  <a:gd name="connsiteY0" fmla="*/ 138852 h 142708"/>
                  <a:gd name="connsiteX1" fmla="*/ 133440 w 133485"/>
                  <a:gd name="connsiteY1" fmla="*/ 129770 h 142708"/>
                  <a:gd name="connsiteX2" fmla="*/ 130815 w 133485"/>
                  <a:gd name="connsiteY2" fmla="*/ 71354 h 142708"/>
                  <a:gd name="connsiteX3" fmla="*/ 133440 w 133485"/>
                  <a:gd name="connsiteY3" fmla="*/ 12937 h 142708"/>
                  <a:gd name="connsiteX4" fmla="*/ 130362 w 133485"/>
                  <a:gd name="connsiteY4" fmla="*/ 3855 h 142708"/>
                  <a:gd name="connsiteX5" fmla="*/ 121594 w 133485"/>
                  <a:gd name="connsiteY5" fmla="*/ 0 h 142708"/>
                  <a:gd name="connsiteX6" fmla="*/ 19312 w 133485"/>
                  <a:gd name="connsiteY6" fmla="*/ 0 h 142708"/>
                  <a:gd name="connsiteX7" fmla="*/ 7756 w 133485"/>
                  <a:gd name="connsiteY7" fmla="*/ 9059 h 142708"/>
                  <a:gd name="connsiteX8" fmla="*/ 0 w 133485"/>
                  <a:gd name="connsiteY8" fmla="*/ 71355 h 142708"/>
                  <a:gd name="connsiteX9" fmla="*/ 7758 w 133485"/>
                  <a:gd name="connsiteY9" fmla="*/ 133650 h 142708"/>
                  <a:gd name="connsiteX10" fmla="*/ 19313 w 133485"/>
                  <a:gd name="connsiteY10" fmla="*/ 142709 h 142708"/>
                  <a:gd name="connsiteX11" fmla="*/ 121595 w 133485"/>
                  <a:gd name="connsiteY11" fmla="*/ 142709 h 142708"/>
                  <a:gd name="connsiteX12" fmla="*/ 130362 w 133485"/>
                  <a:gd name="connsiteY12" fmla="*/ 138852 h 14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3485" h="142708">
                    <a:moveTo>
                      <a:pt x="130362" y="138852"/>
                    </a:moveTo>
                    <a:cubicBezTo>
                      <a:pt x="132616" y="136391"/>
                      <a:pt x="133731" y="133092"/>
                      <a:pt x="133440" y="129770"/>
                    </a:cubicBezTo>
                    <a:cubicBezTo>
                      <a:pt x="131697" y="109888"/>
                      <a:pt x="130815" y="90238"/>
                      <a:pt x="130815" y="71354"/>
                    </a:cubicBezTo>
                    <a:cubicBezTo>
                      <a:pt x="130815" y="52470"/>
                      <a:pt x="131698" y="32819"/>
                      <a:pt x="133440" y="12937"/>
                    </a:cubicBezTo>
                    <a:cubicBezTo>
                      <a:pt x="133729" y="9616"/>
                      <a:pt x="132615" y="6317"/>
                      <a:pt x="130362" y="3855"/>
                    </a:cubicBezTo>
                    <a:cubicBezTo>
                      <a:pt x="128109" y="1394"/>
                      <a:pt x="124927" y="0"/>
                      <a:pt x="121594" y="0"/>
                    </a:cubicBezTo>
                    <a:lnTo>
                      <a:pt x="19312" y="0"/>
                    </a:lnTo>
                    <a:cubicBezTo>
                      <a:pt x="13830" y="0"/>
                      <a:pt x="9057" y="3739"/>
                      <a:pt x="7756" y="9059"/>
                    </a:cubicBezTo>
                    <a:cubicBezTo>
                      <a:pt x="2613" y="30127"/>
                      <a:pt x="0" y="51077"/>
                      <a:pt x="0" y="71355"/>
                    </a:cubicBezTo>
                    <a:cubicBezTo>
                      <a:pt x="0" y="91633"/>
                      <a:pt x="2613" y="112583"/>
                      <a:pt x="7758" y="133650"/>
                    </a:cubicBezTo>
                    <a:cubicBezTo>
                      <a:pt x="9059" y="138969"/>
                      <a:pt x="13832" y="142709"/>
                      <a:pt x="19313" y="142709"/>
                    </a:cubicBezTo>
                    <a:lnTo>
                      <a:pt x="121595" y="142709"/>
                    </a:lnTo>
                    <a:cubicBezTo>
                      <a:pt x="124927" y="142709"/>
                      <a:pt x="128109" y="141315"/>
                      <a:pt x="130362" y="138852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7" name="Forma libre 274">
                <a:extLst>
                  <a:ext uri="{FF2B5EF4-FFF2-40B4-BE49-F238E27FC236}">
                    <a16:creationId xmlns:a16="http://schemas.microsoft.com/office/drawing/2014/main" id="{AAFDC814-3564-7643-8F71-8159F9968241}"/>
                  </a:ext>
                </a:extLst>
              </p:cNvPr>
              <p:cNvSpPr/>
              <p:nvPr/>
            </p:nvSpPr>
            <p:spPr>
              <a:xfrm>
                <a:off x="2133051" y="5851823"/>
                <a:ext cx="133485" cy="113534"/>
              </a:xfrm>
              <a:custGeom>
                <a:avLst/>
                <a:gdLst>
                  <a:gd name="connsiteX0" fmla="*/ 3123 w 133485"/>
                  <a:gd name="connsiteY0" fmla="*/ 3855 h 113534"/>
                  <a:gd name="connsiteX1" fmla="*/ 45 w 133485"/>
                  <a:gd name="connsiteY1" fmla="*/ 12937 h 113534"/>
                  <a:gd name="connsiteX2" fmla="*/ 2670 w 133485"/>
                  <a:gd name="connsiteY2" fmla="*/ 71354 h 113534"/>
                  <a:gd name="connsiteX3" fmla="*/ 2402 w 133485"/>
                  <a:gd name="connsiteY3" fmla="*/ 84709 h 113534"/>
                  <a:gd name="connsiteX4" fmla="*/ 6932 w 133485"/>
                  <a:gd name="connsiteY4" fmla="*/ 94279 h 113534"/>
                  <a:gd name="connsiteX5" fmla="*/ 17303 w 133485"/>
                  <a:gd name="connsiteY5" fmla="*/ 96439 h 113534"/>
                  <a:gd name="connsiteX6" fmla="*/ 26454 w 133485"/>
                  <a:gd name="connsiteY6" fmla="*/ 95138 h 113534"/>
                  <a:gd name="connsiteX7" fmla="*/ 74024 w 133485"/>
                  <a:gd name="connsiteY7" fmla="*/ 95138 h 113534"/>
                  <a:gd name="connsiteX8" fmla="*/ 102199 w 133485"/>
                  <a:gd name="connsiteY8" fmla="*/ 108935 h 113534"/>
                  <a:gd name="connsiteX9" fmla="*/ 111594 w 133485"/>
                  <a:gd name="connsiteY9" fmla="*/ 113534 h 113534"/>
                  <a:gd name="connsiteX10" fmla="*/ 113127 w 133485"/>
                  <a:gd name="connsiteY10" fmla="*/ 113441 h 113534"/>
                  <a:gd name="connsiteX11" fmla="*/ 118794 w 133485"/>
                  <a:gd name="connsiteY11" fmla="*/ 113349 h 113534"/>
                  <a:gd name="connsiteX12" fmla="*/ 131395 w 133485"/>
                  <a:gd name="connsiteY12" fmla="*/ 102897 h 113534"/>
                  <a:gd name="connsiteX13" fmla="*/ 133485 w 133485"/>
                  <a:gd name="connsiteY13" fmla="*/ 71354 h 113534"/>
                  <a:gd name="connsiteX14" fmla="*/ 125728 w 133485"/>
                  <a:gd name="connsiteY14" fmla="*/ 9059 h 113534"/>
                  <a:gd name="connsiteX15" fmla="*/ 114172 w 133485"/>
                  <a:gd name="connsiteY15" fmla="*/ 0 h 113534"/>
                  <a:gd name="connsiteX16" fmla="*/ 11890 w 133485"/>
                  <a:gd name="connsiteY16" fmla="*/ 0 h 113534"/>
                  <a:gd name="connsiteX17" fmla="*/ 3123 w 133485"/>
                  <a:gd name="connsiteY17" fmla="*/ 3855 h 113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3485" h="113534">
                    <a:moveTo>
                      <a:pt x="3123" y="3855"/>
                    </a:moveTo>
                    <a:cubicBezTo>
                      <a:pt x="869" y="6317"/>
                      <a:pt x="-246" y="9616"/>
                      <a:pt x="45" y="12937"/>
                    </a:cubicBezTo>
                    <a:cubicBezTo>
                      <a:pt x="1788" y="32819"/>
                      <a:pt x="2670" y="52470"/>
                      <a:pt x="2670" y="71354"/>
                    </a:cubicBezTo>
                    <a:lnTo>
                      <a:pt x="2402" y="84709"/>
                    </a:lnTo>
                    <a:cubicBezTo>
                      <a:pt x="2332" y="88425"/>
                      <a:pt x="4006" y="91980"/>
                      <a:pt x="6932" y="94279"/>
                    </a:cubicBezTo>
                    <a:cubicBezTo>
                      <a:pt x="9859" y="96601"/>
                      <a:pt x="13668" y="97484"/>
                      <a:pt x="17303" y="96439"/>
                    </a:cubicBezTo>
                    <a:cubicBezTo>
                      <a:pt x="20671" y="95556"/>
                      <a:pt x="23667" y="95138"/>
                      <a:pt x="26454" y="95138"/>
                    </a:cubicBezTo>
                    <a:lnTo>
                      <a:pt x="74024" y="95138"/>
                    </a:lnTo>
                    <a:cubicBezTo>
                      <a:pt x="85126" y="95138"/>
                      <a:pt x="95393" y="100179"/>
                      <a:pt x="102199" y="108935"/>
                    </a:cubicBezTo>
                    <a:cubicBezTo>
                      <a:pt x="104475" y="111862"/>
                      <a:pt x="107947" y="113534"/>
                      <a:pt x="111594" y="113534"/>
                    </a:cubicBezTo>
                    <a:cubicBezTo>
                      <a:pt x="112105" y="113534"/>
                      <a:pt x="112616" y="113511"/>
                      <a:pt x="113127" y="113441"/>
                    </a:cubicBezTo>
                    <a:cubicBezTo>
                      <a:pt x="114591" y="113232"/>
                      <a:pt x="116053" y="113163"/>
                      <a:pt x="118794" y="113349"/>
                    </a:cubicBezTo>
                    <a:cubicBezTo>
                      <a:pt x="125007" y="113883"/>
                      <a:pt x="130640" y="109168"/>
                      <a:pt x="131395" y="102897"/>
                    </a:cubicBezTo>
                    <a:cubicBezTo>
                      <a:pt x="132823" y="90958"/>
                      <a:pt x="133485" y="80947"/>
                      <a:pt x="133485" y="71354"/>
                    </a:cubicBezTo>
                    <a:cubicBezTo>
                      <a:pt x="133485" y="51076"/>
                      <a:pt x="130872" y="30126"/>
                      <a:pt x="125728" y="9059"/>
                    </a:cubicBezTo>
                    <a:cubicBezTo>
                      <a:pt x="124426" y="3739"/>
                      <a:pt x="119654" y="0"/>
                      <a:pt x="114172" y="0"/>
                    </a:cubicBezTo>
                    <a:lnTo>
                      <a:pt x="11890" y="0"/>
                    </a:lnTo>
                    <a:cubicBezTo>
                      <a:pt x="8558" y="0"/>
                      <a:pt x="5376" y="1394"/>
                      <a:pt x="3123" y="3855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8" name="Forma libre 275">
                <a:extLst>
                  <a:ext uri="{FF2B5EF4-FFF2-40B4-BE49-F238E27FC236}">
                    <a16:creationId xmlns:a16="http://schemas.microsoft.com/office/drawing/2014/main" id="{37569468-3229-AD48-9F2A-1B1D02A8DBED}"/>
                  </a:ext>
                </a:extLst>
              </p:cNvPr>
              <p:cNvSpPr/>
              <p:nvPr/>
            </p:nvSpPr>
            <p:spPr>
              <a:xfrm>
                <a:off x="1767622" y="6018308"/>
                <a:ext cx="155381" cy="148073"/>
              </a:xfrm>
              <a:custGeom>
                <a:avLst/>
                <a:gdLst>
                  <a:gd name="connsiteX0" fmla="*/ 114849 w 155381"/>
                  <a:gd name="connsiteY0" fmla="*/ 9942 h 148073"/>
                  <a:gd name="connsiteX1" fmla="*/ 103119 w 155381"/>
                  <a:gd name="connsiteY1" fmla="*/ 0 h 148073"/>
                  <a:gd name="connsiteX2" fmla="*/ 11894 w 155381"/>
                  <a:gd name="connsiteY2" fmla="*/ 0 h 148073"/>
                  <a:gd name="connsiteX3" fmla="*/ 1837 w 155381"/>
                  <a:gd name="connsiteY3" fmla="*/ 5551 h 148073"/>
                  <a:gd name="connsiteX4" fmla="*/ 1151 w 155381"/>
                  <a:gd name="connsiteY4" fmla="*/ 17002 h 148073"/>
                  <a:gd name="connsiteX5" fmla="*/ 138992 w 155381"/>
                  <a:gd name="connsiteY5" fmla="*/ 147191 h 148073"/>
                  <a:gd name="connsiteX6" fmla="*/ 143486 w 155381"/>
                  <a:gd name="connsiteY6" fmla="*/ 148074 h 148073"/>
                  <a:gd name="connsiteX7" fmla="*/ 152429 w 155381"/>
                  <a:gd name="connsiteY7" fmla="*/ 144032 h 148073"/>
                  <a:gd name="connsiteX8" fmla="*/ 153823 w 155381"/>
                  <a:gd name="connsiteY8" fmla="*/ 130304 h 148073"/>
                  <a:gd name="connsiteX9" fmla="*/ 114849 w 155381"/>
                  <a:gd name="connsiteY9" fmla="*/ 9942 h 148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381" h="148073">
                    <a:moveTo>
                      <a:pt x="114849" y="9942"/>
                    </a:moveTo>
                    <a:cubicBezTo>
                      <a:pt x="113897" y="4204"/>
                      <a:pt x="108938" y="0"/>
                      <a:pt x="103119" y="0"/>
                    </a:cubicBezTo>
                    <a:lnTo>
                      <a:pt x="11894" y="0"/>
                    </a:lnTo>
                    <a:cubicBezTo>
                      <a:pt x="7818" y="0"/>
                      <a:pt x="4020" y="2090"/>
                      <a:pt x="1837" y="5551"/>
                    </a:cubicBezTo>
                    <a:cubicBezTo>
                      <a:pt x="-335" y="8988"/>
                      <a:pt x="-603" y="13309"/>
                      <a:pt x="1151" y="17002"/>
                    </a:cubicBezTo>
                    <a:cubicBezTo>
                      <a:pt x="29337" y="76208"/>
                      <a:pt x="78289" y="122453"/>
                      <a:pt x="138992" y="147191"/>
                    </a:cubicBezTo>
                    <a:cubicBezTo>
                      <a:pt x="140456" y="147795"/>
                      <a:pt x="141977" y="148074"/>
                      <a:pt x="143486" y="148074"/>
                    </a:cubicBezTo>
                    <a:cubicBezTo>
                      <a:pt x="146842" y="148074"/>
                      <a:pt x="150118" y="146657"/>
                      <a:pt x="152429" y="144032"/>
                    </a:cubicBezTo>
                    <a:cubicBezTo>
                      <a:pt x="155774" y="140223"/>
                      <a:pt x="156331" y="134695"/>
                      <a:pt x="153823" y="130304"/>
                    </a:cubicBezTo>
                    <a:cubicBezTo>
                      <a:pt x="136265" y="99436"/>
                      <a:pt x="122781" y="57812"/>
                      <a:pt x="114849" y="9942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439867C2-7970-6B49-BD5B-DC86E7BD6958}"/>
              </a:ext>
            </a:extLst>
          </p:cNvPr>
          <p:cNvSpPr txBox="1"/>
          <p:nvPr/>
        </p:nvSpPr>
        <p:spPr>
          <a:xfrm>
            <a:off x="2713926" y="11476374"/>
            <a:ext cx="5087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8B4913-CA2D-044E-BD3D-85BC890B3F5F}"/>
              </a:ext>
            </a:extLst>
          </p:cNvPr>
          <p:cNvSpPr txBox="1"/>
          <p:nvPr/>
        </p:nvSpPr>
        <p:spPr>
          <a:xfrm>
            <a:off x="10160876" y="11476374"/>
            <a:ext cx="5087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21BE1F-5446-4A4B-9719-EA911FFC1DF4}"/>
              </a:ext>
            </a:extLst>
          </p:cNvPr>
          <p:cNvSpPr txBox="1"/>
          <p:nvPr/>
        </p:nvSpPr>
        <p:spPr>
          <a:xfrm>
            <a:off x="17711571" y="11476374"/>
            <a:ext cx="5087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</a:t>
            </a:r>
          </a:p>
        </p:txBody>
      </p:sp>
    </p:spTree>
    <p:extLst>
      <p:ext uri="{BB962C8B-B14F-4D97-AF65-F5344CB8AC3E}">
        <p14:creationId xmlns:p14="http://schemas.microsoft.com/office/powerpoint/2010/main" val="2624806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954898" y="1046901"/>
            <a:ext cx="164679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8E69A5-B58A-8E4D-A75A-0C0002EA9A23}"/>
              </a:ext>
            </a:extLst>
          </p:cNvPr>
          <p:cNvSpPr/>
          <p:nvPr/>
        </p:nvSpPr>
        <p:spPr>
          <a:xfrm>
            <a:off x="1658874" y="4924097"/>
            <a:ext cx="5135575" cy="7309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3" name="Text Placeholder">
            <a:extLst>
              <a:ext uri="{FF2B5EF4-FFF2-40B4-BE49-F238E27FC236}">
                <a16:creationId xmlns:a16="http://schemas.microsoft.com/office/drawing/2014/main" id="{DB07C4C8-4522-DB4F-93B2-B38FA8D16C60}"/>
              </a:ext>
            </a:extLst>
          </p:cNvPr>
          <p:cNvSpPr txBox="1"/>
          <p:nvPr/>
        </p:nvSpPr>
        <p:spPr>
          <a:xfrm>
            <a:off x="2534424" y="6905947"/>
            <a:ext cx="338447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Sales</a:t>
            </a:r>
            <a:endParaRPr sz="2800" dirty="0">
              <a:solidFill>
                <a:schemeClr val="bg1"/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94" name="Text Placeholder">
            <a:extLst>
              <a:ext uri="{FF2B5EF4-FFF2-40B4-BE49-F238E27FC236}">
                <a16:creationId xmlns:a16="http://schemas.microsoft.com/office/drawing/2014/main" id="{1B91B846-99F0-754A-A612-8CED4C1DA57F}"/>
              </a:ext>
            </a:extLst>
          </p:cNvPr>
          <p:cNvSpPr txBox="1"/>
          <p:nvPr/>
        </p:nvSpPr>
        <p:spPr>
          <a:xfrm>
            <a:off x="2534424" y="8000233"/>
            <a:ext cx="338447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Production</a:t>
            </a:r>
            <a:endParaRPr sz="2800" dirty="0">
              <a:solidFill>
                <a:schemeClr val="bg1"/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95" name="Text Placeholder">
            <a:extLst>
              <a:ext uri="{FF2B5EF4-FFF2-40B4-BE49-F238E27FC236}">
                <a16:creationId xmlns:a16="http://schemas.microsoft.com/office/drawing/2014/main" id="{4B84E456-8906-E344-8377-CB6695E3061A}"/>
              </a:ext>
            </a:extLst>
          </p:cNvPr>
          <p:cNvSpPr txBox="1"/>
          <p:nvPr/>
        </p:nvSpPr>
        <p:spPr>
          <a:xfrm>
            <a:off x="2534424" y="9094518"/>
            <a:ext cx="338447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Marketing</a:t>
            </a:r>
            <a:endParaRPr sz="2800" dirty="0">
              <a:solidFill>
                <a:schemeClr val="bg1"/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96" name="Text Placeholder">
            <a:extLst>
              <a:ext uri="{FF2B5EF4-FFF2-40B4-BE49-F238E27FC236}">
                <a16:creationId xmlns:a16="http://schemas.microsoft.com/office/drawing/2014/main" id="{00AE3A68-1BBF-CB47-AFB9-0D2F5A39D593}"/>
              </a:ext>
            </a:extLst>
          </p:cNvPr>
          <p:cNvSpPr txBox="1"/>
          <p:nvPr/>
        </p:nvSpPr>
        <p:spPr>
          <a:xfrm>
            <a:off x="2534424" y="10188805"/>
            <a:ext cx="338447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Distribution</a:t>
            </a:r>
            <a:endParaRPr sz="2800" dirty="0">
              <a:solidFill>
                <a:schemeClr val="bg1"/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98" name="Text Placeholder">
            <a:extLst>
              <a:ext uri="{FF2B5EF4-FFF2-40B4-BE49-F238E27FC236}">
                <a16:creationId xmlns:a16="http://schemas.microsoft.com/office/drawing/2014/main" id="{EAB31E23-6917-DC42-AC09-6D58F9B95D97}"/>
              </a:ext>
            </a:extLst>
          </p:cNvPr>
          <p:cNvSpPr txBox="1"/>
          <p:nvPr/>
        </p:nvSpPr>
        <p:spPr>
          <a:xfrm>
            <a:off x="2534424" y="11283091"/>
            <a:ext cx="338447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Distribution</a:t>
            </a:r>
            <a:endParaRPr sz="2800" dirty="0">
              <a:solidFill>
                <a:schemeClr val="bg1"/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962093F-A55A-2744-803E-077AC70982C6}"/>
              </a:ext>
            </a:extLst>
          </p:cNvPr>
          <p:cNvSpPr/>
          <p:nvPr/>
        </p:nvSpPr>
        <p:spPr>
          <a:xfrm>
            <a:off x="6966982" y="4924097"/>
            <a:ext cx="5135575" cy="73099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1" name="Text Placeholder">
            <a:extLst>
              <a:ext uri="{FF2B5EF4-FFF2-40B4-BE49-F238E27FC236}">
                <a16:creationId xmlns:a16="http://schemas.microsoft.com/office/drawing/2014/main" id="{C384798A-5653-9540-ABC3-C01E8CA24586}"/>
              </a:ext>
            </a:extLst>
          </p:cNvPr>
          <p:cNvSpPr txBox="1"/>
          <p:nvPr/>
        </p:nvSpPr>
        <p:spPr>
          <a:xfrm>
            <a:off x="7842533" y="6905947"/>
            <a:ext cx="338447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5</a:t>
            </a:r>
            <a:endParaRPr sz="2800" dirty="0">
              <a:solidFill>
                <a:schemeClr val="bg1"/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102" name="Text Placeholder">
            <a:extLst>
              <a:ext uri="{FF2B5EF4-FFF2-40B4-BE49-F238E27FC236}">
                <a16:creationId xmlns:a16="http://schemas.microsoft.com/office/drawing/2014/main" id="{1A56E0BF-64C9-064B-BD0F-80EE9A2210F2}"/>
              </a:ext>
            </a:extLst>
          </p:cNvPr>
          <p:cNvSpPr txBox="1"/>
          <p:nvPr/>
        </p:nvSpPr>
        <p:spPr>
          <a:xfrm>
            <a:off x="7842533" y="8000233"/>
            <a:ext cx="338447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2</a:t>
            </a:r>
            <a:endParaRPr sz="2800" dirty="0">
              <a:solidFill>
                <a:schemeClr val="bg1"/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103" name="Text Placeholder">
            <a:extLst>
              <a:ext uri="{FF2B5EF4-FFF2-40B4-BE49-F238E27FC236}">
                <a16:creationId xmlns:a16="http://schemas.microsoft.com/office/drawing/2014/main" id="{E6E65D02-3C3E-5147-B6C0-F8AA80DF667D}"/>
              </a:ext>
            </a:extLst>
          </p:cNvPr>
          <p:cNvSpPr txBox="1"/>
          <p:nvPr/>
        </p:nvSpPr>
        <p:spPr>
          <a:xfrm>
            <a:off x="7842533" y="9094518"/>
            <a:ext cx="338447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12</a:t>
            </a:r>
            <a:endParaRPr sz="2800" dirty="0">
              <a:solidFill>
                <a:schemeClr val="bg1"/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104" name="Text Placeholder">
            <a:extLst>
              <a:ext uri="{FF2B5EF4-FFF2-40B4-BE49-F238E27FC236}">
                <a16:creationId xmlns:a16="http://schemas.microsoft.com/office/drawing/2014/main" id="{E002AC0C-038E-7949-8D59-B943125792B0}"/>
              </a:ext>
            </a:extLst>
          </p:cNvPr>
          <p:cNvSpPr txBox="1"/>
          <p:nvPr/>
        </p:nvSpPr>
        <p:spPr>
          <a:xfrm>
            <a:off x="7842533" y="10188805"/>
            <a:ext cx="338447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6</a:t>
            </a:r>
            <a:endParaRPr sz="2800" dirty="0">
              <a:solidFill>
                <a:schemeClr val="bg1"/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105" name="Text Placeholder">
            <a:extLst>
              <a:ext uri="{FF2B5EF4-FFF2-40B4-BE49-F238E27FC236}">
                <a16:creationId xmlns:a16="http://schemas.microsoft.com/office/drawing/2014/main" id="{DE2C86C0-4D7E-4F41-9E13-DBF0D9DB1294}"/>
              </a:ext>
            </a:extLst>
          </p:cNvPr>
          <p:cNvSpPr txBox="1"/>
          <p:nvPr/>
        </p:nvSpPr>
        <p:spPr>
          <a:xfrm>
            <a:off x="7842533" y="11283091"/>
            <a:ext cx="338447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3</a:t>
            </a:r>
            <a:endParaRPr sz="2800" dirty="0">
              <a:solidFill>
                <a:schemeClr val="bg1"/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05BA9D4-ABE4-7D4F-9157-C837FB4FD30C}"/>
              </a:ext>
            </a:extLst>
          </p:cNvPr>
          <p:cNvSpPr/>
          <p:nvPr/>
        </p:nvSpPr>
        <p:spPr>
          <a:xfrm>
            <a:off x="12275091" y="4924097"/>
            <a:ext cx="5135575" cy="73099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8" name="Text Placeholder">
            <a:extLst>
              <a:ext uri="{FF2B5EF4-FFF2-40B4-BE49-F238E27FC236}">
                <a16:creationId xmlns:a16="http://schemas.microsoft.com/office/drawing/2014/main" id="{E03E57DE-FFED-1140-8F5F-2AC693B36999}"/>
              </a:ext>
            </a:extLst>
          </p:cNvPr>
          <p:cNvSpPr txBox="1"/>
          <p:nvPr/>
        </p:nvSpPr>
        <p:spPr>
          <a:xfrm>
            <a:off x="13150642" y="6905947"/>
            <a:ext cx="338447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8</a:t>
            </a:r>
            <a:endParaRPr sz="2800" dirty="0">
              <a:solidFill>
                <a:schemeClr val="bg1"/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109" name="Text Placeholder">
            <a:extLst>
              <a:ext uri="{FF2B5EF4-FFF2-40B4-BE49-F238E27FC236}">
                <a16:creationId xmlns:a16="http://schemas.microsoft.com/office/drawing/2014/main" id="{7A36203D-C992-BE41-9E58-513F15BE86A6}"/>
              </a:ext>
            </a:extLst>
          </p:cNvPr>
          <p:cNvSpPr txBox="1"/>
          <p:nvPr/>
        </p:nvSpPr>
        <p:spPr>
          <a:xfrm>
            <a:off x="13150642" y="8000233"/>
            <a:ext cx="338447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4</a:t>
            </a:r>
            <a:endParaRPr sz="2800" dirty="0">
              <a:solidFill>
                <a:schemeClr val="bg1"/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110" name="Text Placeholder">
            <a:extLst>
              <a:ext uri="{FF2B5EF4-FFF2-40B4-BE49-F238E27FC236}">
                <a16:creationId xmlns:a16="http://schemas.microsoft.com/office/drawing/2014/main" id="{78E6CFB0-90CA-0347-8565-9045D8B04696}"/>
              </a:ext>
            </a:extLst>
          </p:cNvPr>
          <p:cNvSpPr txBox="1"/>
          <p:nvPr/>
        </p:nvSpPr>
        <p:spPr>
          <a:xfrm>
            <a:off x="13150642" y="9094518"/>
            <a:ext cx="338447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14</a:t>
            </a:r>
            <a:endParaRPr sz="2800" dirty="0">
              <a:solidFill>
                <a:schemeClr val="bg1"/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111" name="Text Placeholder">
            <a:extLst>
              <a:ext uri="{FF2B5EF4-FFF2-40B4-BE49-F238E27FC236}">
                <a16:creationId xmlns:a16="http://schemas.microsoft.com/office/drawing/2014/main" id="{89230362-A814-D84E-9700-3EE5FEE765DD}"/>
              </a:ext>
            </a:extLst>
          </p:cNvPr>
          <p:cNvSpPr txBox="1"/>
          <p:nvPr/>
        </p:nvSpPr>
        <p:spPr>
          <a:xfrm>
            <a:off x="13150642" y="10188805"/>
            <a:ext cx="338447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20</a:t>
            </a:r>
            <a:endParaRPr sz="2800" dirty="0">
              <a:solidFill>
                <a:schemeClr val="bg1"/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112" name="Text Placeholder">
            <a:extLst>
              <a:ext uri="{FF2B5EF4-FFF2-40B4-BE49-F238E27FC236}">
                <a16:creationId xmlns:a16="http://schemas.microsoft.com/office/drawing/2014/main" id="{AC9AD4F9-B3B0-5841-B036-F41CC54C4CA7}"/>
              </a:ext>
            </a:extLst>
          </p:cNvPr>
          <p:cNvSpPr txBox="1"/>
          <p:nvPr/>
        </p:nvSpPr>
        <p:spPr>
          <a:xfrm>
            <a:off x="13150642" y="11283091"/>
            <a:ext cx="338447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3</a:t>
            </a:r>
            <a:endParaRPr sz="2800" dirty="0">
              <a:solidFill>
                <a:schemeClr val="bg1"/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061B218-3D62-9C49-945A-DEB56157B99F}"/>
              </a:ext>
            </a:extLst>
          </p:cNvPr>
          <p:cNvSpPr/>
          <p:nvPr/>
        </p:nvSpPr>
        <p:spPr>
          <a:xfrm>
            <a:off x="17583201" y="4924097"/>
            <a:ext cx="5135575" cy="73099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4" name="Text Placeholder">
            <a:extLst>
              <a:ext uri="{FF2B5EF4-FFF2-40B4-BE49-F238E27FC236}">
                <a16:creationId xmlns:a16="http://schemas.microsoft.com/office/drawing/2014/main" id="{756E944D-96BA-0D43-9222-A7E10D4BF0DF}"/>
              </a:ext>
            </a:extLst>
          </p:cNvPr>
          <p:cNvSpPr txBox="1"/>
          <p:nvPr/>
        </p:nvSpPr>
        <p:spPr>
          <a:xfrm>
            <a:off x="18458751" y="6905947"/>
            <a:ext cx="338447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7</a:t>
            </a:r>
            <a:endParaRPr sz="2800" dirty="0">
              <a:solidFill>
                <a:schemeClr val="bg1"/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115" name="Text Placeholder">
            <a:extLst>
              <a:ext uri="{FF2B5EF4-FFF2-40B4-BE49-F238E27FC236}">
                <a16:creationId xmlns:a16="http://schemas.microsoft.com/office/drawing/2014/main" id="{A09EF0CC-F391-8F4A-8F31-1FA573B67205}"/>
              </a:ext>
            </a:extLst>
          </p:cNvPr>
          <p:cNvSpPr txBox="1"/>
          <p:nvPr/>
        </p:nvSpPr>
        <p:spPr>
          <a:xfrm>
            <a:off x="18458751" y="8000233"/>
            <a:ext cx="338447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4</a:t>
            </a:r>
            <a:endParaRPr sz="2800" dirty="0">
              <a:solidFill>
                <a:schemeClr val="bg1"/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116" name="Text Placeholder">
            <a:extLst>
              <a:ext uri="{FF2B5EF4-FFF2-40B4-BE49-F238E27FC236}">
                <a16:creationId xmlns:a16="http://schemas.microsoft.com/office/drawing/2014/main" id="{A9E3E281-9C41-9543-8A1F-8373C8AE3626}"/>
              </a:ext>
            </a:extLst>
          </p:cNvPr>
          <p:cNvSpPr txBox="1"/>
          <p:nvPr/>
        </p:nvSpPr>
        <p:spPr>
          <a:xfrm>
            <a:off x="18458751" y="9094518"/>
            <a:ext cx="338447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17</a:t>
            </a:r>
            <a:endParaRPr sz="2800" dirty="0">
              <a:solidFill>
                <a:schemeClr val="bg1"/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117" name="Text Placeholder">
            <a:extLst>
              <a:ext uri="{FF2B5EF4-FFF2-40B4-BE49-F238E27FC236}">
                <a16:creationId xmlns:a16="http://schemas.microsoft.com/office/drawing/2014/main" id="{DAE3B3E9-769C-9647-A386-97DC5A74D8AB}"/>
              </a:ext>
            </a:extLst>
          </p:cNvPr>
          <p:cNvSpPr txBox="1"/>
          <p:nvPr/>
        </p:nvSpPr>
        <p:spPr>
          <a:xfrm>
            <a:off x="18458751" y="10188805"/>
            <a:ext cx="338447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10</a:t>
            </a:r>
            <a:endParaRPr sz="2800" dirty="0">
              <a:solidFill>
                <a:schemeClr val="bg1"/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118" name="Text Placeholder">
            <a:extLst>
              <a:ext uri="{FF2B5EF4-FFF2-40B4-BE49-F238E27FC236}">
                <a16:creationId xmlns:a16="http://schemas.microsoft.com/office/drawing/2014/main" id="{A17272C5-3E23-564C-9512-7BFAB0B59C5F}"/>
              </a:ext>
            </a:extLst>
          </p:cNvPr>
          <p:cNvSpPr txBox="1"/>
          <p:nvPr/>
        </p:nvSpPr>
        <p:spPr>
          <a:xfrm>
            <a:off x="18458751" y="11283091"/>
            <a:ext cx="338447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2</a:t>
            </a:r>
            <a:endParaRPr sz="2800" dirty="0">
              <a:solidFill>
                <a:schemeClr val="bg1"/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119" name="Text Placeholder">
            <a:extLst>
              <a:ext uri="{FF2B5EF4-FFF2-40B4-BE49-F238E27FC236}">
                <a16:creationId xmlns:a16="http://schemas.microsoft.com/office/drawing/2014/main" id="{9AD7835D-D162-3F4C-A11E-06E6B8311374}"/>
              </a:ext>
            </a:extLst>
          </p:cNvPr>
          <p:cNvSpPr txBox="1"/>
          <p:nvPr/>
        </p:nvSpPr>
        <p:spPr>
          <a:xfrm>
            <a:off x="2534424" y="5507453"/>
            <a:ext cx="338447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Analysis</a:t>
            </a:r>
            <a:endParaRPr sz="36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20" name="Text Placeholder">
            <a:extLst>
              <a:ext uri="{FF2B5EF4-FFF2-40B4-BE49-F238E27FC236}">
                <a16:creationId xmlns:a16="http://schemas.microsoft.com/office/drawing/2014/main" id="{67CFD3EB-BAE5-814C-882F-8837344C398D}"/>
              </a:ext>
            </a:extLst>
          </p:cNvPr>
          <p:cNvSpPr txBox="1"/>
          <p:nvPr/>
        </p:nvSpPr>
        <p:spPr>
          <a:xfrm>
            <a:off x="7842533" y="5507453"/>
            <a:ext cx="338447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Current State</a:t>
            </a:r>
            <a:endParaRPr sz="36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21" name="Text Placeholder">
            <a:extLst>
              <a:ext uri="{FF2B5EF4-FFF2-40B4-BE49-F238E27FC236}">
                <a16:creationId xmlns:a16="http://schemas.microsoft.com/office/drawing/2014/main" id="{D3F929DF-D17E-824A-A758-14B7C3D47FF9}"/>
              </a:ext>
            </a:extLst>
          </p:cNvPr>
          <p:cNvSpPr txBox="1"/>
          <p:nvPr/>
        </p:nvSpPr>
        <p:spPr>
          <a:xfrm>
            <a:off x="13150642" y="5507453"/>
            <a:ext cx="338447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Gap</a:t>
            </a:r>
            <a:endParaRPr sz="36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22" name="Text Placeholder">
            <a:extLst>
              <a:ext uri="{FF2B5EF4-FFF2-40B4-BE49-F238E27FC236}">
                <a16:creationId xmlns:a16="http://schemas.microsoft.com/office/drawing/2014/main" id="{41C0253C-6660-BD49-9A76-D05B796F9DA0}"/>
              </a:ext>
            </a:extLst>
          </p:cNvPr>
          <p:cNvSpPr txBox="1"/>
          <p:nvPr/>
        </p:nvSpPr>
        <p:spPr>
          <a:xfrm>
            <a:off x="18458751" y="5507453"/>
            <a:ext cx="338447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Desire State</a:t>
            </a:r>
            <a:endParaRPr sz="36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64933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954898" y="1046901"/>
            <a:ext cx="164679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2BF6AEB-D6C4-3D4F-BB8D-D11FF2815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17320"/>
              </p:ext>
            </p:extLst>
          </p:nvPr>
        </p:nvGraphicFramePr>
        <p:xfrm>
          <a:off x="1815400" y="4826626"/>
          <a:ext cx="20746849" cy="741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9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5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5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2819">
                  <a:extLst>
                    <a:ext uri="{9D8B030D-6E8A-4147-A177-3AD203B41FA5}">
                      <a16:colId xmlns:a16="http://schemas.microsoft.com/office/drawing/2014/main" val="2385530718"/>
                    </a:ext>
                  </a:extLst>
                </a:gridCol>
                <a:gridCol w="2592819">
                  <a:extLst>
                    <a:ext uri="{9D8B030D-6E8A-4147-A177-3AD203B41FA5}">
                      <a16:colId xmlns:a16="http://schemas.microsoft.com/office/drawing/2014/main" val="3490343162"/>
                    </a:ext>
                  </a:extLst>
                </a:gridCol>
              </a:tblGrid>
              <a:tr h="1255288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Current Gap</a:t>
                      </a:r>
                    </a:p>
                  </a:txBody>
                  <a:tcPr marL="365760" marR="274320" marT="0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Desired Goal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Audience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Recommendation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52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Benefits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Barriers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099176"/>
                  </a:ext>
                </a:extLst>
              </a:tr>
              <a:tr h="122542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Your Title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Your Title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Your Title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Your Title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Your Title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542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Your Title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Your Title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Your Title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Your Title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Your Title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542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Your Title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Your Title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Your Title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Your Title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Your Title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542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Your Title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Your Title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Your Title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Your Title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Your Title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627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954898" y="1046901"/>
            <a:ext cx="164679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1D8ABAF-352B-3A4B-A822-95FDF5676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63055"/>
              </p:ext>
            </p:extLst>
          </p:nvPr>
        </p:nvGraphicFramePr>
        <p:xfrm>
          <a:off x="2010017" y="4733721"/>
          <a:ext cx="20357615" cy="754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523">
                  <a:extLst>
                    <a:ext uri="{9D8B030D-6E8A-4147-A177-3AD203B41FA5}">
                      <a16:colId xmlns:a16="http://schemas.microsoft.com/office/drawing/2014/main" val="2564411398"/>
                    </a:ext>
                  </a:extLst>
                </a:gridCol>
                <a:gridCol w="4071523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4071523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4071523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4071523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</a:tblGrid>
              <a:tr h="1256752">
                <a:tc>
                  <a:txBody>
                    <a:bodyPr/>
                    <a:lstStyle/>
                    <a:p>
                      <a:pPr algn="ctr"/>
                      <a:endParaRPr lang="en-US" sz="3200" b="1" i="0" dirty="0">
                        <a:solidFill>
                          <a:schemeClr val="tx2"/>
                        </a:solidFill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Sales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Production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Marketing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Distribution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125675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Managing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25675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Planning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25675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Rapid Set Up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25675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Inventory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125675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Performance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latin typeface="Poppins SemiBold" pitchFamily="2" charset="77"/>
                        <a:ea typeface="Roboto Medium" panose="02000000000000000000" pitchFamily="2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33" name="Oval 32">
            <a:extLst>
              <a:ext uri="{FF2B5EF4-FFF2-40B4-BE49-F238E27FC236}">
                <a16:creationId xmlns:a16="http://schemas.microsoft.com/office/drawing/2014/main" id="{8326E8DF-EB3A-8C47-9E52-01064C3C8D2C}"/>
              </a:ext>
            </a:extLst>
          </p:cNvPr>
          <p:cNvSpPr/>
          <p:nvPr/>
        </p:nvSpPr>
        <p:spPr>
          <a:xfrm>
            <a:off x="7904209" y="6417637"/>
            <a:ext cx="422366" cy="4223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2809D0E-39CD-5744-B875-4E630B4850BB}"/>
              </a:ext>
            </a:extLst>
          </p:cNvPr>
          <p:cNvSpPr/>
          <p:nvPr/>
        </p:nvSpPr>
        <p:spPr>
          <a:xfrm>
            <a:off x="12019009" y="6417637"/>
            <a:ext cx="422366" cy="4223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BA2A02-9671-6D4E-989C-3B6D63682913}"/>
              </a:ext>
            </a:extLst>
          </p:cNvPr>
          <p:cNvSpPr/>
          <p:nvPr/>
        </p:nvSpPr>
        <p:spPr>
          <a:xfrm>
            <a:off x="20111449" y="6417637"/>
            <a:ext cx="422366" cy="4223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B4BBEDB-7CA4-4941-9EC2-0DAE899AC194}"/>
              </a:ext>
            </a:extLst>
          </p:cNvPr>
          <p:cNvSpPr/>
          <p:nvPr/>
        </p:nvSpPr>
        <p:spPr>
          <a:xfrm>
            <a:off x="12019009" y="7652077"/>
            <a:ext cx="422366" cy="4223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C3FBB9D-BEA1-6C46-9654-37797DBF3DF7}"/>
              </a:ext>
            </a:extLst>
          </p:cNvPr>
          <p:cNvSpPr/>
          <p:nvPr/>
        </p:nvSpPr>
        <p:spPr>
          <a:xfrm>
            <a:off x="16019509" y="7652077"/>
            <a:ext cx="422366" cy="4223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0E3F33-D37F-524C-914B-28A763BFD892}"/>
              </a:ext>
            </a:extLst>
          </p:cNvPr>
          <p:cNvSpPr/>
          <p:nvPr/>
        </p:nvSpPr>
        <p:spPr>
          <a:xfrm>
            <a:off x="7904209" y="8909377"/>
            <a:ext cx="422366" cy="4223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728BA33-A8CA-3E4E-826B-0CBA355BD9C1}"/>
              </a:ext>
            </a:extLst>
          </p:cNvPr>
          <p:cNvSpPr/>
          <p:nvPr/>
        </p:nvSpPr>
        <p:spPr>
          <a:xfrm>
            <a:off x="20111449" y="8909377"/>
            <a:ext cx="422366" cy="4223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07F126-2BA7-7947-9ABC-FD95C86D013E}"/>
              </a:ext>
            </a:extLst>
          </p:cNvPr>
          <p:cNvSpPr/>
          <p:nvPr/>
        </p:nvSpPr>
        <p:spPr>
          <a:xfrm>
            <a:off x="16019509" y="8934415"/>
            <a:ext cx="422366" cy="4223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A95383A-F5DF-024B-8EB8-A92025A16697}"/>
              </a:ext>
            </a:extLst>
          </p:cNvPr>
          <p:cNvSpPr/>
          <p:nvPr/>
        </p:nvSpPr>
        <p:spPr>
          <a:xfrm>
            <a:off x="12019009" y="10189537"/>
            <a:ext cx="422366" cy="4223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EEE3DEC-ADE2-4541-9024-55B61C7D4A3C}"/>
              </a:ext>
            </a:extLst>
          </p:cNvPr>
          <p:cNvSpPr/>
          <p:nvPr/>
        </p:nvSpPr>
        <p:spPr>
          <a:xfrm>
            <a:off x="16019509" y="10189537"/>
            <a:ext cx="422366" cy="4223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2AA3ECB-9EC2-9C49-A56E-E68234EFC62B}"/>
              </a:ext>
            </a:extLst>
          </p:cNvPr>
          <p:cNvSpPr/>
          <p:nvPr/>
        </p:nvSpPr>
        <p:spPr>
          <a:xfrm>
            <a:off x="20111449" y="10189537"/>
            <a:ext cx="422366" cy="4223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42EE8EA-4E89-3C45-AA05-F064ED326171}"/>
              </a:ext>
            </a:extLst>
          </p:cNvPr>
          <p:cNvSpPr/>
          <p:nvPr/>
        </p:nvSpPr>
        <p:spPr>
          <a:xfrm>
            <a:off x="7904209" y="11446837"/>
            <a:ext cx="422366" cy="4223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BC46B97-0399-4147-A6EC-0D4D56E81901}"/>
              </a:ext>
            </a:extLst>
          </p:cNvPr>
          <p:cNvSpPr/>
          <p:nvPr/>
        </p:nvSpPr>
        <p:spPr>
          <a:xfrm>
            <a:off x="12019009" y="11446837"/>
            <a:ext cx="422366" cy="4223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57081E6-A658-9749-A127-AA29049F1769}"/>
              </a:ext>
            </a:extLst>
          </p:cNvPr>
          <p:cNvSpPr/>
          <p:nvPr/>
        </p:nvSpPr>
        <p:spPr>
          <a:xfrm>
            <a:off x="16019509" y="11446837"/>
            <a:ext cx="422366" cy="4223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06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954898" y="1046901"/>
            <a:ext cx="164679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2BF6AEB-D6C4-3D4F-BB8D-D11FF2815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418343"/>
              </p:ext>
            </p:extLst>
          </p:nvPr>
        </p:nvGraphicFramePr>
        <p:xfrm>
          <a:off x="1512896" y="4791457"/>
          <a:ext cx="21351858" cy="7637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1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1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1820">
                  <a:extLst>
                    <a:ext uri="{9D8B030D-6E8A-4147-A177-3AD203B41FA5}">
                      <a16:colId xmlns:a16="http://schemas.microsoft.com/office/drawing/2014/main" val="2385530718"/>
                    </a:ext>
                  </a:extLst>
                </a:gridCol>
                <a:gridCol w="2741820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2741820">
                  <a:extLst>
                    <a:ext uri="{9D8B030D-6E8A-4147-A177-3AD203B41FA5}">
                      <a16:colId xmlns:a16="http://schemas.microsoft.com/office/drawing/2014/main" val="738497628"/>
                    </a:ext>
                  </a:extLst>
                </a:gridCol>
                <a:gridCol w="2741820">
                  <a:extLst>
                    <a:ext uri="{9D8B030D-6E8A-4147-A177-3AD203B41FA5}">
                      <a16:colId xmlns:a16="http://schemas.microsoft.com/office/drawing/2014/main" val="3872189395"/>
                    </a:ext>
                  </a:extLst>
                </a:gridCol>
              </a:tblGrid>
              <a:tr h="258690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Analysis</a:t>
                      </a:r>
                    </a:p>
                  </a:txBody>
                  <a:tcPr marL="365760" marR="274320" marT="0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Gap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267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Managing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Your Title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267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Planning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Your Title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267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Rapid Set Up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Your Title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267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Inventory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Your Title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A6FECB23-46A6-B34B-8D2A-EBE0543C30DB}"/>
              </a:ext>
            </a:extLst>
          </p:cNvPr>
          <p:cNvGrpSpPr/>
          <p:nvPr/>
        </p:nvGrpSpPr>
        <p:grpSpPr>
          <a:xfrm>
            <a:off x="12756850" y="5175792"/>
            <a:ext cx="985005" cy="969558"/>
            <a:chOff x="13955473" y="4388180"/>
            <a:chExt cx="1763128" cy="173547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395DA9F-780B-A64E-91B8-C7883A9908E7}"/>
                </a:ext>
              </a:extLst>
            </p:cNvPr>
            <p:cNvSpPr/>
            <p:nvPr/>
          </p:nvSpPr>
          <p:spPr>
            <a:xfrm>
              <a:off x="13955473" y="4388180"/>
              <a:ext cx="1763128" cy="173547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Gráfico 56">
              <a:extLst>
                <a:ext uri="{FF2B5EF4-FFF2-40B4-BE49-F238E27FC236}">
                  <a16:creationId xmlns:a16="http://schemas.microsoft.com/office/drawing/2014/main" id="{D3415004-67FA-784E-BAD9-4C1EEE08C968}"/>
                </a:ext>
              </a:extLst>
            </p:cNvPr>
            <p:cNvSpPr/>
            <p:nvPr/>
          </p:nvSpPr>
          <p:spPr>
            <a:xfrm>
              <a:off x="14523101" y="4958726"/>
              <a:ext cx="645934" cy="645930"/>
            </a:xfrm>
            <a:custGeom>
              <a:avLst/>
              <a:gdLst>
                <a:gd name="connsiteX0" fmla="*/ 567433 w 571235"/>
                <a:gd name="connsiteY0" fmla="*/ 530713 h 571232"/>
                <a:gd name="connsiteX1" fmla="*/ 393855 w 571235"/>
                <a:gd name="connsiteY1" fmla="*/ 357125 h 571232"/>
                <a:gd name="connsiteX2" fmla="*/ 441411 w 571235"/>
                <a:gd name="connsiteY2" fmla="*/ 220703 h 571232"/>
                <a:gd name="connsiteX3" fmla="*/ 428936 w 571235"/>
                <a:gd name="connsiteY3" fmla="*/ 148233 h 571232"/>
                <a:gd name="connsiteX4" fmla="*/ 480359 w 571235"/>
                <a:gd name="connsiteY4" fmla="*/ 93383 h 571232"/>
                <a:gd name="connsiteX5" fmla="*/ 480359 w 571235"/>
                <a:gd name="connsiteY5" fmla="*/ 116843 h 571232"/>
                <a:gd name="connsiteX6" fmla="*/ 493342 w 571235"/>
                <a:gd name="connsiteY6" fmla="*/ 129826 h 571232"/>
                <a:gd name="connsiteX7" fmla="*/ 506323 w 571235"/>
                <a:gd name="connsiteY7" fmla="*/ 129826 h 571232"/>
                <a:gd name="connsiteX8" fmla="*/ 519307 w 571235"/>
                <a:gd name="connsiteY8" fmla="*/ 116843 h 571232"/>
                <a:gd name="connsiteX9" fmla="*/ 519307 w 571235"/>
                <a:gd name="connsiteY9" fmla="*/ 38947 h 571232"/>
                <a:gd name="connsiteX10" fmla="*/ 506323 w 571235"/>
                <a:gd name="connsiteY10" fmla="*/ 25964 h 571232"/>
                <a:gd name="connsiteX11" fmla="*/ 428428 w 571235"/>
                <a:gd name="connsiteY11" fmla="*/ 25964 h 571232"/>
                <a:gd name="connsiteX12" fmla="*/ 415444 w 571235"/>
                <a:gd name="connsiteY12" fmla="*/ 38947 h 571232"/>
                <a:gd name="connsiteX13" fmla="*/ 415444 w 571235"/>
                <a:gd name="connsiteY13" fmla="*/ 51930 h 571232"/>
                <a:gd name="connsiteX14" fmla="*/ 428428 w 571235"/>
                <a:gd name="connsiteY14" fmla="*/ 64913 h 571232"/>
                <a:gd name="connsiteX15" fmla="*/ 453666 w 571235"/>
                <a:gd name="connsiteY15" fmla="*/ 64913 h 571232"/>
                <a:gd name="connsiteX16" fmla="*/ 411359 w 571235"/>
                <a:gd name="connsiteY16" fmla="*/ 110040 h 571232"/>
                <a:gd name="connsiteX17" fmla="*/ 220706 w 571235"/>
                <a:gd name="connsiteY17" fmla="*/ 0 h 571232"/>
                <a:gd name="connsiteX18" fmla="*/ 0 w 571235"/>
                <a:gd name="connsiteY18" fmla="*/ 220703 h 571232"/>
                <a:gd name="connsiteX19" fmla="*/ 26698 w 571235"/>
                <a:gd name="connsiteY19" fmla="*/ 325852 h 571232"/>
                <a:gd name="connsiteX20" fmla="*/ 10038 w 571235"/>
                <a:gd name="connsiteY20" fmla="*/ 340291 h 571232"/>
                <a:gd name="connsiteX21" fmla="*/ 8728 w 571235"/>
                <a:gd name="connsiteY21" fmla="*/ 358604 h 571232"/>
                <a:gd name="connsiteX22" fmla="*/ 17233 w 571235"/>
                <a:gd name="connsiteY22" fmla="*/ 368420 h 571232"/>
                <a:gd name="connsiteX23" fmla="*/ 35547 w 571235"/>
                <a:gd name="connsiteY23" fmla="*/ 369729 h 571232"/>
                <a:gd name="connsiteX24" fmla="*/ 48552 w 571235"/>
                <a:gd name="connsiteY24" fmla="*/ 358459 h 571232"/>
                <a:gd name="connsiteX25" fmla="*/ 220703 w 571235"/>
                <a:gd name="connsiteY25" fmla="*/ 441411 h 571232"/>
                <a:gd name="connsiteX26" fmla="*/ 357138 w 571235"/>
                <a:gd name="connsiteY26" fmla="*/ 393844 h 571232"/>
                <a:gd name="connsiteX27" fmla="*/ 530715 w 571235"/>
                <a:gd name="connsiteY27" fmla="*/ 567430 h 571232"/>
                <a:gd name="connsiteX28" fmla="*/ 549076 w 571235"/>
                <a:gd name="connsiteY28" fmla="*/ 567430 h 571232"/>
                <a:gd name="connsiteX29" fmla="*/ 567433 w 571235"/>
                <a:gd name="connsiteY29" fmla="*/ 549074 h 571232"/>
                <a:gd name="connsiteX30" fmla="*/ 567433 w 571235"/>
                <a:gd name="connsiteY30" fmla="*/ 530713 h 571232"/>
                <a:gd name="connsiteX31" fmla="*/ 51931 w 571235"/>
                <a:gd name="connsiteY31" fmla="*/ 220703 h 571232"/>
                <a:gd name="connsiteX32" fmla="*/ 220706 w 571235"/>
                <a:gd name="connsiteY32" fmla="*/ 51929 h 571232"/>
                <a:gd name="connsiteX33" fmla="*/ 373797 w 571235"/>
                <a:gd name="connsiteY33" fmla="*/ 150101 h 571232"/>
                <a:gd name="connsiteX34" fmla="*/ 285162 w 571235"/>
                <a:gd name="connsiteY34" fmla="*/ 244639 h 571232"/>
                <a:gd name="connsiteX35" fmla="*/ 221487 w 571235"/>
                <a:gd name="connsiteY35" fmla="*/ 180964 h 571232"/>
                <a:gd name="connsiteX36" fmla="*/ 194969 w 571235"/>
                <a:gd name="connsiteY36" fmla="*/ 180019 h 571232"/>
                <a:gd name="connsiteX37" fmla="*/ 67303 w 571235"/>
                <a:gd name="connsiteY37" fmla="*/ 290661 h 571232"/>
                <a:gd name="connsiteX38" fmla="*/ 51931 w 571235"/>
                <a:gd name="connsiteY38" fmla="*/ 220703 h 571232"/>
                <a:gd name="connsiteX39" fmla="*/ 220705 w 571235"/>
                <a:gd name="connsiteY39" fmla="*/ 389478 h 571232"/>
                <a:gd name="connsiteX40" fmla="*/ 87837 w 571235"/>
                <a:gd name="connsiteY40" fmla="*/ 324411 h 571232"/>
                <a:gd name="connsiteX41" fmla="*/ 206784 w 571235"/>
                <a:gd name="connsiteY41" fmla="*/ 221324 h 571232"/>
                <a:gd name="connsiteX42" fmla="*/ 271849 w 571235"/>
                <a:gd name="connsiteY42" fmla="*/ 286403 h 571232"/>
                <a:gd name="connsiteX43" fmla="*/ 285923 w 571235"/>
                <a:gd name="connsiteY43" fmla="*/ 292108 h 571232"/>
                <a:gd name="connsiteX44" fmla="*/ 299819 w 571235"/>
                <a:gd name="connsiteY44" fmla="*/ 285960 h 571232"/>
                <a:gd name="connsiteX45" fmla="*/ 386999 w 571235"/>
                <a:gd name="connsiteY45" fmla="*/ 192966 h 571232"/>
                <a:gd name="connsiteX46" fmla="*/ 389481 w 571235"/>
                <a:gd name="connsiteY46" fmla="*/ 220703 h 571232"/>
                <a:gd name="connsiteX47" fmla="*/ 220705 w 571235"/>
                <a:gd name="connsiteY47" fmla="*/ 389478 h 571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71235" h="571232">
                  <a:moveTo>
                    <a:pt x="567433" y="530713"/>
                  </a:moveTo>
                  <a:lnTo>
                    <a:pt x="393855" y="357125"/>
                  </a:lnTo>
                  <a:cubicBezTo>
                    <a:pt x="423537" y="319535"/>
                    <a:pt x="441411" y="272209"/>
                    <a:pt x="441411" y="220703"/>
                  </a:cubicBezTo>
                  <a:cubicBezTo>
                    <a:pt x="441411" y="195291"/>
                    <a:pt x="436877" y="170973"/>
                    <a:pt x="428936" y="148233"/>
                  </a:cubicBezTo>
                  <a:lnTo>
                    <a:pt x="480359" y="93383"/>
                  </a:lnTo>
                  <a:lnTo>
                    <a:pt x="480359" y="116843"/>
                  </a:lnTo>
                  <a:cubicBezTo>
                    <a:pt x="480359" y="124019"/>
                    <a:pt x="486165" y="129826"/>
                    <a:pt x="493342" y="129826"/>
                  </a:cubicBezTo>
                  <a:lnTo>
                    <a:pt x="506323" y="129826"/>
                  </a:lnTo>
                  <a:cubicBezTo>
                    <a:pt x="513500" y="129826"/>
                    <a:pt x="519307" y="124019"/>
                    <a:pt x="519307" y="116843"/>
                  </a:cubicBezTo>
                  <a:lnTo>
                    <a:pt x="519307" y="38947"/>
                  </a:lnTo>
                  <a:cubicBezTo>
                    <a:pt x="519307" y="31771"/>
                    <a:pt x="513500" y="25964"/>
                    <a:pt x="506323" y="25964"/>
                  </a:cubicBezTo>
                  <a:lnTo>
                    <a:pt x="428428" y="25964"/>
                  </a:lnTo>
                  <a:cubicBezTo>
                    <a:pt x="421251" y="25964"/>
                    <a:pt x="415444" y="31771"/>
                    <a:pt x="415444" y="38947"/>
                  </a:cubicBezTo>
                  <a:lnTo>
                    <a:pt x="415444" y="51930"/>
                  </a:lnTo>
                  <a:cubicBezTo>
                    <a:pt x="415444" y="59106"/>
                    <a:pt x="421251" y="64913"/>
                    <a:pt x="428428" y="64913"/>
                  </a:cubicBezTo>
                  <a:lnTo>
                    <a:pt x="453666" y="64913"/>
                  </a:lnTo>
                  <a:lnTo>
                    <a:pt x="411359" y="110040"/>
                  </a:lnTo>
                  <a:cubicBezTo>
                    <a:pt x="373079" y="44358"/>
                    <a:pt x="302048" y="0"/>
                    <a:pt x="220706" y="0"/>
                  </a:cubicBezTo>
                  <a:cubicBezTo>
                    <a:pt x="99018" y="-1"/>
                    <a:pt x="0" y="99003"/>
                    <a:pt x="0" y="220703"/>
                  </a:cubicBezTo>
                  <a:cubicBezTo>
                    <a:pt x="0" y="258748"/>
                    <a:pt x="9677" y="294574"/>
                    <a:pt x="26698" y="325852"/>
                  </a:cubicBezTo>
                  <a:lnTo>
                    <a:pt x="10038" y="340291"/>
                  </a:lnTo>
                  <a:cubicBezTo>
                    <a:pt x="4619" y="344986"/>
                    <a:pt x="4032" y="353185"/>
                    <a:pt x="8728" y="358604"/>
                  </a:cubicBezTo>
                  <a:lnTo>
                    <a:pt x="17233" y="368420"/>
                  </a:lnTo>
                  <a:cubicBezTo>
                    <a:pt x="21929" y="373840"/>
                    <a:pt x="30129" y="374425"/>
                    <a:pt x="35547" y="369729"/>
                  </a:cubicBezTo>
                  <a:lnTo>
                    <a:pt x="48552" y="358459"/>
                  </a:lnTo>
                  <a:cubicBezTo>
                    <a:pt x="89036" y="408947"/>
                    <a:pt x="151112" y="441411"/>
                    <a:pt x="220703" y="441411"/>
                  </a:cubicBezTo>
                  <a:cubicBezTo>
                    <a:pt x="272211" y="441411"/>
                    <a:pt x="319544" y="423532"/>
                    <a:pt x="357138" y="393844"/>
                  </a:cubicBezTo>
                  <a:lnTo>
                    <a:pt x="530715" y="567430"/>
                  </a:lnTo>
                  <a:cubicBezTo>
                    <a:pt x="535786" y="572500"/>
                    <a:pt x="544007" y="572500"/>
                    <a:pt x="549076" y="567430"/>
                  </a:cubicBezTo>
                  <a:lnTo>
                    <a:pt x="567433" y="549074"/>
                  </a:lnTo>
                  <a:cubicBezTo>
                    <a:pt x="572503" y="544003"/>
                    <a:pt x="572503" y="535783"/>
                    <a:pt x="567433" y="530713"/>
                  </a:cubicBezTo>
                  <a:close/>
                  <a:moveTo>
                    <a:pt x="51931" y="220703"/>
                  </a:moveTo>
                  <a:cubicBezTo>
                    <a:pt x="51931" y="127645"/>
                    <a:pt x="127646" y="51929"/>
                    <a:pt x="220706" y="51929"/>
                  </a:cubicBezTo>
                  <a:cubicBezTo>
                    <a:pt x="288540" y="51929"/>
                    <a:pt x="347002" y="92247"/>
                    <a:pt x="373797" y="150101"/>
                  </a:cubicBezTo>
                  <a:lnTo>
                    <a:pt x="285162" y="244639"/>
                  </a:lnTo>
                  <a:lnTo>
                    <a:pt x="221487" y="180964"/>
                  </a:lnTo>
                  <a:cubicBezTo>
                    <a:pt x="214264" y="173741"/>
                    <a:pt x="202689" y="173329"/>
                    <a:pt x="194969" y="180019"/>
                  </a:cubicBezTo>
                  <a:lnTo>
                    <a:pt x="67303" y="290661"/>
                  </a:lnTo>
                  <a:cubicBezTo>
                    <a:pt x="57526" y="269315"/>
                    <a:pt x="51931" y="245675"/>
                    <a:pt x="51931" y="220703"/>
                  </a:cubicBezTo>
                  <a:close/>
                  <a:moveTo>
                    <a:pt x="220705" y="389478"/>
                  </a:moveTo>
                  <a:cubicBezTo>
                    <a:pt x="166754" y="389478"/>
                    <a:pt x="118755" y="363933"/>
                    <a:pt x="87837" y="324411"/>
                  </a:cubicBezTo>
                  <a:lnTo>
                    <a:pt x="206784" y="221324"/>
                  </a:lnTo>
                  <a:lnTo>
                    <a:pt x="271849" y="286403"/>
                  </a:lnTo>
                  <a:cubicBezTo>
                    <a:pt x="275578" y="290117"/>
                    <a:pt x="280952" y="291994"/>
                    <a:pt x="285923" y="292108"/>
                  </a:cubicBezTo>
                  <a:cubicBezTo>
                    <a:pt x="291197" y="292020"/>
                    <a:pt x="296217" y="289801"/>
                    <a:pt x="299819" y="285960"/>
                  </a:cubicBezTo>
                  <a:lnTo>
                    <a:pt x="386999" y="192966"/>
                  </a:lnTo>
                  <a:cubicBezTo>
                    <a:pt x="388505" y="202012"/>
                    <a:pt x="389481" y="211238"/>
                    <a:pt x="389481" y="220703"/>
                  </a:cubicBezTo>
                  <a:cubicBezTo>
                    <a:pt x="389480" y="313762"/>
                    <a:pt x="313765" y="389478"/>
                    <a:pt x="220705" y="389478"/>
                  </a:cubicBezTo>
                  <a:close/>
                </a:path>
              </a:pathLst>
            </a:custGeom>
            <a:solidFill>
              <a:schemeClr val="bg1"/>
            </a:solidFill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B3C750D-FB9B-E249-A6A0-EC819D63EAA6}"/>
              </a:ext>
            </a:extLst>
          </p:cNvPr>
          <p:cNvGrpSpPr/>
          <p:nvPr/>
        </p:nvGrpSpPr>
        <p:grpSpPr>
          <a:xfrm>
            <a:off x="7306517" y="5175792"/>
            <a:ext cx="985005" cy="969558"/>
            <a:chOff x="6512651" y="4428940"/>
            <a:chExt cx="1763128" cy="173547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8E4F82A-5FB8-4F49-BC1B-548B047D7A10}"/>
                </a:ext>
              </a:extLst>
            </p:cNvPr>
            <p:cNvSpPr/>
            <p:nvPr/>
          </p:nvSpPr>
          <p:spPr>
            <a:xfrm>
              <a:off x="6512651" y="4428940"/>
              <a:ext cx="1763128" cy="173547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áfico 282">
              <a:extLst>
                <a:ext uri="{FF2B5EF4-FFF2-40B4-BE49-F238E27FC236}">
                  <a16:creationId xmlns:a16="http://schemas.microsoft.com/office/drawing/2014/main" id="{AD8E2CCE-13FF-8C49-B218-007CB4E432F2}"/>
                </a:ext>
              </a:extLst>
            </p:cNvPr>
            <p:cNvGrpSpPr/>
            <p:nvPr/>
          </p:nvGrpSpPr>
          <p:grpSpPr>
            <a:xfrm>
              <a:off x="7082752" y="4970899"/>
              <a:ext cx="678097" cy="678090"/>
              <a:chOff x="563824" y="238902"/>
              <a:chExt cx="599676" cy="599676"/>
            </a:xfrm>
            <a:solidFill>
              <a:schemeClr val="bg1"/>
            </a:solidFill>
          </p:grpSpPr>
          <p:sp>
            <p:nvSpPr>
              <p:cNvPr id="28" name="Forma libre 285">
                <a:extLst>
                  <a:ext uri="{FF2B5EF4-FFF2-40B4-BE49-F238E27FC236}">
                    <a16:creationId xmlns:a16="http://schemas.microsoft.com/office/drawing/2014/main" id="{0CF36B2F-EE1C-B341-82FC-7FE87D7747B9}"/>
                  </a:ext>
                </a:extLst>
              </p:cNvPr>
              <p:cNvSpPr/>
              <p:nvPr/>
            </p:nvSpPr>
            <p:spPr>
              <a:xfrm>
                <a:off x="563824" y="238902"/>
                <a:ext cx="517652" cy="517652"/>
              </a:xfrm>
              <a:custGeom>
                <a:avLst/>
                <a:gdLst>
                  <a:gd name="connsiteX0" fmla="*/ 245812 w 517651"/>
                  <a:gd name="connsiteY0" fmla="*/ 436157 h 517651"/>
                  <a:gd name="connsiteX1" fmla="*/ 436254 w 517651"/>
                  <a:gd name="connsiteY1" fmla="*/ 245757 h 517651"/>
                  <a:gd name="connsiteX2" fmla="*/ 498982 w 517651"/>
                  <a:gd name="connsiteY2" fmla="*/ 256568 h 517651"/>
                  <a:gd name="connsiteX3" fmla="*/ 503472 w 517651"/>
                  <a:gd name="connsiteY3" fmla="*/ 257325 h 517651"/>
                  <a:gd name="connsiteX4" fmla="*/ 504004 w 517651"/>
                  <a:gd name="connsiteY4" fmla="*/ 257325 h 517651"/>
                  <a:gd name="connsiteX5" fmla="*/ 517607 w 517651"/>
                  <a:gd name="connsiteY5" fmla="*/ 243725 h 517651"/>
                  <a:gd name="connsiteX6" fmla="*/ 516783 w 517651"/>
                  <a:gd name="connsiteY6" fmla="*/ 238997 h 517651"/>
                  <a:gd name="connsiteX7" fmla="*/ 259415 w 517651"/>
                  <a:gd name="connsiteY7" fmla="*/ 956 h 517651"/>
                  <a:gd name="connsiteX8" fmla="*/ 956 w 517651"/>
                  <a:gd name="connsiteY8" fmla="*/ 259358 h 517651"/>
                  <a:gd name="connsiteX9" fmla="*/ 242915 w 517651"/>
                  <a:gd name="connsiteY9" fmla="*/ 516948 h 517651"/>
                  <a:gd name="connsiteX10" fmla="*/ 243766 w 517651"/>
                  <a:gd name="connsiteY10" fmla="*/ 516975 h 517651"/>
                  <a:gd name="connsiteX11" fmla="*/ 254606 w 517651"/>
                  <a:gd name="connsiteY11" fmla="*/ 511595 h 517651"/>
                  <a:gd name="connsiteX12" fmla="*/ 256598 w 517651"/>
                  <a:gd name="connsiteY12" fmla="*/ 498899 h 517651"/>
                  <a:gd name="connsiteX13" fmla="*/ 245812 w 517651"/>
                  <a:gd name="connsiteY13" fmla="*/ 436157 h 517651"/>
                  <a:gd name="connsiteX14" fmla="*/ 187372 w 517651"/>
                  <a:gd name="connsiteY14" fmla="*/ 350573 h 517651"/>
                  <a:gd name="connsiteX15" fmla="*/ 177756 w 517651"/>
                  <a:gd name="connsiteY15" fmla="*/ 354557 h 517651"/>
                  <a:gd name="connsiteX16" fmla="*/ 168140 w 517651"/>
                  <a:gd name="connsiteY16" fmla="*/ 350573 h 517651"/>
                  <a:gd name="connsiteX17" fmla="*/ 168140 w 517651"/>
                  <a:gd name="connsiteY17" fmla="*/ 331342 h 517651"/>
                  <a:gd name="connsiteX18" fmla="*/ 245757 w 517651"/>
                  <a:gd name="connsiteY18" fmla="*/ 253726 h 517651"/>
                  <a:gd name="connsiteX19" fmla="*/ 245757 w 517651"/>
                  <a:gd name="connsiteY19" fmla="*/ 96157 h 517651"/>
                  <a:gd name="connsiteX20" fmla="*/ 259358 w 517651"/>
                  <a:gd name="connsiteY20" fmla="*/ 82557 h 517651"/>
                  <a:gd name="connsiteX21" fmla="*/ 272958 w 517651"/>
                  <a:gd name="connsiteY21" fmla="*/ 96157 h 517651"/>
                  <a:gd name="connsiteX22" fmla="*/ 272958 w 517651"/>
                  <a:gd name="connsiteY22" fmla="*/ 259358 h 517651"/>
                  <a:gd name="connsiteX23" fmla="*/ 268974 w 517651"/>
                  <a:gd name="connsiteY23" fmla="*/ 268974 h 517651"/>
                  <a:gd name="connsiteX24" fmla="*/ 187372 w 517651"/>
                  <a:gd name="connsiteY24" fmla="*/ 350573 h 51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651" h="517651">
                    <a:moveTo>
                      <a:pt x="245812" y="436157"/>
                    </a:moveTo>
                    <a:cubicBezTo>
                      <a:pt x="245812" y="331170"/>
                      <a:pt x="331255" y="245757"/>
                      <a:pt x="436254" y="245757"/>
                    </a:cubicBezTo>
                    <a:cubicBezTo>
                      <a:pt x="457349" y="245757"/>
                      <a:pt x="478445" y="249396"/>
                      <a:pt x="498982" y="256568"/>
                    </a:cubicBezTo>
                    <a:cubicBezTo>
                      <a:pt x="500443" y="257073"/>
                      <a:pt x="501958" y="257325"/>
                      <a:pt x="503472" y="257325"/>
                    </a:cubicBezTo>
                    <a:cubicBezTo>
                      <a:pt x="503685" y="257338"/>
                      <a:pt x="503871" y="257325"/>
                      <a:pt x="504004" y="257325"/>
                    </a:cubicBezTo>
                    <a:cubicBezTo>
                      <a:pt x="511523" y="257325"/>
                      <a:pt x="517607" y="251242"/>
                      <a:pt x="517607" y="243725"/>
                    </a:cubicBezTo>
                    <a:cubicBezTo>
                      <a:pt x="517607" y="242065"/>
                      <a:pt x="517315" y="240471"/>
                      <a:pt x="516783" y="238997"/>
                    </a:cubicBezTo>
                    <a:cubicBezTo>
                      <a:pt x="506289" y="105201"/>
                      <a:pt x="393984" y="956"/>
                      <a:pt x="259415" y="956"/>
                    </a:cubicBezTo>
                    <a:cubicBezTo>
                      <a:pt x="116901" y="956"/>
                      <a:pt x="956" y="116876"/>
                      <a:pt x="956" y="259358"/>
                    </a:cubicBezTo>
                    <a:cubicBezTo>
                      <a:pt x="956" y="395212"/>
                      <a:pt x="107230" y="508356"/>
                      <a:pt x="242915" y="516948"/>
                    </a:cubicBezTo>
                    <a:cubicBezTo>
                      <a:pt x="243180" y="516961"/>
                      <a:pt x="243474" y="516975"/>
                      <a:pt x="243766" y="516975"/>
                    </a:cubicBezTo>
                    <a:cubicBezTo>
                      <a:pt x="248016" y="516975"/>
                      <a:pt x="252029" y="514996"/>
                      <a:pt x="254606" y="511595"/>
                    </a:cubicBezTo>
                    <a:cubicBezTo>
                      <a:pt x="257369" y="507969"/>
                      <a:pt x="258113" y="503202"/>
                      <a:pt x="256598" y="498899"/>
                    </a:cubicBezTo>
                    <a:cubicBezTo>
                      <a:pt x="249451" y="478379"/>
                      <a:pt x="245812" y="457261"/>
                      <a:pt x="245812" y="436157"/>
                    </a:cubicBezTo>
                    <a:close/>
                    <a:moveTo>
                      <a:pt x="187372" y="350573"/>
                    </a:moveTo>
                    <a:cubicBezTo>
                      <a:pt x="184716" y="353228"/>
                      <a:pt x="181235" y="354557"/>
                      <a:pt x="177756" y="354557"/>
                    </a:cubicBezTo>
                    <a:cubicBezTo>
                      <a:pt x="174277" y="354557"/>
                      <a:pt x="170797" y="353228"/>
                      <a:pt x="168140" y="350573"/>
                    </a:cubicBezTo>
                    <a:cubicBezTo>
                      <a:pt x="162827" y="345260"/>
                      <a:pt x="162827" y="336653"/>
                      <a:pt x="168140" y="331342"/>
                    </a:cubicBezTo>
                    <a:lnTo>
                      <a:pt x="245757" y="253726"/>
                    </a:lnTo>
                    <a:lnTo>
                      <a:pt x="245757" y="96157"/>
                    </a:lnTo>
                    <a:cubicBezTo>
                      <a:pt x="245757" y="88640"/>
                      <a:pt x="251840" y="82557"/>
                      <a:pt x="259358" y="82557"/>
                    </a:cubicBezTo>
                    <a:cubicBezTo>
                      <a:pt x="266875" y="82557"/>
                      <a:pt x="272958" y="88640"/>
                      <a:pt x="272958" y="96157"/>
                    </a:cubicBezTo>
                    <a:lnTo>
                      <a:pt x="272958" y="259358"/>
                    </a:lnTo>
                    <a:cubicBezTo>
                      <a:pt x="272958" y="262970"/>
                      <a:pt x="271524" y="266424"/>
                      <a:pt x="268974" y="268974"/>
                    </a:cubicBezTo>
                    <a:lnTo>
                      <a:pt x="187372" y="3505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6" name="Forma libre 286">
                <a:extLst>
                  <a:ext uri="{FF2B5EF4-FFF2-40B4-BE49-F238E27FC236}">
                    <a16:creationId xmlns:a16="http://schemas.microsoft.com/office/drawing/2014/main" id="{1F4A2FA2-621E-6145-80E8-024570F883BE}"/>
                  </a:ext>
                </a:extLst>
              </p:cNvPr>
              <p:cNvSpPr/>
              <p:nvPr/>
            </p:nvSpPr>
            <p:spPr>
              <a:xfrm>
                <a:off x="835824" y="510902"/>
                <a:ext cx="327676" cy="327676"/>
              </a:xfrm>
              <a:custGeom>
                <a:avLst/>
                <a:gdLst>
                  <a:gd name="connsiteX0" fmla="*/ 164157 w 327676"/>
                  <a:gd name="connsiteY0" fmla="*/ 956 h 327676"/>
                  <a:gd name="connsiteX1" fmla="*/ 956 w 327676"/>
                  <a:gd name="connsiteY1" fmla="*/ 164157 h 327676"/>
                  <a:gd name="connsiteX2" fmla="*/ 164157 w 327676"/>
                  <a:gd name="connsiteY2" fmla="*/ 327357 h 327676"/>
                  <a:gd name="connsiteX3" fmla="*/ 327357 w 327676"/>
                  <a:gd name="connsiteY3" fmla="*/ 164157 h 327676"/>
                  <a:gd name="connsiteX4" fmla="*/ 164157 w 327676"/>
                  <a:gd name="connsiteY4" fmla="*/ 956 h 327676"/>
                  <a:gd name="connsiteX5" fmla="*/ 157357 w 327676"/>
                  <a:gd name="connsiteY5" fmla="*/ 150558 h 327676"/>
                  <a:gd name="connsiteX6" fmla="*/ 170958 w 327676"/>
                  <a:gd name="connsiteY6" fmla="*/ 150558 h 327676"/>
                  <a:gd name="connsiteX7" fmla="*/ 218557 w 327676"/>
                  <a:gd name="connsiteY7" fmla="*/ 198157 h 327676"/>
                  <a:gd name="connsiteX8" fmla="*/ 177757 w 327676"/>
                  <a:gd name="connsiteY8" fmla="*/ 245070 h 327676"/>
                  <a:gd name="connsiteX9" fmla="*/ 177757 w 327676"/>
                  <a:gd name="connsiteY9" fmla="*/ 259358 h 327676"/>
                  <a:gd name="connsiteX10" fmla="*/ 164157 w 327676"/>
                  <a:gd name="connsiteY10" fmla="*/ 272958 h 327676"/>
                  <a:gd name="connsiteX11" fmla="*/ 150556 w 327676"/>
                  <a:gd name="connsiteY11" fmla="*/ 259358 h 327676"/>
                  <a:gd name="connsiteX12" fmla="*/ 150556 w 327676"/>
                  <a:gd name="connsiteY12" fmla="*/ 245757 h 327676"/>
                  <a:gd name="connsiteX13" fmla="*/ 123357 w 327676"/>
                  <a:gd name="connsiteY13" fmla="*/ 245757 h 327676"/>
                  <a:gd name="connsiteX14" fmla="*/ 109756 w 327676"/>
                  <a:gd name="connsiteY14" fmla="*/ 232157 h 327676"/>
                  <a:gd name="connsiteX15" fmla="*/ 123357 w 327676"/>
                  <a:gd name="connsiteY15" fmla="*/ 218556 h 327676"/>
                  <a:gd name="connsiteX16" fmla="*/ 170956 w 327676"/>
                  <a:gd name="connsiteY16" fmla="*/ 218556 h 327676"/>
                  <a:gd name="connsiteX17" fmla="*/ 191356 w 327676"/>
                  <a:gd name="connsiteY17" fmla="*/ 198156 h 327676"/>
                  <a:gd name="connsiteX18" fmla="*/ 170956 w 327676"/>
                  <a:gd name="connsiteY18" fmla="*/ 177756 h 327676"/>
                  <a:gd name="connsiteX19" fmla="*/ 157357 w 327676"/>
                  <a:gd name="connsiteY19" fmla="*/ 177756 h 327676"/>
                  <a:gd name="connsiteX20" fmla="*/ 109757 w 327676"/>
                  <a:gd name="connsiteY20" fmla="*/ 130156 h 327676"/>
                  <a:gd name="connsiteX21" fmla="*/ 150558 w 327676"/>
                  <a:gd name="connsiteY21" fmla="*/ 83244 h 327676"/>
                  <a:gd name="connsiteX22" fmla="*/ 150558 w 327676"/>
                  <a:gd name="connsiteY22" fmla="*/ 68956 h 327676"/>
                  <a:gd name="connsiteX23" fmla="*/ 164158 w 327676"/>
                  <a:gd name="connsiteY23" fmla="*/ 55356 h 327676"/>
                  <a:gd name="connsiteX24" fmla="*/ 177757 w 327676"/>
                  <a:gd name="connsiteY24" fmla="*/ 68957 h 327676"/>
                  <a:gd name="connsiteX25" fmla="*/ 177757 w 327676"/>
                  <a:gd name="connsiteY25" fmla="*/ 82558 h 327676"/>
                  <a:gd name="connsiteX26" fmla="*/ 204957 w 327676"/>
                  <a:gd name="connsiteY26" fmla="*/ 82558 h 327676"/>
                  <a:gd name="connsiteX27" fmla="*/ 218557 w 327676"/>
                  <a:gd name="connsiteY27" fmla="*/ 96158 h 327676"/>
                  <a:gd name="connsiteX28" fmla="*/ 204957 w 327676"/>
                  <a:gd name="connsiteY28" fmla="*/ 109759 h 327676"/>
                  <a:gd name="connsiteX29" fmla="*/ 157357 w 327676"/>
                  <a:gd name="connsiteY29" fmla="*/ 109759 h 327676"/>
                  <a:gd name="connsiteX30" fmla="*/ 136957 w 327676"/>
                  <a:gd name="connsiteY30" fmla="*/ 130159 h 327676"/>
                  <a:gd name="connsiteX31" fmla="*/ 157357 w 327676"/>
                  <a:gd name="connsiteY31" fmla="*/ 150558 h 32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7676" h="327676">
                    <a:moveTo>
                      <a:pt x="164157" y="956"/>
                    </a:moveTo>
                    <a:cubicBezTo>
                      <a:pt x="74163" y="956"/>
                      <a:pt x="956" y="74163"/>
                      <a:pt x="956" y="164157"/>
                    </a:cubicBezTo>
                    <a:cubicBezTo>
                      <a:pt x="956" y="254150"/>
                      <a:pt x="74163" y="327357"/>
                      <a:pt x="164157" y="327357"/>
                    </a:cubicBezTo>
                    <a:cubicBezTo>
                      <a:pt x="254150" y="327357"/>
                      <a:pt x="327357" y="254150"/>
                      <a:pt x="327357" y="164157"/>
                    </a:cubicBezTo>
                    <a:cubicBezTo>
                      <a:pt x="327357" y="74163"/>
                      <a:pt x="254152" y="956"/>
                      <a:pt x="164157" y="956"/>
                    </a:cubicBezTo>
                    <a:close/>
                    <a:moveTo>
                      <a:pt x="157357" y="150558"/>
                    </a:moveTo>
                    <a:lnTo>
                      <a:pt x="170958" y="150558"/>
                    </a:lnTo>
                    <a:cubicBezTo>
                      <a:pt x="197201" y="150558"/>
                      <a:pt x="218557" y="171914"/>
                      <a:pt x="218557" y="198157"/>
                    </a:cubicBezTo>
                    <a:cubicBezTo>
                      <a:pt x="218557" y="222074"/>
                      <a:pt x="200766" y="241737"/>
                      <a:pt x="177757" y="245070"/>
                    </a:cubicBezTo>
                    <a:lnTo>
                      <a:pt x="177757" y="259358"/>
                    </a:lnTo>
                    <a:cubicBezTo>
                      <a:pt x="177757" y="266875"/>
                      <a:pt x="171674" y="272958"/>
                      <a:pt x="164157" y="272958"/>
                    </a:cubicBezTo>
                    <a:cubicBezTo>
                      <a:pt x="156639" y="272958"/>
                      <a:pt x="150556" y="266875"/>
                      <a:pt x="150556" y="259358"/>
                    </a:cubicBezTo>
                    <a:lnTo>
                      <a:pt x="150556" y="245757"/>
                    </a:lnTo>
                    <a:lnTo>
                      <a:pt x="123357" y="245757"/>
                    </a:lnTo>
                    <a:cubicBezTo>
                      <a:pt x="115839" y="245757"/>
                      <a:pt x="109756" y="239674"/>
                      <a:pt x="109756" y="232157"/>
                    </a:cubicBezTo>
                    <a:cubicBezTo>
                      <a:pt x="109756" y="224639"/>
                      <a:pt x="115839" y="218556"/>
                      <a:pt x="123357" y="218556"/>
                    </a:cubicBezTo>
                    <a:lnTo>
                      <a:pt x="170956" y="218556"/>
                    </a:lnTo>
                    <a:cubicBezTo>
                      <a:pt x="182193" y="218556"/>
                      <a:pt x="191356" y="209405"/>
                      <a:pt x="191356" y="198156"/>
                    </a:cubicBezTo>
                    <a:cubicBezTo>
                      <a:pt x="191356" y="186907"/>
                      <a:pt x="182192" y="177756"/>
                      <a:pt x="170956" y="177756"/>
                    </a:cubicBezTo>
                    <a:lnTo>
                      <a:pt x="157357" y="177756"/>
                    </a:lnTo>
                    <a:cubicBezTo>
                      <a:pt x="131114" y="177756"/>
                      <a:pt x="109757" y="156400"/>
                      <a:pt x="109757" y="130156"/>
                    </a:cubicBezTo>
                    <a:cubicBezTo>
                      <a:pt x="109757" y="106240"/>
                      <a:pt x="127549" y="86577"/>
                      <a:pt x="150558" y="83244"/>
                    </a:cubicBezTo>
                    <a:lnTo>
                      <a:pt x="150558" y="68956"/>
                    </a:lnTo>
                    <a:cubicBezTo>
                      <a:pt x="150558" y="61439"/>
                      <a:pt x="156641" y="55356"/>
                      <a:pt x="164158" y="55356"/>
                    </a:cubicBezTo>
                    <a:cubicBezTo>
                      <a:pt x="171676" y="55356"/>
                      <a:pt x="177757" y="61440"/>
                      <a:pt x="177757" y="68957"/>
                    </a:cubicBezTo>
                    <a:lnTo>
                      <a:pt x="177757" y="82558"/>
                    </a:lnTo>
                    <a:lnTo>
                      <a:pt x="204957" y="82558"/>
                    </a:lnTo>
                    <a:cubicBezTo>
                      <a:pt x="212474" y="82558"/>
                      <a:pt x="218557" y="88641"/>
                      <a:pt x="218557" y="96158"/>
                    </a:cubicBezTo>
                    <a:cubicBezTo>
                      <a:pt x="218557" y="103676"/>
                      <a:pt x="212474" y="109759"/>
                      <a:pt x="204957" y="109759"/>
                    </a:cubicBezTo>
                    <a:lnTo>
                      <a:pt x="157357" y="109759"/>
                    </a:lnTo>
                    <a:cubicBezTo>
                      <a:pt x="146121" y="109759"/>
                      <a:pt x="136957" y="118909"/>
                      <a:pt x="136957" y="130159"/>
                    </a:cubicBezTo>
                    <a:cubicBezTo>
                      <a:pt x="136957" y="141408"/>
                      <a:pt x="146122" y="150558"/>
                      <a:pt x="157357" y="1505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8187CB-0605-E646-AC5A-D0579B895940}"/>
              </a:ext>
            </a:extLst>
          </p:cNvPr>
          <p:cNvGrpSpPr/>
          <p:nvPr/>
        </p:nvGrpSpPr>
        <p:grpSpPr>
          <a:xfrm>
            <a:off x="15562011" y="5160235"/>
            <a:ext cx="985005" cy="969558"/>
            <a:chOff x="16092122" y="11062337"/>
            <a:chExt cx="1763128" cy="173547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821EE3-5B26-DD45-B157-891EC869D6F8}"/>
                </a:ext>
              </a:extLst>
            </p:cNvPr>
            <p:cNvSpPr/>
            <p:nvPr/>
          </p:nvSpPr>
          <p:spPr>
            <a:xfrm>
              <a:off x="16092122" y="11062337"/>
              <a:ext cx="1763128" cy="173547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áfico 217">
              <a:extLst>
                <a:ext uri="{FF2B5EF4-FFF2-40B4-BE49-F238E27FC236}">
                  <a16:creationId xmlns:a16="http://schemas.microsoft.com/office/drawing/2014/main" id="{BB68BF9A-BD06-5A4D-93CF-464349164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6650944" y="11568798"/>
              <a:ext cx="645481" cy="645475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7E72E9E-3F71-1448-ADB3-0A665A7669D9}"/>
              </a:ext>
            </a:extLst>
          </p:cNvPr>
          <p:cNvGrpSpPr/>
          <p:nvPr/>
        </p:nvGrpSpPr>
        <p:grpSpPr>
          <a:xfrm>
            <a:off x="10020798" y="5160235"/>
            <a:ext cx="985005" cy="969558"/>
            <a:chOff x="8649392" y="11063232"/>
            <a:chExt cx="1763128" cy="1735479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3CC8E51-F2E5-994E-8108-BC1A294FD1B6}"/>
                </a:ext>
              </a:extLst>
            </p:cNvPr>
            <p:cNvSpPr/>
            <p:nvPr/>
          </p:nvSpPr>
          <p:spPr>
            <a:xfrm>
              <a:off x="8649392" y="11063232"/>
              <a:ext cx="1763128" cy="17354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áfico 92">
              <a:extLst>
                <a:ext uri="{FF2B5EF4-FFF2-40B4-BE49-F238E27FC236}">
                  <a16:creationId xmlns:a16="http://schemas.microsoft.com/office/drawing/2014/main" id="{EBE6E1E4-9464-3445-80A9-5F27A85E1FD3}"/>
                </a:ext>
              </a:extLst>
            </p:cNvPr>
            <p:cNvGrpSpPr/>
            <p:nvPr/>
          </p:nvGrpSpPr>
          <p:grpSpPr>
            <a:xfrm>
              <a:off x="9244653" y="11634234"/>
              <a:ext cx="645479" cy="645474"/>
              <a:chOff x="1743275" y="5661538"/>
              <a:chExt cx="570833" cy="570830"/>
            </a:xfrm>
            <a:solidFill>
              <a:schemeClr val="bg1"/>
            </a:solidFill>
          </p:grpSpPr>
          <p:sp>
            <p:nvSpPr>
              <p:cNvPr id="43" name="Forma libre 267">
                <a:extLst>
                  <a:ext uri="{FF2B5EF4-FFF2-40B4-BE49-F238E27FC236}">
                    <a16:creationId xmlns:a16="http://schemas.microsoft.com/office/drawing/2014/main" id="{593BA7CE-D808-AA42-9E0A-868F97467B75}"/>
                  </a:ext>
                </a:extLst>
              </p:cNvPr>
              <p:cNvSpPr/>
              <p:nvPr/>
            </p:nvSpPr>
            <p:spPr>
              <a:xfrm>
                <a:off x="2052471" y="5970735"/>
                <a:ext cx="261637" cy="261633"/>
              </a:xfrm>
              <a:custGeom>
                <a:avLst/>
                <a:gdLst>
                  <a:gd name="connsiteX0" fmla="*/ 252635 w 261637"/>
                  <a:gd name="connsiteY0" fmla="*/ 95488 h 261633"/>
                  <a:gd name="connsiteX1" fmla="*/ 229849 w 261637"/>
                  <a:gd name="connsiteY1" fmla="*/ 89798 h 261633"/>
                  <a:gd name="connsiteX2" fmla="*/ 241926 w 261637"/>
                  <a:gd name="connsiteY2" fmla="*/ 69683 h 261633"/>
                  <a:gd name="connsiteX3" fmla="*/ 240138 w 261637"/>
                  <a:gd name="connsiteY3" fmla="*/ 55142 h 261633"/>
                  <a:gd name="connsiteX4" fmla="*/ 206505 w 261637"/>
                  <a:gd name="connsiteY4" fmla="*/ 21509 h 261633"/>
                  <a:gd name="connsiteX5" fmla="*/ 191976 w 261637"/>
                  <a:gd name="connsiteY5" fmla="*/ 19720 h 261633"/>
                  <a:gd name="connsiteX6" fmla="*/ 171838 w 261637"/>
                  <a:gd name="connsiteY6" fmla="*/ 31798 h 261633"/>
                  <a:gd name="connsiteX7" fmla="*/ 166135 w 261637"/>
                  <a:gd name="connsiteY7" fmla="*/ 9012 h 261633"/>
                  <a:gd name="connsiteX8" fmla="*/ 154603 w 261637"/>
                  <a:gd name="connsiteY8" fmla="*/ 0 h 261633"/>
                  <a:gd name="connsiteX9" fmla="*/ 107033 w 261637"/>
                  <a:gd name="connsiteY9" fmla="*/ 0 h 261633"/>
                  <a:gd name="connsiteX10" fmla="*/ 95500 w 261637"/>
                  <a:gd name="connsiteY10" fmla="*/ 9012 h 261633"/>
                  <a:gd name="connsiteX11" fmla="*/ 89798 w 261637"/>
                  <a:gd name="connsiteY11" fmla="*/ 31798 h 261633"/>
                  <a:gd name="connsiteX12" fmla="*/ 69659 w 261637"/>
                  <a:gd name="connsiteY12" fmla="*/ 19720 h 261633"/>
                  <a:gd name="connsiteX13" fmla="*/ 55131 w 261637"/>
                  <a:gd name="connsiteY13" fmla="*/ 21509 h 261633"/>
                  <a:gd name="connsiteX14" fmla="*/ 21498 w 261637"/>
                  <a:gd name="connsiteY14" fmla="*/ 55142 h 261633"/>
                  <a:gd name="connsiteX15" fmla="*/ 19709 w 261637"/>
                  <a:gd name="connsiteY15" fmla="*/ 69683 h 261633"/>
                  <a:gd name="connsiteX16" fmla="*/ 31787 w 261637"/>
                  <a:gd name="connsiteY16" fmla="*/ 89798 h 261633"/>
                  <a:gd name="connsiteX17" fmla="*/ 9001 w 261637"/>
                  <a:gd name="connsiteY17" fmla="*/ 95488 h 261633"/>
                  <a:gd name="connsiteX18" fmla="*/ 0 w 261637"/>
                  <a:gd name="connsiteY18" fmla="*/ 107032 h 261633"/>
                  <a:gd name="connsiteX19" fmla="*/ 0 w 261637"/>
                  <a:gd name="connsiteY19" fmla="*/ 154602 h 261633"/>
                  <a:gd name="connsiteX20" fmla="*/ 9001 w 261637"/>
                  <a:gd name="connsiteY20" fmla="*/ 166145 h 261633"/>
                  <a:gd name="connsiteX21" fmla="*/ 31787 w 261637"/>
                  <a:gd name="connsiteY21" fmla="*/ 171836 h 261633"/>
                  <a:gd name="connsiteX22" fmla="*/ 19713 w 261637"/>
                  <a:gd name="connsiteY22" fmla="*/ 191951 h 261633"/>
                  <a:gd name="connsiteX23" fmla="*/ 21501 w 261637"/>
                  <a:gd name="connsiteY23" fmla="*/ 206491 h 261633"/>
                  <a:gd name="connsiteX24" fmla="*/ 55134 w 261637"/>
                  <a:gd name="connsiteY24" fmla="*/ 240125 h 261633"/>
                  <a:gd name="connsiteX25" fmla="*/ 69663 w 261637"/>
                  <a:gd name="connsiteY25" fmla="*/ 241913 h 261633"/>
                  <a:gd name="connsiteX26" fmla="*/ 89801 w 261637"/>
                  <a:gd name="connsiteY26" fmla="*/ 229835 h 261633"/>
                  <a:gd name="connsiteX27" fmla="*/ 95504 w 261637"/>
                  <a:gd name="connsiteY27" fmla="*/ 252622 h 261633"/>
                  <a:gd name="connsiteX28" fmla="*/ 107036 w 261637"/>
                  <a:gd name="connsiteY28" fmla="*/ 261633 h 261633"/>
                  <a:gd name="connsiteX29" fmla="*/ 154605 w 261637"/>
                  <a:gd name="connsiteY29" fmla="*/ 261633 h 261633"/>
                  <a:gd name="connsiteX30" fmla="*/ 166137 w 261637"/>
                  <a:gd name="connsiteY30" fmla="*/ 252622 h 261633"/>
                  <a:gd name="connsiteX31" fmla="*/ 171840 w 261637"/>
                  <a:gd name="connsiteY31" fmla="*/ 229835 h 261633"/>
                  <a:gd name="connsiteX32" fmla="*/ 191979 w 261637"/>
                  <a:gd name="connsiteY32" fmla="*/ 241913 h 261633"/>
                  <a:gd name="connsiteX33" fmla="*/ 206507 w 261637"/>
                  <a:gd name="connsiteY33" fmla="*/ 240125 h 261633"/>
                  <a:gd name="connsiteX34" fmla="*/ 240140 w 261637"/>
                  <a:gd name="connsiteY34" fmla="*/ 206491 h 261633"/>
                  <a:gd name="connsiteX35" fmla="*/ 241929 w 261637"/>
                  <a:gd name="connsiteY35" fmla="*/ 191951 h 261633"/>
                  <a:gd name="connsiteX36" fmla="*/ 229851 w 261637"/>
                  <a:gd name="connsiteY36" fmla="*/ 171836 h 261633"/>
                  <a:gd name="connsiteX37" fmla="*/ 252637 w 261637"/>
                  <a:gd name="connsiteY37" fmla="*/ 166145 h 261633"/>
                  <a:gd name="connsiteX38" fmla="*/ 261638 w 261637"/>
                  <a:gd name="connsiteY38" fmla="*/ 154602 h 261633"/>
                  <a:gd name="connsiteX39" fmla="*/ 261638 w 261637"/>
                  <a:gd name="connsiteY39" fmla="*/ 107032 h 261633"/>
                  <a:gd name="connsiteX40" fmla="*/ 252635 w 261637"/>
                  <a:gd name="connsiteY40" fmla="*/ 95488 h 261633"/>
                  <a:gd name="connsiteX41" fmla="*/ 130821 w 261637"/>
                  <a:gd name="connsiteY41" fmla="*/ 190278 h 261633"/>
                  <a:gd name="connsiteX42" fmla="*/ 71359 w 261637"/>
                  <a:gd name="connsiteY42" fmla="*/ 130817 h 261633"/>
                  <a:gd name="connsiteX43" fmla="*/ 130821 w 261637"/>
                  <a:gd name="connsiteY43" fmla="*/ 71356 h 261633"/>
                  <a:gd name="connsiteX44" fmla="*/ 190282 w 261637"/>
                  <a:gd name="connsiteY44" fmla="*/ 130817 h 261633"/>
                  <a:gd name="connsiteX45" fmla="*/ 130821 w 261637"/>
                  <a:gd name="connsiteY45" fmla="*/ 190278 h 26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61637" h="261633">
                    <a:moveTo>
                      <a:pt x="252635" y="95488"/>
                    </a:moveTo>
                    <a:lnTo>
                      <a:pt x="229849" y="89798"/>
                    </a:lnTo>
                    <a:lnTo>
                      <a:pt x="241926" y="69683"/>
                    </a:lnTo>
                    <a:cubicBezTo>
                      <a:pt x="244737" y="64991"/>
                      <a:pt x="243993" y="58999"/>
                      <a:pt x="240138" y="55142"/>
                    </a:cubicBezTo>
                    <a:lnTo>
                      <a:pt x="206505" y="21509"/>
                    </a:lnTo>
                    <a:cubicBezTo>
                      <a:pt x="202626" y="17607"/>
                      <a:pt x="196633" y="16910"/>
                      <a:pt x="191976" y="19720"/>
                    </a:cubicBezTo>
                    <a:lnTo>
                      <a:pt x="171838" y="31798"/>
                    </a:lnTo>
                    <a:lnTo>
                      <a:pt x="166135" y="9012"/>
                    </a:lnTo>
                    <a:cubicBezTo>
                      <a:pt x="164811" y="3716"/>
                      <a:pt x="160061" y="0"/>
                      <a:pt x="154603" y="0"/>
                    </a:cubicBezTo>
                    <a:lnTo>
                      <a:pt x="107033" y="0"/>
                    </a:lnTo>
                    <a:cubicBezTo>
                      <a:pt x="101574" y="0"/>
                      <a:pt x="96825" y="3716"/>
                      <a:pt x="95500" y="9012"/>
                    </a:cubicBezTo>
                    <a:lnTo>
                      <a:pt x="89798" y="31798"/>
                    </a:lnTo>
                    <a:lnTo>
                      <a:pt x="69659" y="19720"/>
                    </a:lnTo>
                    <a:cubicBezTo>
                      <a:pt x="64968" y="16910"/>
                      <a:pt x="58975" y="17630"/>
                      <a:pt x="55131" y="21509"/>
                    </a:cubicBezTo>
                    <a:lnTo>
                      <a:pt x="21498" y="55142"/>
                    </a:lnTo>
                    <a:cubicBezTo>
                      <a:pt x="17642" y="58997"/>
                      <a:pt x="16899" y="64990"/>
                      <a:pt x="19709" y="69683"/>
                    </a:cubicBezTo>
                    <a:lnTo>
                      <a:pt x="31787" y="89798"/>
                    </a:lnTo>
                    <a:lnTo>
                      <a:pt x="9001" y="95488"/>
                    </a:lnTo>
                    <a:cubicBezTo>
                      <a:pt x="3716" y="96813"/>
                      <a:pt x="0" y="101573"/>
                      <a:pt x="0" y="107032"/>
                    </a:cubicBezTo>
                    <a:lnTo>
                      <a:pt x="0" y="154602"/>
                    </a:lnTo>
                    <a:cubicBezTo>
                      <a:pt x="0" y="160060"/>
                      <a:pt x="3716" y="164822"/>
                      <a:pt x="9001" y="166145"/>
                    </a:cubicBezTo>
                    <a:lnTo>
                      <a:pt x="31787" y="171836"/>
                    </a:lnTo>
                    <a:lnTo>
                      <a:pt x="19713" y="191951"/>
                    </a:lnTo>
                    <a:cubicBezTo>
                      <a:pt x="16902" y="196642"/>
                      <a:pt x="17646" y="202635"/>
                      <a:pt x="21501" y="206491"/>
                    </a:cubicBezTo>
                    <a:lnTo>
                      <a:pt x="55134" y="240125"/>
                    </a:lnTo>
                    <a:cubicBezTo>
                      <a:pt x="58978" y="243980"/>
                      <a:pt x="64948" y="244700"/>
                      <a:pt x="69663" y="241913"/>
                    </a:cubicBezTo>
                    <a:lnTo>
                      <a:pt x="89801" y="229835"/>
                    </a:lnTo>
                    <a:lnTo>
                      <a:pt x="95504" y="252622"/>
                    </a:lnTo>
                    <a:cubicBezTo>
                      <a:pt x="96828" y="257918"/>
                      <a:pt x="101578" y="261633"/>
                      <a:pt x="107036" y="261633"/>
                    </a:cubicBezTo>
                    <a:lnTo>
                      <a:pt x="154605" y="261633"/>
                    </a:lnTo>
                    <a:cubicBezTo>
                      <a:pt x="160063" y="261633"/>
                      <a:pt x="164813" y="257918"/>
                      <a:pt x="166137" y="252622"/>
                    </a:cubicBezTo>
                    <a:lnTo>
                      <a:pt x="171840" y="229835"/>
                    </a:lnTo>
                    <a:lnTo>
                      <a:pt x="191979" y="241913"/>
                    </a:lnTo>
                    <a:cubicBezTo>
                      <a:pt x="196659" y="244724"/>
                      <a:pt x="202652" y="243980"/>
                      <a:pt x="206507" y="240125"/>
                    </a:cubicBezTo>
                    <a:lnTo>
                      <a:pt x="240140" y="206491"/>
                    </a:lnTo>
                    <a:cubicBezTo>
                      <a:pt x="243996" y="202636"/>
                      <a:pt x="244739" y="196643"/>
                      <a:pt x="241929" y="191951"/>
                    </a:cubicBezTo>
                    <a:lnTo>
                      <a:pt x="229851" y="171836"/>
                    </a:lnTo>
                    <a:lnTo>
                      <a:pt x="252637" y="166145"/>
                    </a:lnTo>
                    <a:cubicBezTo>
                      <a:pt x="257922" y="164821"/>
                      <a:pt x="261638" y="160060"/>
                      <a:pt x="261638" y="154602"/>
                    </a:cubicBezTo>
                    <a:lnTo>
                      <a:pt x="261638" y="107032"/>
                    </a:lnTo>
                    <a:cubicBezTo>
                      <a:pt x="261636" y="101574"/>
                      <a:pt x="257920" y="96813"/>
                      <a:pt x="252635" y="95488"/>
                    </a:cubicBezTo>
                    <a:close/>
                    <a:moveTo>
                      <a:pt x="130821" y="190278"/>
                    </a:moveTo>
                    <a:cubicBezTo>
                      <a:pt x="98036" y="190278"/>
                      <a:pt x="71359" y="163613"/>
                      <a:pt x="71359" y="130817"/>
                    </a:cubicBezTo>
                    <a:cubicBezTo>
                      <a:pt x="71359" y="98021"/>
                      <a:pt x="98036" y="71356"/>
                      <a:pt x="130821" y="71356"/>
                    </a:cubicBezTo>
                    <a:cubicBezTo>
                      <a:pt x="163606" y="71356"/>
                      <a:pt x="190282" y="98020"/>
                      <a:pt x="190282" y="130817"/>
                    </a:cubicBezTo>
                    <a:cubicBezTo>
                      <a:pt x="190282" y="163614"/>
                      <a:pt x="163606" y="190278"/>
                      <a:pt x="130821" y="190278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6" name="Forma libre 268">
                <a:extLst>
                  <a:ext uri="{FF2B5EF4-FFF2-40B4-BE49-F238E27FC236}">
                    <a16:creationId xmlns:a16="http://schemas.microsoft.com/office/drawing/2014/main" id="{71783630-1B46-C94C-91AA-12293476F2EB}"/>
                  </a:ext>
                </a:extLst>
              </p:cNvPr>
              <p:cNvSpPr/>
              <p:nvPr/>
            </p:nvSpPr>
            <p:spPr>
              <a:xfrm>
                <a:off x="1907151" y="5661538"/>
                <a:ext cx="195513" cy="166491"/>
              </a:xfrm>
              <a:custGeom>
                <a:avLst/>
                <a:gdLst>
                  <a:gd name="connsiteX0" fmla="*/ 2768 w 195512"/>
                  <a:gd name="connsiteY0" fmla="*/ 162219 h 166491"/>
                  <a:gd name="connsiteX1" fmla="*/ 11897 w 195512"/>
                  <a:gd name="connsiteY1" fmla="*/ 166492 h 166491"/>
                  <a:gd name="connsiteX2" fmla="*/ 183616 w 195512"/>
                  <a:gd name="connsiteY2" fmla="*/ 166492 h 166491"/>
                  <a:gd name="connsiteX3" fmla="*/ 192744 w 195512"/>
                  <a:gd name="connsiteY3" fmla="*/ 162219 h 166491"/>
                  <a:gd name="connsiteX4" fmla="*/ 195323 w 195512"/>
                  <a:gd name="connsiteY4" fmla="*/ 152487 h 166491"/>
                  <a:gd name="connsiteX5" fmla="*/ 97756 w 195512"/>
                  <a:gd name="connsiteY5" fmla="*/ 0 h 166491"/>
                  <a:gd name="connsiteX6" fmla="*/ 190 w 195512"/>
                  <a:gd name="connsiteY6" fmla="*/ 152487 h 166491"/>
                  <a:gd name="connsiteX7" fmla="*/ 2768 w 195512"/>
                  <a:gd name="connsiteY7" fmla="*/ 162219 h 166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512" h="166491">
                    <a:moveTo>
                      <a:pt x="2768" y="162219"/>
                    </a:moveTo>
                    <a:cubicBezTo>
                      <a:pt x="5032" y="164937"/>
                      <a:pt x="8366" y="166492"/>
                      <a:pt x="11897" y="166492"/>
                    </a:cubicBezTo>
                    <a:lnTo>
                      <a:pt x="183616" y="166492"/>
                    </a:lnTo>
                    <a:cubicBezTo>
                      <a:pt x="187146" y="166492"/>
                      <a:pt x="190479" y="164936"/>
                      <a:pt x="192744" y="162219"/>
                    </a:cubicBezTo>
                    <a:cubicBezTo>
                      <a:pt x="195009" y="159524"/>
                      <a:pt x="195950" y="155947"/>
                      <a:pt x="195323" y="152487"/>
                    </a:cubicBezTo>
                    <a:cubicBezTo>
                      <a:pt x="178005" y="56999"/>
                      <a:pt x="141539" y="0"/>
                      <a:pt x="97756" y="0"/>
                    </a:cubicBezTo>
                    <a:cubicBezTo>
                      <a:pt x="53972" y="0"/>
                      <a:pt x="17506" y="56999"/>
                      <a:pt x="190" y="152487"/>
                    </a:cubicBezTo>
                    <a:cubicBezTo>
                      <a:pt x="-437" y="155947"/>
                      <a:pt x="504" y="159524"/>
                      <a:pt x="2768" y="162219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7" name="Forma libre 269">
                <a:extLst>
                  <a:ext uri="{FF2B5EF4-FFF2-40B4-BE49-F238E27FC236}">
                    <a16:creationId xmlns:a16="http://schemas.microsoft.com/office/drawing/2014/main" id="{1825F507-3E1E-F84E-A041-2A6F7C4E222E}"/>
                  </a:ext>
                </a:extLst>
              </p:cNvPr>
              <p:cNvSpPr/>
              <p:nvPr/>
            </p:nvSpPr>
            <p:spPr>
              <a:xfrm>
                <a:off x="1897876" y="5851815"/>
                <a:ext cx="214062" cy="142709"/>
              </a:xfrm>
              <a:custGeom>
                <a:avLst/>
                <a:gdLst>
                  <a:gd name="connsiteX0" fmla="*/ 199347 w 214062"/>
                  <a:gd name="connsiteY0" fmla="*/ 0 h 142709"/>
                  <a:gd name="connsiteX1" fmla="*/ 14715 w 214062"/>
                  <a:gd name="connsiteY1" fmla="*/ 0 h 142709"/>
                  <a:gd name="connsiteX2" fmla="*/ 2869 w 214062"/>
                  <a:gd name="connsiteY2" fmla="*/ 10801 h 142709"/>
                  <a:gd name="connsiteX3" fmla="*/ 0 w 214062"/>
                  <a:gd name="connsiteY3" fmla="*/ 71355 h 142709"/>
                  <a:gd name="connsiteX4" fmla="*/ 2869 w 214062"/>
                  <a:gd name="connsiteY4" fmla="*/ 131909 h 142709"/>
                  <a:gd name="connsiteX5" fmla="*/ 14715 w 214062"/>
                  <a:gd name="connsiteY5" fmla="*/ 142710 h 142709"/>
                  <a:gd name="connsiteX6" fmla="*/ 168897 w 214062"/>
                  <a:gd name="connsiteY6" fmla="*/ 142710 h 142709"/>
                  <a:gd name="connsiteX7" fmla="*/ 177305 w 214062"/>
                  <a:gd name="connsiteY7" fmla="*/ 139226 h 142709"/>
                  <a:gd name="connsiteX8" fmla="*/ 192925 w 214062"/>
                  <a:gd name="connsiteY8" fmla="*/ 123617 h 142709"/>
                  <a:gd name="connsiteX9" fmla="*/ 205457 w 214062"/>
                  <a:gd name="connsiteY9" fmla="*/ 115603 h 142709"/>
                  <a:gd name="connsiteX10" fmla="*/ 213122 w 214062"/>
                  <a:gd name="connsiteY10" fmla="*/ 105081 h 142709"/>
                  <a:gd name="connsiteX11" fmla="*/ 214063 w 214062"/>
                  <a:gd name="connsiteY11" fmla="*/ 71355 h 142709"/>
                  <a:gd name="connsiteX12" fmla="*/ 211194 w 214062"/>
                  <a:gd name="connsiteY12" fmla="*/ 10801 h 142709"/>
                  <a:gd name="connsiteX13" fmla="*/ 199347 w 214062"/>
                  <a:gd name="connsiteY13" fmla="*/ 0 h 142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4062" h="142709">
                    <a:moveTo>
                      <a:pt x="199347" y="0"/>
                    </a:moveTo>
                    <a:lnTo>
                      <a:pt x="14715" y="0"/>
                    </a:lnTo>
                    <a:cubicBezTo>
                      <a:pt x="8571" y="0"/>
                      <a:pt x="3437" y="4669"/>
                      <a:pt x="2869" y="10801"/>
                    </a:cubicBezTo>
                    <a:cubicBezTo>
                      <a:pt x="964" y="31288"/>
                      <a:pt x="0" y="51658"/>
                      <a:pt x="0" y="71355"/>
                    </a:cubicBezTo>
                    <a:cubicBezTo>
                      <a:pt x="0" y="91052"/>
                      <a:pt x="964" y="111422"/>
                      <a:pt x="2869" y="131909"/>
                    </a:cubicBezTo>
                    <a:cubicBezTo>
                      <a:pt x="3437" y="138041"/>
                      <a:pt x="8571" y="142710"/>
                      <a:pt x="14715" y="142710"/>
                    </a:cubicBezTo>
                    <a:lnTo>
                      <a:pt x="168897" y="142710"/>
                    </a:lnTo>
                    <a:cubicBezTo>
                      <a:pt x="172055" y="142710"/>
                      <a:pt x="175076" y="141456"/>
                      <a:pt x="177305" y="139226"/>
                    </a:cubicBezTo>
                    <a:lnTo>
                      <a:pt x="192925" y="123617"/>
                    </a:lnTo>
                    <a:cubicBezTo>
                      <a:pt x="196398" y="120133"/>
                      <a:pt x="200614" y="117438"/>
                      <a:pt x="205457" y="115603"/>
                    </a:cubicBezTo>
                    <a:cubicBezTo>
                      <a:pt x="209870" y="113931"/>
                      <a:pt x="212878" y="109797"/>
                      <a:pt x="213122" y="105081"/>
                    </a:cubicBezTo>
                    <a:cubicBezTo>
                      <a:pt x="213679" y="94001"/>
                      <a:pt x="214063" y="82830"/>
                      <a:pt x="214063" y="71355"/>
                    </a:cubicBezTo>
                    <a:cubicBezTo>
                      <a:pt x="214063" y="51658"/>
                      <a:pt x="213098" y="31288"/>
                      <a:pt x="211194" y="10801"/>
                    </a:cubicBezTo>
                    <a:cubicBezTo>
                      <a:pt x="210623" y="4668"/>
                      <a:pt x="205490" y="0"/>
                      <a:pt x="199347" y="0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8" name="Forma libre 270">
                <a:extLst>
                  <a:ext uri="{FF2B5EF4-FFF2-40B4-BE49-F238E27FC236}">
                    <a16:creationId xmlns:a16="http://schemas.microsoft.com/office/drawing/2014/main" id="{B3A512EA-E1E8-7E4F-BA33-A0A26CDDF05A}"/>
                  </a:ext>
                </a:extLst>
              </p:cNvPr>
              <p:cNvSpPr/>
              <p:nvPr/>
            </p:nvSpPr>
            <p:spPr>
              <a:xfrm>
                <a:off x="1907149" y="6018307"/>
                <a:ext cx="139926" cy="166492"/>
              </a:xfrm>
              <a:custGeom>
                <a:avLst/>
                <a:gdLst>
                  <a:gd name="connsiteX0" fmla="*/ 135327 w 139926"/>
                  <a:gd name="connsiteY0" fmla="*/ 31288 h 166492"/>
                  <a:gd name="connsiteX1" fmla="*/ 139834 w 139926"/>
                  <a:gd name="connsiteY1" fmla="*/ 20417 h 166492"/>
                  <a:gd name="connsiteX2" fmla="*/ 139752 w 139926"/>
                  <a:gd name="connsiteY2" fmla="*/ 12892 h 166492"/>
                  <a:gd name="connsiteX3" fmla="*/ 136663 w 139926"/>
                  <a:gd name="connsiteY3" fmla="*/ 3833 h 166492"/>
                  <a:gd name="connsiteX4" fmla="*/ 127907 w 139926"/>
                  <a:gd name="connsiteY4" fmla="*/ 0 h 166492"/>
                  <a:gd name="connsiteX5" fmla="*/ 11897 w 139926"/>
                  <a:gd name="connsiteY5" fmla="*/ 0 h 166492"/>
                  <a:gd name="connsiteX6" fmla="*/ 2769 w 139926"/>
                  <a:gd name="connsiteY6" fmla="*/ 4273 h 166492"/>
                  <a:gd name="connsiteX7" fmla="*/ 190 w 139926"/>
                  <a:gd name="connsiteY7" fmla="*/ 14005 h 166492"/>
                  <a:gd name="connsiteX8" fmla="*/ 97755 w 139926"/>
                  <a:gd name="connsiteY8" fmla="*/ 166492 h 166492"/>
                  <a:gd name="connsiteX9" fmla="*/ 134013 w 139926"/>
                  <a:gd name="connsiteY9" fmla="*/ 152161 h 166492"/>
                  <a:gd name="connsiteX10" fmla="*/ 138310 w 139926"/>
                  <a:gd name="connsiteY10" fmla="*/ 143102 h 166492"/>
                  <a:gd name="connsiteX11" fmla="*/ 134152 w 139926"/>
                  <a:gd name="connsiteY11" fmla="*/ 133974 h 166492"/>
                  <a:gd name="connsiteX12" fmla="*/ 121542 w 139926"/>
                  <a:gd name="connsiteY12" fmla="*/ 107031 h 166492"/>
                  <a:gd name="connsiteX13" fmla="*/ 121542 w 139926"/>
                  <a:gd name="connsiteY13" fmla="*/ 59461 h 166492"/>
                  <a:gd name="connsiteX14" fmla="*/ 135327 w 139926"/>
                  <a:gd name="connsiteY14" fmla="*/ 31288 h 166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9926" h="166492">
                    <a:moveTo>
                      <a:pt x="135327" y="31288"/>
                    </a:moveTo>
                    <a:cubicBezTo>
                      <a:pt x="138649" y="28709"/>
                      <a:pt x="140356" y="24575"/>
                      <a:pt x="139834" y="20417"/>
                    </a:cubicBezTo>
                    <a:cubicBezTo>
                      <a:pt x="139544" y="18141"/>
                      <a:pt x="139521" y="15679"/>
                      <a:pt x="139752" y="12892"/>
                    </a:cubicBezTo>
                    <a:cubicBezTo>
                      <a:pt x="140031" y="9570"/>
                      <a:pt x="138916" y="6295"/>
                      <a:pt x="136663" y="3833"/>
                    </a:cubicBezTo>
                    <a:cubicBezTo>
                      <a:pt x="134410" y="1394"/>
                      <a:pt x="131228" y="0"/>
                      <a:pt x="127907" y="0"/>
                    </a:cubicBezTo>
                    <a:lnTo>
                      <a:pt x="11897" y="0"/>
                    </a:lnTo>
                    <a:cubicBezTo>
                      <a:pt x="8367" y="0"/>
                      <a:pt x="5034" y="1556"/>
                      <a:pt x="2769" y="4273"/>
                    </a:cubicBezTo>
                    <a:cubicBezTo>
                      <a:pt x="504" y="6968"/>
                      <a:pt x="-437" y="10545"/>
                      <a:pt x="190" y="14005"/>
                    </a:cubicBezTo>
                    <a:cubicBezTo>
                      <a:pt x="17505" y="109493"/>
                      <a:pt x="53973" y="166492"/>
                      <a:pt x="97755" y="166492"/>
                    </a:cubicBezTo>
                    <a:cubicBezTo>
                      <a:pt x="110345" y="166492"/>
                      <a:pt x="122538" y="161661"/>
                      <a:pt x="134013" y="152161"/>
                    </a:cubicBezTo>
                    <a:cubicBezTo>
                      <a:pt x="136708" y="149931"/>
                      <a:pt x="138286" y="146610"/>
                      <a:pt x="138310" y="143102"/>
                    </a:cubicBezTo>
                    <a:cubicBezTo>
                      <a:pt x="138333" y="139595"/>
                      <a:pt x="136811" y="136250"/>
                      <a:pt x="134152" y="133974"/>
                    </a:cubicBezTo>
                    <a:cubicBezTo>
                      <a:pt x="126141" y="127123"/>
                      <a:pt x="121542" y="117297"/>
                      <a:pt x="121542" y="107031"/>
                    </a:cubicBezTo>
                    <a:lnTo>
                      <a:pt x="121542" y="59461"/>
                    </a:lnTo>
                    <a:cubicBezTo>
                      <a:pt x="121542" y="48382"/>
                      <a:pt x="126570" y="38116"/>
                      <a:pt x="135327" y="31288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9" name="Forma libre 271">
                <a:extLst>
                  <a:ext uri="{FF2B5EF4-FFF2-40B4-BE49-F238E27FC236}">
                    <a16:creationId xmlns:a16="http://schemas.microsoft.com/office/drawing/2014/main" id="{ABAF5F66-8085-FD4C-85E2-297B5EA867F6}"/>
                  </a:ext>
                </a:extLst>
              </p:cNvPr>
              <p:cNvSpPr/>
              <p:nvPr/>
            </p:nvSpPr>
            <p:spPr>
              <a:xfrm>
                <a:off x="2086804" y="5679927"/>
                <a:ext cx="155383" cy="148100"/>
              </a:xfrm>
              <a:custGeom>
                <a:avLst/>
                <a:gdLst>
                  <a:gd name="connsiteX0" fmla="*/ 40534 w 155382"/>
                  <a:gd name="connsiteY0" fmla="*/ 138159 h 148100"/>
                  <a:gd name="connsiteX1" fmla="*/ 52264 w 155382"/>
                  <a:gd name="connsiteY1" fmla="*/ 148100 h 148100"/>
                  <a:gd name="connsiteX2" fmla="*/ 143489 w 155382"/>
                  <a:gd name="connsiteY2" fmla="*/ 148100 h 148100"/>
                  <a:gd name="connsiteX3" fmla="*/ 153546 w 155382"/>
                  <a:gd name="connsiteY3" fmla="*/ 142549 h 148100"/>
                  <a:gd name="connsiteX4" fmla="*/ 154232 w 155382"/>
                  <a:gd name="connsiteY4" fmla="*/ 131098 h 148100"/>
                  <a:gd name="connsiteX5" fmla="*/ 16389 w 155382"/>
                  <a:gd name="connsiteY5" fmla="*/ 909 h 148100"/>
                  <a:gd name="connsiteX6" fmla="*/ 2953 w 155382"/>
                  <a:gd name="connsiteY6" fmla="*/ 4068 h 148100"/>
                  <a:gd name="connsiteX7" fmla="*/ 1559 w 155382"/>
                  <a:gd name="connsiteY7" fmla="*/ 17796 h 148100"/>
                  <a:gd name="connsiteX8" fmla="*/ 40534 w 155382"/>
                  <a:gd name="connsiteY8" fmla="*/ 138159 h 14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5382" h="148100">
                    <a:moveTo>
                      <a:pt x="40534" y="138159"/>
                    </a:moveTo>
                    <a:cubicBezTo>
                      <a:pt x="41486" y="143896"/>
                      <a:pt x="46445" y="148100"/>
                      <a:pt x="52264" y="148100"/>
                    </a:cubicBezTo>
                    <a:lnTo>
                      <a:pt x="143489" y="148100"/>
                    </a:lnTo>
                    <a:cubicBezTo>
                      <a:pt x="147565" y="148100"/>
                      <a:pt x="151363" y="146010"/>
                      <a:pt x="153546" y="142549"/>
                    </a:cubicBezTo>
                    <a:cubicBezTo>
                      <a:pt x="155718" y="139112"/>
                      <a:pt x="155985" y="134792"/>
                      <a:pt x="154232" y="131098"/>
                    </a:cubicBezTo>
                    <a:cubicBezTo>
                      <a:pt x="126045" y="71891"/>
                      <a:pt x="77094" y="25646"/>
                      <a:pt x="16389" y="909"/>
                    </a:cubicBezTo>
                    <a:cubicBezTo>
                      <a:pt x="11662" y="-1065"/>
                      <a:pt x="6297" y="259"/>
                      <a:pt x="2953" y="4068"/>
                    </a:cubicBezTo>
                    <a:cubicBezTo>
                      <a:pt x="-392" y="7878"/>
                      <a:pt x="-950" y="13405"/>
                      <a:pt x="1559" y="17796"/>
                    </a:cubicBezTo>
                    <a:cubicBezTo>
                      <a:pt x="19119" y="48664"/>
                      <a:pt x="32602" y="90287"/>
                      <a:pt x="40534" y="138159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0" name="Forma libre 272">
                <a:extLst>
                  <a:ext uri="{FF2B5EF4-FFF2-40B4-BE49-F238E27FC236}">
                    <a16:creationId xmlns:a16="http://schemas.microsoft.com/office/drawing/2014/main" id="{88A3FCCF-7543-A14A-9DD5-D7F5C9A28F63}"/>
                  </a:ext>
                </a:extLst>
              </p:cNvPr>
              <p:cNvSpPr/>
              <p:nvPr/>
            </p:nvSpPr>
            <p:spPr>
              <a:xfrm>
                <a:off x="1767627" y="5679928"/>
                <a:ext cx="155381" cy="148100"/>
              </a:xfrm>
              <a:custGeom>
                <a:avLst/>
                <a:gdLst>
                  <a:gd name="connsiteX0" fmla="*/ 11893 w 155381"/>
                  <a:gd name="connsiteY0" fmla="*/ 148100 h 148100"/>
                  <a:gd name="connsiteX1" fmla="*/ 103118 w 155381"/>
                  <a:gd name="connsiteY1" fmla="*/ 148100 h 148100"/>
                  <a:gd name="connsiteX2" fmla="*/ 114848 w 155381"/>
                  <a:gd name="connsiteY2" fmla="*/ 138159 h 148100"/>
                  <a:gd name="connsiteX3" fmla="*/ 153823 w 155381"/>
                  <a:gd name="connsiteY3" fmla="*/ 17796 h 148100"/>
                  <a:gd name="connsiteX4" fmla="*/ 152429 w 155381"/>
                  <a:gd name="connsiteY4" fmla="*/ 4068 h 148100"/>
                  <a:gd name="connsiteX5" fmla="*/ 138992 w 155381"/>
                  <a:gd name="connsiteY5" fmla="*/ 910 h 148100"/>
                  <a:gd name="connsiteX6" fmla="*/ 1151 w 155381"/>
                  <a:gd name="connsiteY6" fmla="*/ 131098 h 148100"/>
                  <a:gd name="connsiteX7" fmla="*/ 1837 w 155381"/>
                  <a:gd name="connsiteY7" fmla="*/ 142549 h 148100"/>
                  <a:gd name="connsiteX8" fmla="*/ 11893 w 155381"/>
                  <a:gd name="connsiteY8" fmla="*/ 148100 h 14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5381" h="148100">
                    <a:moveTo>
                      <a:pt x="11893" y="148100"/>
                    </a:moveTo>
                    <a:lnTo>
                      <a:pt x="103118" y="148100"/>
                    </a:lnTo>
                    <a:cubicBezTo>
                      <a:pt x="108937" y="148100"/>
                      <a:pt x="113896" y="143896"/>
                      <a:pt x="114848" y="138159"/>
                    </a:cubicBezTo>
                    <a:cubicBezTo>
                      <a:pt x="122780" y="90287"/>
                      <a:pt x="136263" y="48664"/>
                      <a:pt x="153823" y="17796"/>
                    </a:cubicBezTo>
                    <a:cubicBezTo>
                      <a:pt x="156331" y="13406"/>
                      <a:pt x="155774" y="7878"/>
                      <a:pt x="152429" y="4068"/>
                    </a:cubicBezTo>
                    <a:cubicBezTo>
                      <a:pt x="149073" y="259"/>
                      <a:pt x="143672" y="-1065"/>
                      <a:pt x="138992" y="910"/>
                    </a:cubicBezTo>
                    <a:cubicBezTo>
                      <a:pt x="78289" y="25647"/>
                      <a:pt x="29337" y="71892"/>
                      <a:pt x="1151" y="131098"/>
                    </a:cubicBezTo>
                    <a:cubicBezTo>
                      <a:pt x="-603" y="134792"/>
                      <a:pt x="-335" y="139112"/>
                      <a:pt x="1837" y="142549"/>
                    </a:cubicBezTo>
                    <a:cubicBezTo>
                      <a:pt x="4020" y="146010"/>
                      <a:pt x="7817" y="148100"/>
                      <a:pt x="11893" y="148100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1" name="Forma libre 273">
                <a:extLst>
                  <a:ext uri="{FF2B5EF4-FFF2-40B4-BE49-F238E27FC236}">
                    <a16:creationId xmlns:a16="http://schemas.microsoft.com/office/drawing/2014/main" id="{4ED18CEB-B67B-1B49-B241-4D3AA47B430B}"/>
                  </a:ext>
                </a:extLst>
              </p:cNvPr>
              <p:cNvSpPr/>
              <p:nvPr/>
            </p:nvSpPr>
            <p:spPr>
              <a:xfrm>
                <a:off x="1743275" y="5851816"/>
                <a:ext cx="133485" cy="142708"/>
              </a:xfrm>
              <a:custGeom>
                <a:avLst/>
                <a:gdLst>
                  <a:gd name="connsiteX0" fmla="*/ 130362 w 133485"/>
                  <a:gd name="connsiteY0" fmla="*/ 138852 h 142708"/>
                  <a:gd name="connsiteX1" fmla="*/ 133440 w 133485"/>
                  <a:gd name="connsiteY1" fmla="*/ 129770 h 142708"/>
                  <a:gd name="connsiteX2" fmla="*/ 130815 w 133485"/>
                  <a:gd name="connsiteY2" fmla="*/ 71354 h 142708"/>
                  <a:gd name="connsiteX3" fmla="*/ 133440 w 133485"/>
                  <a:gd name="connsiteY3" fmla="*/ 12937 h 142708"/>
                  <a:gd name="connsiteX4" fmla="*/ 130362 w 133485"/>
                  <a:gd name="connsiteY4" fmla="*/ 3855 h 142708"/>
                  <a:gd name="connsiteX5" fmla="*/ 121594 w 133485"/>
                  <a:gd name="connsiteY5" fmla="*/ 0 h 142708"/>
                  <a:gd name="connsiteX6" fmla="*/ 19312 w 133485"/>
                  <a:gd name="connsiteY6" fmla="*/ 0 h 142708"/>
                  <a:gd name="connsiteX7" fmla="*/ 7756 w 133485"/>
                  <a:gd name="connsiteY7" fmla="*/ 9059 h 142708"/>
                  <a:gd name="connsiteX8" fmla="*/ 0 w 133485"/>
                  <a:gd name="connsiteY8" fmla="*/ 71355 h 142708"/>
                  <a:gd name="connsiteX9" fmla="*/ 7758 w 133485"/>
                  <a:gd name="connsiteY9" fmla="*/ 133650 h 142708"/>
                  <a:gd name="connsiteX10" fmla="*/ 19313 w 133485"/>
                  <a:gd name="connsiteY10" fmla="*/ 142709 h 142708"/>
                  <a:gd name="connsiteX11" fmla="*/ 121595 w 133485"/>
                  <a:gd name="connsiteY11" fmla="*/ 142709 h 142708"/>
                  <a:gd name="connsiteX12" fmla="*/ 130362 w 133485"/>
                  <a:gd name="connsiteY12" fmla="*/ 138852 h 14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3485" h="142708">
                    <a:moveTo>
                      <a:pt x="130362" y="138852"/>
                    </a:moveTo>
                    <a:cubicBezTo>
                      <a:pt x="132616" y="136391"/>
                      <a:pt x="133731" y="133092"/>
                      <a:pt x="133440" y="129770"/>
                    </a:cubicBezTo>
                    <a:cubicBezTo>
                      <a:pt x="131697" y="109888"/>
                      <a:pt x="130815" y="90238"/>
                      <a:pt x="130815" y="71354"/>
                    </a:cubicBezTo>
                    <a:cubicBezTo>
                      <a:pt x="130815" y="52470"/>
                      <a:pt x="131698" y="32819"/>
                      <a:pt x="133440" y="12937"/>
                    </a:cubicBezTo>
                    <a:cubicBezTo>
                      <a:pt x="133729" y="9616"/>
                      <a:pt x="132615" y="6317"/>
                      <a:pt x="130362" y="3855"/>
                    </a:cubicBezTo>
                    <a:cubicBezTo>
                      <a:pt x="128109" y="1394"/>
                      <a:pt x="124927" y="0"/>
                      <a:pt x="121594" y="0"/>
                    </a:cubicBezTo>
                    <a:lnTo>
                      <a:pt x="19312" y="0"/>
                    </a:lnTo>
                    <a:cubicBezTo>
                      <a:pt x="13830" y="0"/>
                      <a:pt x="9057" y="3739"/>
                      <a:pt x="7756" y="9059"/>
                    </a:cubicBezTo>
                    <a:cubicBezTo>
                      <a:pt x="2613" y="30127"/>
                      <a:pt x="0" y="51077"/>
                      <a:pt x="0" y="71355"/>
                    </a:cubicBezTo>
                    <a:cubicBezTo>
                      <a:pt x="0" y="91633"/>
                      <a:pt x="2613" y="112583"/>
                      <a:pt x="7758" y="133650"/>
                    </a:cubicBezTo>
                    <a:cubicBezTo>
                      <a:pt x="9059" y="138969"/>
                      <a:pt x="13832" y="142709"/>
                      <a:pt x="19313" y="142709"/>
                    </a:cubicBezTo>
                    <a:lnTo>
                      <a:pt x="121595" y="142709"/>
                    </a:lnTo>
                    <a:cubicBezTo>
                      <a:pt x="124927" y="142709"/>
                      <a:pt x="128109" y="141315"/>
                      <a:pt x="130362" y="138852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2" name="Forma libre 274">
                <a:extLst>
                  <a:ext uri="{FF2B5EF4-FFF2-40B4-BE49-F238E27FC236}">
                    <a16:creationId xmlns:a16="http://schemas.microsoft.com/office/drawing/2014/main" id="{1385A4E8-35CF-DB43-AAEE-5D78A2AAAD28}"/>
                  </a:ext>
                </a:extLst>
              </p:cNvPr>
              <p:cNvSpPr/>
              <p:nvPr/>
            </p:nvSpPr>
            <p:spPr>
              <a:xfrm>
                <a:off x="2133051" y="5851823"/>
                <a:ext cx="133485" cy="113534"/>
              </a:xfrm>
              <a:custGeom>
                <a:avLst/>
                <a:gdLst>
                  <a:gd name="connsiteX0" fmla="*/ 3123 w 133485"/>
                  <a:gd name="connsiteY0" fmla="*/ 3855 h 113534"/>
                  <a:gd name="connsiteX1" fmla="*/ 45 w 133485"/>
                  <a:gd name="connsiteY1" fmla="*/ 12937 h 113534"/>
                  <a:gd name="connsiteX2" fmla="*/ 2670 w 133485"/>
                  <a:gd name="connsiteY2" fmla="*/ 71354 h 113534"/>
                  <a:gd name="connsiteX3" fmla="*/ 2402 w 133485"/>
                  <a:gd name="connsiteY3" fmla="*/ 84709 h 113534"/>
                  <a:gd name="connsiteX4" fmla="*/ 6932 w 133485"/>
                  <a:gd name="connsiteY4" fmla="*/ 94279 h 113534"/>
                  <a:gd name="connsiteX5" fmla="*/ 17303 w 133485"/>
                  <a:gd name="connsiteY5" fmla="*/ 96439 h 113534"/>
                  <a:gd name="connsiteX6" fmla="*/ 26454 w 133485"/>
                  <a:gd name="connsiteY6" fmla="*/ 95138 h 113534"/>
                  <a:gd name="connsiteX7" fmla="*/ 74024 w 133485"/>
                  <a:gd name="connsiteY7" fmla="*/ 95138 h 113534"/>
                  <a:gd name="connsiteX8" fmla="*/ 102199 w 133485"/>
                  <a:gd name="connsiteY8" fmla="*/ 108935 h 113534"/>
                  <a:gd name="connsiteX9" fmla="*/ 111594 w 133485"/>
                  <a:gd name="connsiteY9" fmla="*/ 113534 h 113534"/>
                  <a:gd name="connsiteX10" fmla="*/ 113127 w 133485"/>
                  <a:gd name="connsiteY10" fmla="*/ 113441 h 113534"/>
                  <a:gd name="connsiteX11" fmla="*/ 118794 w 133485"/>
                  <a:gd name="connsiteY11" fmla="*/ 113349 h 113534"/>
                  <a:gd name="connsiteX12" fmla="*/ 131395 w 133485"/>
                  <a:gd name="connsiteY12" fmla="*/ 102897 h 113534"/>
                  <a:gd name="connsiteX13" fmla="*/ 133485 w 133485"/>
                  <a:gd name="connsiteY13" fmla="*/ 71354 h 113534"/>
                  <a:gd name="connsiteX14" fmla="*/ 125728 w 133485"/>
                  <a:gd name="connsiteY14" fmla="*/ 9059 h 113534"/>
                  <a:gd name="connsiteX15" fmla="*/ 114172 w 133485"/>
                  <a:gd name="connsiteY15" fmla="*/ 0 h 113534"/>
                  <a:gd name="connsiteX16" fmla="*/ 11890 w 133485"/>
                  <a:gd name="connsiteY16" fmla="*/ 0 h 113534"/>
                  <a:gd name="connsiteX17" fmla="*/ 3123 w 133485"/>
                  <a:gd name="connsiteY17" fmla="*/ 3855 h 113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3485" h="113534">
                    <a:moveTo>
                      <a:pt x="3123" y="3855"/>
                    </a:moveTo>
                    <a:cubicBezTo>
                      <a:pt x="869" y="6317"/>
                      <a:pt x="-246" y="9616"/>
                      <a:pt x="45" y="12937"/>
                    </a:cubicBezTo>
                    <a:cubicBezTo>
                      <a:pt x="1788" y="32819"/>
                      <a:pt x="2670" y="52470"/>
                      <a:pt x="2670" y="71354"/>
                    </a:cubicBezTo>
                    <a:lnTo>
                      <a:pt x="2402" y="84709"/>
                    </a:lnTo>
                    <a:cubicBezTo>
                      <a:pt x="2332" y="88425"/>
                      <a:pt x="4006" y="91980"/>
                      <a:pt x="6932" y="94279"/>
                    </a:cubicBezTo>
                    <a:cubicBezTo>
                      <a:pt x="9859" y="96601"/>
                      <a:pt x="13668" y="97484"/>
                      <a:pt x="17303" y="96439"/>
                    </a:cubicBezTo>
                    <a:cubicBezTo>
                      <a:pt x="20671" y="95556"/>
                      <a:pt x="23667" y="95138"/>
                      <a:pt x="26454" y="95138"/>
                    </a:cubicBezTo>
                    <a:lnTo>
                      <a:pt x="74024" y="95138"/>
                    </a:lnTo>
                    <a:cubicBezTo>
                      <a:pt x="85126" y="95138"/>
                      <a:pt x="95393" y="100179"/>
                      <a:pt x="102199" y="108935"/>
                    </a:cubicBezTo>
                    <a:cubicBezTo>
                      <a:pt x="104475" y="111862"/>
                      <a:pt x="107947" y="113534"/>
                      <a:pt x="111594" y="113534"/>
                    </a:cubicBezTo>
                    <a:cubicBezTo>
                      <a:pt x="112105" y="113534"/>
                      <a:pt x="112616" y="113511"/>
                      <a:pt x="113127" y="113441"/>
                    </a:cubicBezTo>
                    <a:cubicBezTo>
                      <a:pt x="114591" y="113232"/>
                      <a:pt x="116053" y="113163"/>
                      <a:pt x="118794" y="113349"/>
                    </a:cubicBezTo>
                    <a:cubicBezTo>
                      <a:pt x="125007" y="113883"/>
                      <a:pt x="130640" y="109168"/>
                      <a:pt x="131395" y="102897"/>
                    </a:cubicBezTo>
                    <a:cubicBezTo>
                      <a:pt x="132823" y="90958"/>
                      <a:pt x="133485" y="80947"/>
                      <a:pt x="133485" y="71354"/>
                    </a:cubicBezTo>
                    <a:cubicBezTo>
                      <a:pt x="133485" y="51076"/>
                      <a:pt x="130872" y="30126"/>
                      <a:pt x="125728" y="9059"/>
                    </a:cubicBezTo>
                    <a:cubicBezTo>
                      <a:pt x="124426" y="3739"/>
                      <a:pt x="119654" y="0"/>
                      <a:pt x="114172" y="0"/>
                    </a:cubicBezTo>
                    <a:lnTo>
                      <a:pt x="11890" y="0"/>
                    </a:lnTo>
                    <a:cubicBezTo>
                      <a:pt x="8558" y="0"/>
                      <a:pt x="5376" y="1394"/>
                      <a:pt x="3123" y="3855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3" name="Forma libre 275">
                <a:extLst>
                  <a:ext uri="{FF2B5EF4-FFF2-40B4-BE49-F238E27FC236}">
                    <a16:creationId xmlns:a16="http://schemas.microsoft.com/office/drawing/2014/main" id="{B1F4E2FF-793D-9948-AF38-2362052ECB89}"/>
                  </a:ext>
                </a:extLst>
              </p:cNvPr>
              <p:cNvSpPr/>
              <p:nvPr/>
            </p:nvSpPr>
            <p:spPr>
              <a:xfrm>
                <a:off x="1767622" y="6018308"/>
                <a:ext cx="155381" cy="148073"/>
              </a:xfrm>
              <a:custGeom>
                <a:avLst/>
                <a:gdLst>
                  <a:gd name="connsiteX0" fmla="*/ 114849 w 155381"/>
                  <a:gd name="connsiteY0" fmla="*/ 9942 h 148073"/>
                  <a:gd name="connsiteX1" fmla="*/ 103119 w 155381"/>
                  <a:gd name="connsiteY1" fmla="*/ 0 h 148073"/>
                  <a:gd name="connsiteX2" fmla="*/ 11894 w 155381"/>
                  <a:gd name="connsiteY2" fmla="*/ 0 h 148073"/>
                  <a:gd name="connsiteX3" fmla="*/ 1837 w 155381"/>
                  <a:gd name="connsiteY3" fmla="*/ 5551 h 148073"/>
                  <a:gd name="connsiteX4" fmla="*/ 1151 w 155381"/>
                  <a:gd name="connsiteY4" fmla="*/ 17002 h 148073"/>
                  <a:gd name="connsiteX5" fmla="*/ 138992 w 155381"/>
                  <a:gd name="connsiteY5" fmla="*/ 147191 h 148073"/>
                  <a:gd name="connsiteX6" fmla="*/ 143486 w 155381"/>
                  <a:gd name="connsiteY6" fmla="*/ 148074 h 148073"/>
                  <a:gd name="connsiteX7" fmla="*/ 152429 w 155381"/>
                  <a:gd name="connsiteY7" fmla="*/ 144032 h 148073"/>
                  <a:gd name="connsiteX8" fmla="*/ 153823 w 155381"/>
                  <a:gd name="connsiteY8" fmla="*/ 130304 h 148073"/>
                  <a:gd name="connsiteX9" fmla="*/ 114849 w 155381"/>
                  <a:gd name="connsiteY9" fmla="*/ 9942 h 148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381" h="148073">
                    <a:moveTo>
                      <a:pt x="114849" y="9942"/>
                    </a:moveTo>
                    <a:cubicBezTo>
                      <a:pt x="113897" y="4204"/>
                      <a:pt x="108938" y="0"/>
                      <a:pt x="103119" y="0"/>
                    </a:cubicBezTo>
                    <a:lnTo>
                      <a:pt x="11894" y="0"/>
                    </a:lnTo>
                    <a:cubicBezTo>
                      <a:pt x="7818" y="0"/>
                      <a:pt x="4020" y="2090"/>
                      <a:pt x="1837" y="5551"/>
                    </a:cubicBezTo>
                    <a:cubicBezTo>
                      <a:pt x="-335" y="8988"/>
                      <a:pt x="-603" y="13309"/>
                      <a:pt x="1151" y="17002"/>
                    </a:cubicBezTo>
                    <a:cubicBezTo>
                      <a:pt x="29337" y="76208"/>
                      <a:pt x="78289" y="122453"/>
                      <a:pt x="138992" y="147191"/>
                    </a:cubicBezTo>
                    <a:cubicBezTo>
                      <a:pt x="140456" y="147795"/>
                      <a:pt x="141977" y="148074"/>
                      <a:pt x="143486" y="148074"/>
                    </a:cubicBezTo>
                    <a:cubicBezTo>
                      <a:pt x="146842" y="148074"/>
                      <a:pt x="150118" y="146657"/>
                      <a:pt x="152429" y="144032"/>
                    </a:cubicBezTo>
                    <a:cubicBezTo>
                      <a:pt x="155774" y="140223"/>
                      <a:pt x="156331" y="134695"/>
                      <a:pt x="153823" y="130304"/>
                    </a:cubicBezTo>
                    <a:cubicBezTo>
                      <a:pt x="136265" y="99436"/>
                      <a:pt x="122781" y="57812"/>
                      <a:pt x="114849" y="9942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F64141-C870-C444-958A-8C5CAC94CDDE}"/>
              </a:ext>
            </a:extLst>
          </p:cNvPr>
          <p:cNvGrpSpPr/>
          <p:nvPr/>
        </p:nvGrpSpPr>
        <p:grpSpPr>
          <a:xfrm>
            <a:off x="18228627" y="5160235"/>
            <a:ext cx="985005" cy="969558"/>
            <a:chOff x="8649392" y="11063232"/>
            <a:chExt cx="1763128" cy="173547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3C6E3E7-3084-6E42-8578-01B5B9DC8F9C}"/>
                </a:ext>
              </a:extLst>
            </p:cNvPr>
            <p:cNvSpPr/>
            <p:nvPr/>
          </p:nvSpPr>
          <p:spPr>
            <a:xfrm>
              <a:off x="8649392" y="11063232"/>
              <a:ext cx="1763128" cy="173547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áfico 92">
              <a:extLst>
                <a:ext uri="{FF2B5EF4-FFF2-40B4-BE49-F238E27FC236}">
                  <a16:creationId xmlns:a16="http://schemas.microsoft.com/office/drawing/2014/main" id="{42FE861D-F033-FC41-893E-D8B4DA0CCA3C}"/>
                </a:ext>
              </a:extLst>
            </p:cNvPr>
            <p:cNvGrpSpPr/>
            <p:nvPr/>
          </p:nvGrpSpPr>
          <p:grpSpPr>
            <a:xfrm>
              <a:off x="9244653" y="11634234"/>
              <a:ext cx="645479" cy="645474"/>
              <a:chOff x="1743275" y="5661538"/>
              <a:chExt cx="570833" cy="570830"/>
            </a:xfrm>
            <a:solidFill>
              <a:schemeClr val="bg1"/>
            </a:solidFill>
          </p:grpSpPr>
          <p:sp>
            <p:nvSpPr>
              <p:cNvPr id="57" name="Forma libre 267">
                <a:extLst>
                  <a:ext uri="{FF2B5EF4-FFF2-40B4-BE49-F238E27FC236}">
                    <a16:creationId xmlns:a16="http://schemas.microsoft.com/office/drawing/2014/main" id="{C4486BDB-7E81-7947-9057-FC2BB05EB460}"/>
                  </a:ext>
                </a:extLst>
              </p:cNvPr>
              <p:cNvSpPr/>
              <p:nvPr/>
            </p:nvSpPr>
            <p:spPr>
              <a:xfrm>
                <a:off x="2052471" y="5970735"/>
                <a:ext cx="261637" cy="261633"/>
              </a:xfrm>
              <a:custGeom>
                <a:avLst/>
                <a:gdLst>
                  <a:gd name="connsiteX0" fmla="*/ 252635 w 261637"/>
                  <a:gd name="connsiteY0" fmla="*/ 95488 h 261633"/>
                  <a:gd name="connsiteX1" fmla="*/ 229849 w 261637"/>
                  <a:gd name="connsiteY1" fmla="*/ 89798 h 261633"/>
                  <a:gd name="connsiteX2" fmla="*/ 241926 w 261637"/>
                  <a:gd name="connsiteY2" fmla="*/ 69683 h 261633"/>
                  <a:gd name="connsiteX3" fmla="*/ 240138 w 261637"/>
                  <a:gd name="connsiteY3" fmla="*/ 55142 h 261633"/>
                  <a:gd name="connsiteX4" fmla="*/ 206505 w 261637"/>
                  <a:gd name="connsiteY4" fmla="*/ 21509 h 261633"/>
                  <a:gd name="connsiteX5" fmla="*/ 191976 w 261637"/>
                  <a:gd name="connsiteY5" fmla="*/ 19720 h 261633"/>
                  <a:gd name="connsiteX6" fmla="*/ 171838 w 261637"/>
                  <a:gd name="connsiteY6" fmla="*/ 31798 h 261633"/>
                  <a:gd name="connsiteX7" fmla="*/ 166135 w 261637"/>
                  <a:gd name="connsiteY7" fmla="*/ 9012 h 261633"/>
                  <a:gd name="connsiteX8" fmla="*/ 154603 w 261637"/>
                  <a:gd name="connsiteY8" fmla="*/ 0 h 261633"/>
                  <a:gd name="connsiteX9" fmla="*/ 107033 w 261637"/>
                  <a:gd name="connsiteY9" fmla="*/ 0 h 261633"/>
                  <a:gd name="connsiteX10" fmla="*/ 95500 w 261637"/>
                  <a:gd name="connsiteY10" fmla="*/ 9012 h 261633"/>
                  <a:gd name="connsiteX11" fmla="*/ 89798 w 261637"/>
                  <a:gd name="connsiteY11" fmla="*/ 31798 h 261633"/>
                  <a:gd name="connsiteX12" fmla="*/ 69659 w 261637"/>
                  <a:gd name="connsiteY12" fmla="*/ 19720 h 261633"/>
                  <a:gd name="connsiteX13" fmla="*/ 55131 w 261637"/>
                  <a:gd name="connsiteY13" fmla="*/ 21509 h 261633"/>
                  <a:gd name="connsiteX14" fmla="*/ 21498 w 261637"/>
                  <a:gd name="connsiteY14" fmla="*/ 55142 h 261633"/>
                  <a:gd name="connsiteX15" fmla="*/ 19709 w 261637"/>
                  <a:gd name="connsiteY15" fmla="*/ 69683 h 261633"/>
                  <a:gd name="connsiteX16" fmla="*/ 31787 w 261637"/>
                  <a:gd name="connsiteY16" fmla="*/ 89798 h 261633"/>
                  <a:gd name="connsiteX17" fmla="*/ 9001 w 261637"/>
                  <a:gd name="connsiteY17" fmla="*/ 95488 h 261633"/>
                  <a:gd name="connsiteX18" fmla="*/ 0 w 261637"/>
                  <a:gd name="connsiteY18" fmla="*/ 107032 h 261633"/>
                  <a:gd name="connsiteX19" fmla="*/ 0 w 261637"/>
                  <a:gd name="connsiteY19" fmla="*/ 154602 h 261633"/>
                  <a:gd name="connsiteX20" fmla="*/ 9001 w 261637"/>
                  <a:gd name="connsiteY20" fmla="*/ 166145 h 261633"/>
                  <a:gd name="connsiteX21" fmla="*/ 31787 w 261637"/>
                  <a:gd name="connsiteY21" fmla="*/ 171836 h 261633"/>
                  <a:gd name="connsiteX22" fmla="*/ 19713 w 261637"/>
                  <a:gd name="connsiteY22" fmla="*/ 191951 h 261633"/>
                  <a:gd name="connsiteX23" fmla="*/ 21501 w 261637"/>
                  <a:gd name="connsiteY23" fmla="*/ 206491 h 261633"/>
                  <a:gd name="connsiteX24" fmla="*/ 55134 w 261637"/>
                  <a:gd name="connsiteY24" fmla="*/ 240125 h 261633"/>
                  <a:gd name="connsiteX25" fmla="*/ 69663 w 261637"/>
                  <a:gd name="connsiteY25" fmla="*/ 241913 h 261633"/>
                  <a:gd name="connsiteX26" fmla="*/ 89801 w 261637"/>
                  <a:gd name="connsiteY26" fmla="*/ 229835 h 261633"/>
                  <a:gd name="connsiteX27" fmla="*/ 95504 w 261637"/>
                  <a:gd name="connsiteY27" fmla="*/ 252622 h 261633"/>
                  <a:gd name="connsiteX28" fmla="*/ 107036 w 261637"/>
                  <a:gd name="connsiteY28" fmla="*/ 261633 h 261633"/>
                  <a:gd name="connsiteX29" fmla="*/ 154605 w 261637"/>
                  <a:gd name="connsiteY29" fmla="*/ 261633 h 261633"/>
                  <a:gd name="connsiteX30" fmla="*/ 166137 w 261637"/>
                  <a:gd name="connsiteY30" fmla="*/ 252622 h 261633"/>
                  <a:gd name="connsiteX31" fmla="*/ 171840 w 261637"/>
                  <a:gd name="connsiteY31" fmla="*/ 229835 h 261633"/>
                  <a:gd name="connsiteX32" fmla="*/ 191979 w 261637"/>
                  <a:gd name="connsiteY32" fmla="*/ 241913 h 261633"/>
                  <a:gd name="connsiteX33" fmla="*/ 206507 w 261637"/>
                  <a:gd name="connsiteY33" fmla="*/ 240125 h 261633"/>
                  <a:gd name="connsiteX34" fmla="*/ 240140 w 261637"/>
                  <a:gd name="connsiteY34" fmla="*/ 206491 h 261633"/>
                  <a:gd name="connsiteX35" fmla="*/ 241929 w 261637"/>
                  <a:gd name="connsiteY35" fmla="*/ 191951 h 261633"/>
                  <a:gd name="connsiteX36" fmla="*/ 229851 w 261637"/>
                  <a:gd name="connsiteY36" fmla="*/ 171836 h 261633"/>
                  <a:gd name="connsiteX37" fmla="*/ 252637 w 261637"/>
                  <a:gd name="connsiteY37" fmla="*/ 166145 h 261633"/>
                  <a:gd name="connsiteX38" fmla="*/ 261638 w 261637"/>
                  <a:gd name="connsiteY38" fmla="*/ 154602 h 261633"/>
                  <a:gd name="connsiteX39" fmla="*/ 261638 w 261637"/>
                  <a:gd name="connsiteY39" fmla="*/ 107032 h 261633"/>
                  <a:gd name="connsiteX40" fmla="*/ 252635 w 261637"/>
                  <a:gd name="connsiteY40" fmla="*/ 95488 h 261633"/>
                  <a:gd name="connsiteX41" fmla="*/ 130821 w 261637"/>
                  <a:gd name="connsiteY41" fmla="*/ 190278 h 261633"/>
                  <a:gd name="connsiteX42" fmla="*/ 71359 w 261637"/>
                  <a:gd name="connsiteY42" fmla="*/ 130817 h 261633"/>
                  <a:gd name="connsiteX43" fmla="*/ 130821 w 261637"/>
                  <a:gd name="connsiteY43" fmla="*/ 71356 h 261633"/>
                  <a:gd name="connsiteX44" fmla="*/ 190282 w 261637"/>
                  <a:gd name="connsiteY44" fmla="*/ 130817 h 261633"/>
                  <a:gd name="connsiteX45" fmla="*/ 130821 w 261637"/>
                  <a:gd name="connsiteY45" fmla="*/ 190278 h 26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61637" h="261633">
                    <a:moveTo>
                      <a:pt x="252635" y="95488"/>
                    </a:moveTo>
                    <a:lnTo>
                      <a:pt x="229849" y="89798"/>
                    </a:lnTo>
                    <a:lnTo>
                      <a:pt x="241926" y="69683"/>
                    </a:lnTo>
                    <a:cubicBezTo>
                      <a:pt x="244737" y="64991"/>
                      <a:pt x="243993" y="58999"/>
                      <a:pt x="240138" y="55142"/>
                    </a:cubicBezTo>
                    <a:lnTo>
                      <a:pt x="206505" y="21509"/>
                    </a:lnTo>
                    <a:cubicBezTo>
                      <a:pt x="202626" y="17607"/>
                      <a:pt x="196633" y="16910"/>
                      <a:pt x="191976" y="19720"/>
                    </a:cubicBezTo>
                    <a:lnTo>
                      <a:pt x="171838" y="31798"/>
                    </a:lnTo>
                    <a:lnTo>
                      <a:pt x="166135" y="9012"/>
                    </a:lnTo>
                    <a:cubicBezTo>
                      <a:pt x="164811" y="3716"/>
                      <a:pt x="160061" y="0"/>
                      <a:pt x="154603" y="0"/>
                    </a:cubicBezTo>
                    <a:lnTo>
                      <a:pt x="107033" y="0"/>
                    </a:lnTo>
                    <a:cubicBezTo>
                      <a:pt x="101574" y="0"/>
                      <a:pt x="96825" y="3716"/>
                      <a:pt x="95500" y="9012"/>
                    </a:cubicBezTo>
                    <a:lnTo>
                      <a:pt x="89798" y="31798"/>
                    </a:lnTo>
                    <a:lnTo>
                      <a:pt x="69659" y="19720"/>
                    </a:lnTo>
                    <a:cubicBezTo>
                      <a:pt x="64968" y="16910"/>
                      <a:pt x="58975" y="17630"/>
                      <a:pt x="55131" y="21509"/>
                    </a:cubicBezTo>
                    <a:lnTo>
                      <a:pt x="21498" y="55142"/>
                    </a:lnTo>
                    <a:cubicBezTo>
                      <a:pt x="17642" y="58997"/>
                      <a:pt x="16899" y="64990"/>
                      <a:pt x="19709" y="69683"/>
                    </a:cubicBezTo>
                    <a:lnTo>
                      <a:pt x="31787" y="89798"/>
                    </a:lnTo>
                    <a:lnTo>
                      <a:pt x="9001" y="95488"/>
                    </a:lnTo>
                    <a:cubicBezTo>
                      <a:pt x="3716" y="96813"/>
                      <a:pt x="0" y="101573"/>
                      <a:pt x="0" y="107032"/>
                    </a:cubicBezTo>
                    <a:lnTo>
                      <a:pt x="0" y="154602"/>
                    </a:lnTo>
                    <a:cubicBezTo>
                      <a:pt x="0" y="160060"/>
                      <a:pt x="3716" y="164822"/>
                      <a:pt x="9001" y="166145"/>
                    </a:cubicBezTo>
                    <a:lnTo>
                      <a:pt x="31787" y="171836"/>
                    </a:lnTo>
                    <a:lnTo>
                      <a:pt x="19713" y="191951"/>
                    </a:lnTo>
                    <a:cubicBezTo>
                      <a:pt x="16902" y="196642"/>
                      <a:pt x="17646" y="202635"/>
                      <a:pt x="21501" y="206491"/>
                    </a:cubicBezTo>
                    <a:lnTo>
                      <a:pt x="55134" y="240125"/>
                    </a:lnTo>
                    <a:cubicBezTo>
                      <a:pt x="58978" y="243980"/>
                      <a:pt x="64948" y="244700"/>
                      <a:pt x="69663" y="241913"/>
                    </a:cubicBezTo>
                    <a:lnTo>
                      <a:pt x="89801" y="229835"/>
                    </a:lnTo>
                    <a:lnTo>
                      <a:pt x="95504" y="252622"/>
                    </a:lnTo>
                    <a:cubicBezTo>
                      <a:pt x="96828" y="257918"/>
                      <a:pt x="101578" y="261633"/>
                      <a:pt x="107036" y="261633"/>
                    </a:cubicBezTo>
                    <a:lnTo>
                      <a:pt x="154605" y="261633"/>
                    </a:lnTo>
                    <a:cubicBezTo>
                      <a:pt x="160063" y="261633"/>
                      <a:pt x="164813" y="257918"/>
                      <a:pt x="166137" y="252622"/>
                    </a:cubicBezTo>
                    <a:lnTo>
                      <a:pt x="171840" y="229835"/>
                    </a:lnTo>
                    <a:lnTo>
                      <a:pt x="191979" y="241913"/>
                    </a:lnTo>
                    <a:cubicBezTo>
                      <a:pt x="196659" y="244724"/>
                      <a:pt x="202652" y="243980"/>
                      <a:pt x="206507" y="240125"/>
                    </a:cubicBezTo>
                    <a:lnTo>
                      <a:pt x="240140" y="206491"/>
                    </a:lnTo>
                    <a:cubicBezTo>
                      <a:pt x="243996" y="202636"/>
                      <a:pt x="244739" y="196643"/>
                      <a:pt x="241929" y="191951"/>
                    </a:cubicBezTo>
                    <a:lnTo>
                      <a:pt x="229851" y="171836"/>
                    </a:lnTo>
                    <a:lnTo>
                      <a:pt x="252637" y="166145"/>
                    </a:lnTo>
                    <a:cubicBezTo>
                      <a:pt x="257922" y="164821"/>
                      <a:pt x="261638" y="160060"/>
                      <a:pt x="261638" y="154602"/>
                    </a:cubicBezTo>
                    <a:lnTo>
                      <a:pt x="261638" y="107032"/>
                    </a:lnTo>
                    <a:cubicBezTo>
                      <a:pt x="261636" y="101574"/>
                      <a:pt x="257920" y="96813"/>
                      <a:pt x="252635" y="95488"/>
                    </a:cubicBezTo>
                    <a:close/>
                    <a:moveTo>
                      <a:pt x="130821" y="190278"/>
                    </a:moveTo>
                    <a:cubicBezTo>
                      <a:pt x="98036" y="190278"/>
                      <a:pt x="71359" y="163613"/>
                      <a:pt x="71359" y="130817"/>
                    </a:cubicBezTo>
                    <a:cubicBezTo>
                      <a:pt x="71359" y="98021"/>
                      <a:pt x="98036" y="71356"/>
                      <a:pt x="130821" y="71356"/>
                    </a:cubicBezTo>
                    <a:cubicBezTo>
                      <a:pt x="163606" y="71356"/>
                      <a:pt x="190282" y="98020"/>
                      <a:pt x="190282" y="130817"/>
                    </a:cubicBezTo>
                    <a:cubicBezTo>
                      <a:pt x="190282" y="163614"/>
                      <a:pt x="163606" y="190278"/>
                      <a:pt x="130821" y="190278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8" name="Forma libre 268">
                <a:extLst>
                  <a:ext uri="{FF2B5EF4-FFF2-40B4-BE49-F238E27FC236}">
                    <a16:creationId xmlns:a16="http://schemas.microsoft.com/office/drawing/2014/main" id="{D8667CEA-E2EE-9949-AC0F-B4A1BC14A74A}"/>
                  </a:ext>
                </a:extLst>
              </p:cNvPr>
              <p:cNvSpPr/>
              <p:nvPr/>
            </p:nvSpPr>
            <p:spPr>
              <a:xfrm>
                <a:off x="1907151" y="5661538"/>
                <a:ext cx="195513" cy="166491"/>
              </a:xfrm>
              <a:custGeom>
                <a:avLst/>
                <a:gdLst>
                  <a:gd name="connsiteX0" fmla="*/ 2768 w 195512"/>
                  <a:gd name="connsiteY0" fmla="*/ 162219 h 166491"/>
                  <a:gd name="connsiteX1" fmla="*/ 11897 w 195512"/>
                  <a:gd name="connsiteY1" fmla="*/ 166492 h 166491"/>
                  <a:gd name="connsiteX2" fmla="*/ 183616 w 195512"/>
                  <a:gd name="connsiteY2" fmla="*/ 166492 h 166491"/>
                  <a:gd name="connsiteX3" fmla="*/ 192744 w 195512"/>
                  <a:gd name="connsiteY3" fmla="*/ 162219 h 166491"/>
                  <a:gd name="connsiteX4" fmla="*/ 195323 w 195512"/>
                  <a:gd name="connsiteY4" fmla="*/ 152487 h 166491"/>
                  <a:gd name="connsiteX5" fmla="*/ 97756 w 195512"/>
                  <a:gd name="connsiteY5" fmla="*/ 0 h 166491"/>
                  <a:gd name="connsiteX6" fmla="*/ 190 w 195512"/>
                  <a:gd name="connsiteY6" fmla="*/ 152487 h 166491"/>
                  <a:gd name="connsiteX7" fmla="*/ 2768 w 195512"/>
                  <a:gd name="connsiteY7" fmla="*/ 162219 h 166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512" h="166491">
                    <a:moveTo>
                      <a:pt x="2768" y="162219"/>
                    </a:moveTo>
                    <a:cubicBezTo>
                      <a:pt x="5032" y="164937"/>
                      <a:pt x="8366" y="166492"/>
                      <a:pt x="11897" y="166492"/>
                    </a:cubicBezTo>
                    <a:lnTo>
                      <a:pt x="183616" y="166492"/>
                    </a:lnTo>
                    <a:cubicBezTo>
                      <a:pt x="187146" y="166492"/>
                      <a:pt x="190479" y="164936"/>
                      <a:pt x="192744" y="162219"/>
                    </a:cubicBezTo>
                    <a:cubicBezTo>
                      <a:pt x="195009" y="159524"/>
                      <a:pt x="195950" y="155947"/>
                      <a:pt x="195323" y="152487"/>
                    </a:cubicBezTo>
                    <a:cubicBezTo>
                      <a:pt x="178005" y="56999"/>
                      <a:pt x="141539" y="0"/>
                      <a:pt x="97756" y="0"/>
                    </a:cubicBezTo>
                    <a:cubicBezTo>
                      <a:pt x="53972" y="0"/>
                      <a:pt x="17506" y="56999"/>
                      <a:pt x="190" y="152487"/>
                    </a:cubicBezTo>
                    <a:cubicBezTo>
                      <a:pt x="-437" y="155947"/>
                      <a:pt x="504" y="159524"/>
                      <a:pt x="2768" y="162219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9" name="Forma libre 269">
                <a:extLst>
                  <a:ext uri="{FF2B5EF4-FFF2-40B4-BE49-F238E27FC236}">
                    <a16:creationId xmlns:a16="http://schemas.microsoft.com/office/drawing/2014/main" id="{DF358922-A618-5042-B1A5-8ABF69ECA044}"/>
                  </a:ext>
                </a:extLst>
              </p:cNvPr>
              <p:cNvSpPr/>
              <p:nvPr/>
            </p:nvSpPr>
            <p:spPr>
              <a:xfrm>
                <a:off x="1897876" y="5851815"/>
                <a:ext cx="214062" cy="142709"/>
              </a:xfrm>
              <a:custGeom>
                <a:avLst/>
                <a:gdLst>
                  <a:gd name="connsiteX0" fmla="*/ 199347 w 214062"/>
                  <a:gd name="connsiteY0" fmla="*/ 0 h 142709"/>
                  <a:gd name="connsiteX1" fmla="*/ 14715 w 214062"/>
                  <a:gd name="connsiteY1" fmla="*/ 0 h 142709"/>
                  <a:gd name="connsiteX2" fmla="*/ 2869 w 214062"/>
                  <a:gd name="connsiteY2" fmla="*/ 10801 h 142709"/>
                  <a:gd name="connsiteX3" fmla="*/ 0 w 214062"/>
                  <a:gd name="connsiteY3" fmla="*/ 71355 h 142709"/>
                  <a:gd name="connsiteX4" fmla="*/ 2869 w 214062"/>
                  <a:gd name="connsiteY4" fmla="*/ 131909 h 142709"/>
                  <a:gd name="connsiteX5" fmla="*/ 14715 w 214062"/>
                  <a:gd name="connsiteY5" fmla="*/ 142710 h 142709"/>
                  <a:gd name="connsiteX6" fmla="*/ 168897 w 214062"/>
                  <a:gd name="connsiteY6" fmla="*/ 142710 h 142709"/>
                  <a:gd name="connsiteX7" fmla="*/ 177305 w 214062"/>
                  <a:gd name="connsiteY7" fmla="*/ 139226 h 142709"/>
                  <a:gd name="connsiteX8" fmla="*/ 192925 w 214062"/>
                  <a:gd name="connsiteY8" fmla="*/ 123617 h 142709"/>
                  <a:gd name="connsiteX9" fmla="*/ 205457 w 214062"/>
                  <a:gd name="connsiteY9" fmla="*/ 115603 h 142709"/>
                  <a:gd name="connsiteX10" fmla="*/ 213122 w 214062"/>
                  <a:gd name="connsiteY10" fmla="*/ 105081 h 142709"/>
                  <a:gd name="connsiteX11" fmla="*/ 214063 w 214062"/>
                  <a:gd name="connsiteY11" fmla="*/ 71355 h 142709"/>
                  <a:gd name="connsiteX12" fmla="*/ 211194 w 214062"/>
                  <a:gd name="connsiteY12" fmla="*/ 10801 h 142709"/>
                  <a:gd name="connsiteX13" fmla="*/ 199347 w 214062"/>
                  <a:gd name="connsiteY13" fmla="*/ 0 h 142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4062" h="142709">
                    <a:moveTo>
                      <a:pt x="199347" y="0"/>
                    </a:moveTo>
                    <a:lnTo>
                      <a:pt x="14715" y="0"/>
                    </a:lnTo>
                    <a:cubicBezTo>
                      <a:pt x="8571" y="0"/>
                      <a:pt x="3437" y="4669"/>
                      <a:pt x="2869" y="10801"/>
                    </a:cubicBezTo>
                    <a:cubicBezTo>
                      <a:pt x="964" y="31288"/>
                      <a:pt x="0" y="51658"/>
                      <a:pt x="0" y="71355"/>
                    </a:cubicBezTo>
                    <a:cubicBezTo>
                      <a:pt x="0" y="91052"/>
                      <a:pt x="964" y="111422"/>
                      <a:pt x="2869" y="131909"/>
                    </a:cubicBezTo>
                    <a:cubicBezTo>
                      <a:pt x="3437" y="138041"/>
                      <a:pt x="8571" y="142710"/>
                      <a:pt x="14715" y="142710"/>
                    </a:cubicBezTo>
                    <a:lnTo>
                      <a:pt x="168897" y="142710"/>
                    </a:lnTo>
                    <a:cubicBezTo>
                      <a:pt x="172055" y="142710"/>
                      <a:pt x="175076" y="141456"/>
                      <a:pt x="177305" y="139226"/>
                    </a:cubicBezTo>
                    <a:lnTo>
                      <a:pt x="192925" y="123617"/>
                    </a:lnTo>
                    <a:cubicBezTo>
                      <a:pt x="196398" y="120133"/>
                      <a:pt x="200614" y="117438"/>
                      <a:pt x="205457" y="115603"/>
                    </a:cubicBezTo>
                    <a:cubicBezTo>
                      <a:pt x="209870" y="113931"/>
                      <a:pt x="212878" y="109797"/>
                      <a:pt x="213122" y="105081"/>
                    </a:cubicBezTo>
                    <a:cubicBezTo>
                      <a:pt x="213679" y="94001"/>
                      <a:pt x="214063" y="82830"/>
                      <a:pt x="214063" y="71355"/>
                    </a:cubicBezTo>
                    <a:cubicBezTo>
                      <a:pt x="214063" y="51658"/>
                      <a:pt x="213098" y="31288"/>
                      <a:pt x="211194" y="10801"/>
                    </a:cubicBezTo>
                    <a:cubicBezTo>
                      <a:pt x="210623" y="4668"/>
                      <a:pt x="205490" y="0"/>
                      <a:pt x="199347" y="0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0" name="Forma libre 270">
                <a:extLst>
                  <a:ext uri="{FF2B5EF4-FFF2-40B4-BE49-F238E27FC236}">
                    <a16:creationId xmlns:a16="http://schemas.microsoft.com/office/drawing/2014/main" id="{BF94CB45-CFB3-3B46-B535-EB1E575E8AD4}"/>
                  </a:ext>
                </a:extLst>
              </p:cNvPr>
              <p:cNvSpPr/>
              <p:nvPr/>
            </p:nvSpPr>
            <p:spPr>
              <a:xfrm>
                <a:off x="1907149" y="6018307"/>
                <a:ext cx="139926" cy="166492"/>
              </a:xfrm>
              <a:custGeom>
                <a:avLst/>
                <a:gdLst>
                  <a:gd name="connsiteX0" fmla="*/ 135327 w 139926"/>
                  <a:gd name="connsiteY0" fmla="*/ 31288 h 166492"/>
                  <a:gd name="connsiteX1" fmla="*/ 139834 w 139926"/>
                  <a:gd name="connsiteY1" fmla="*/ 20417 h 166492"/>
                  <a:gd name="connsiteX2" fmla="*/ 139752 w 139926"/>
                  <a:gd name="connsiteY2" fmla="*/ 12892 h 166492"/>
                  <a:gd name="connsiteX3" fmla="*/ 136663 w 139926"/>
                  <a:gd name="connsiteY3" fmla="*/ 3833 h 166492"/>
                  <a:gd name="connsiteX4" fmla="*/ 127907 w 139926"/>
                  <a:gd name="connsiteY4" fmla="*/ 0 h 166492"/>
                  <a:gd name="connsiteX5" fmla="*/ 11897 w 139926"/>
                  <a:gd name="connsiteY5" fmla="*/ 0 h 166492"/>
                  <a:gd name="connsiteX6" fmla="*/ 2769 w 139926"/>
                  <a:gd name="connsiteY6" fmla="*/ 4273 h 166492"/>
                  <a:gd name="connsiteX7" fmla="*/ 190 w 139926"/>
                  <a:gd name="connsiteY7" fmla="*/ 14005 h 166492"/>
                  <a:gd name="connsiteX8" fmla="*/ 97755 w 139926"/>
                  <a:gd name="connsiteY8" fmla="*/ 166492 h 166492"/>
                  <a:gd name="connsiteX9" fmla="*/ 134013 w 139926"/>
                  <a:gd name="connsiteY9" fmla="*/ 152161 h 166492"/>
                  <a:gd name="connsiteX10" fmla="*/ 138310 w 139926"/>
                  <a:gd name="connsiteY10" fmla="*/ 143102 h 166492"/>
                  <a:gd name="connsiteX11" fmla="*/ 134152 w 139926"/>
                  <a:gd name="connsiteY11" fmla="*/ 133974 h 166492"/>
                  <a:gd name="connsiteX12" fmla="*/ 121542 w 139926"/>
                  <a:gd name="connsiteY12" fmla="*/ 107031 h 166492"/>
                  <a:gd name="connsiteX13" fmla="*/ 121542 w 139926"/>
                  <a:gd name="connsiteY13" fmla="*/ 59461 h 166492"/>
                  <a:gd name="connsiteX14" fmla="*/ 135327 w 139926"/>
                  <a:gd name="connsiteY14" fmla="*/ 31288 h 166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9926" h="166492">
                    <a:moveTo>
                      <a:pt x="135327" y="31288"/>
                    </a:moveTo>
                    <a:cubicBezTo>
                      <a:pt x="138649" y="28709"/>
                      <a:pt x="140356" y="24575"/>
                      <a:pt x="139834" y="20417"/>
                    </a:cubicBezTo>
                    <a:cubicBezTo>
                      <a:pt x="139544" y="18141"/>
                      <a:pt x="139521" y="15679"/>
                      <a:pt x="139752" y="12892"/>
                    </a:cubicBezTo>
                    <a:cubicBezTo>
                      <a:pt x="140031" y="9570"/>
                      <a:pt x="138916" y="6295"/>
                      <a:pt x="136663" y="3833"/>
                    </a:cubicBezTo>
                    <a:cubicBezTo>
                      <a:pt x="134410" y="1394"/>
                      <a:pt x="131228" y="0"/>
                      <a:pt x="127907" y="0"/>
                    </a:cubicBezTo>
                    <a:lnTo>
                      <a:pt x="11897" y="0"/>
                    </a:lnTo>
                    <a:cubicBezTo>
                      <a:pt x="8367" y="0"/>
                      <a:pt x="5034" y="1556"/>
                      <a:pt x="2769" y="4273"/>
                    </a:cubicBezTo>
                    <a:cubicBezTo>
                      <a:pt x="504" y="6968"/>
                      <a:pt x="-437" y="10545"/>
                      <a:pt x="190" y="14005"/>
                    </a:cubicBezTo>
                    <a:cubicBezTo>
                      <a:pt x="17505" y="109493"/>
                      <a:pt x="53973" y="166492"/>
                      <a:pt x="97755" y="166492"/>
                    </a:cubicBezTo>
                    <a:cubicBezTo>
                      <a:pt x="110345" y="166492"/>
                      <a:pt x="122538" y="161661"/>
                      <a:pt x="134013" y="152161"/>
                    </a:cubicBezTo>
                    <a:cubicBezTo>
                      <a:pt x="136708" y="149931"/>
                      <a:pt x="138286" y="146610"/>
                      <a:pt x="138310" y="143102"/>
                    </a:cubicBezTo>
                    <a:cubicBezTo>
                      <a:pt x="138333" y="139595"/>
                      <a:pt x="136811" y="136250"/>
                      <a:pt x="134152" y="133974"/>
                    </a:cubicBezTo>
                    <a:cubicBezTo>
                      <a:pt x="126141" y="127123"/>
                      <a:pt x="121542" y="117297"/>
                      <a:pt x="121542" y="107031"/>
                    </a:cubicBezTo>
                    <a:lnTo>
                      <a:pt x="121542" y="59461"/>
                    </a:lnTo>
                    <a:cubicBezTo>
                      <a:pt x="121542" y="48382"/>
                      <a:pt x="126570" y="38116"/>
                      <a:pt x="135327" y="31288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1" name="Forma libre 271">
                <a:extLst>
                  <a:ext uri="{FF2B5EF4-FFF2-40B4-BE49-F238E27FC236}">
                    <a16:creationId xmlns:a16="http://schemas.microsoft.com/office/drawing/2014/main" id="{FEF60D79-5D14-DD4D-AEC7-D677635BC71A}"/>
                  </a:ext>
                </a:extLst>
              </p:cNvPr>
              <p:cNvSpPr/>
              <p:nvPr/>
            </p:nvSpPr>
            <p:spPr>
              <a:xfrm>
                <a:off x="2086804" y="5679927"/>
                <a:ext cx="155383" cy="148100"/>
              </a:xfrm>
              <a:custGeom>
                <a:avLst/>
                <a:gdLst>
                  <a:gd name="connsiteX0" fmla="*/ 40534 w 155382"/>
                  <a:gd name="connsiteY0" fmla="*/ 138159 h 148100"/>
                  <a:gd name="connsiteX1" fmla="*/ 52264 w 155382"/>
                  <a:gd name="connsiteY1" fmla="*/ 148100 h 148100"/>
                  <a:gd name="connsiteX2" fmla="*/ 143489 w 155382"/>
                  <a:gd name="connsiteY2" fmla="*/ 148100 h 148100"/>
                  <a:gd name="connsiteX3" fmla="*/ 153546 w 155382"/>
                  <a:gd name="connsiteY3" fmla="*/ 142549 h 148100"/>
                  <a:gd name="connsiteX4" fmla="*/ 154232 w 155382"/>
                  <a:gd name="connsiteY4" fmla="*/ 131098 h 148100"/>
                  <a:gd name="connsiteX5" fmla="*/ 16389 w 155382"/>
                  <a:gd name="connsiteY5" fmla="*/ 909 h 148100"/>
                  <a:gd name="connsiteX6" fmla="*/ 2953 w 155382"/>
                  <a:gd name="connsiteY6" fmla="*/ 4068 h 148100"/>
                  <a:gd name="connsiteX7" fmla="*/ 1559 w 155382"/>
                  <a:gd name="connsiteY7" fmla="*/ 17796 h 148100"/>
                  <a:gd name="connsiteX8" fmla="*/ 40534 w 155382"/>
                  <a:gd name="connsiteY8" fmla="*/ 138159 h 14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5382" h="148100">
                    <a:moveTo>
                      <a:pt x="40534" y="138159"/>
                    </a:moveTo>
                    <a:cubicBezTo>
                      <a:pt x="41486" y="143896"/>
                      <a:pt x="46445" y="148100"/>
                      <a:pt x="52264" y="148100"/>
                    </a:cubicBezTo>
                    <a:lnTo>
                      <a:pt x="143489" y="148100"/>
                    </a:lnTo>
                    <a:cubicBezTo>
                      <a:pt x="147565" y="148100"/>
                      <a:pt x="151363" y="146010"/>
                      <a:pt x="153546" y="142549"/>
                    </a:cubicBezTo>
                    <a:cubicBezTo>
                      <a:pt x="155718" y="139112"/>
                      <a:pt x="155985" y="134792"/>
                      <a:pt x="154232" y="131098"/>
                    </a:cubicBezTo>
                    <a:cubicBezTo>
                      <a:pt x="126045" y="71891"/>
                      <a:pt x="77094" y="25646"/>
                      <a:pt x="16389" y="909"/>
                    </a:cubicBezTo>
                    <a:cubicBezTo>
                      <a:pt x="11662" y="-1065"/>
                      <a:pt x="6297" y="259"/>
                      <a:pt x="2953" y="4068"/>
                    </a:cubicBezTo>
                    <a:cubicBezTo>
                      <a:pt x="-392" y="7878"/>
                      <a:pt x="-950" y="13405"/>
                      <a:pt x="1559" y="17796"/>
                    </a:cubicBezTo>
                    <a:cubicBezTo>
                      <a:pt x="19119" y="48664"/>
                      <a:pt x="32602" y="90287"/>
                      <a:pt x="40534" y="138159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2" name="Forma libre 272">
                <a:extLst>
                  <a:ext uri="{FF2B5EF4-FFF2-40B4-BE49-F238E27FC236}">
                    <a16:creationId xmlns:a16="http://schemas.microsoft.com/office/drawing/2014/main" id="{3C72E08E-3F82-944E-A86E-001B569DFCB4}"/>
                  </a:ext>
                </a:extLst>
              </p:cNvPr>
              <p:cNvSpPr/>
              <p:nvPr/>
            </p:nvSpPr>
            <p:spPr>
              <a:xfrm>
                <a:off x="1767627" y="5679928"/>
                <a:ext cx="155381" cy="148100"/>
              </a:xfrm>
              <a:custGeom>
                <a:avLst/>
                <a:gdLst>
                  <a:gd name="connsiteX0" fmla="*/ 11893 w 155381"/>
                  <a:gd name="connsiteY0" fmla="*/ 148100 h 148100"/>
                  <a:gd name="connsiteX1" fmla="*/ 103118 w 155381"/>
                  <a:gd name="connsiteY1" fmla="*/ 148100 h 148100"/>
                  <a:gd name="connsiteX2" fmla="*/ 114848 w 155381"/>
                  <a:gd name="connsiteY2" fmla="*/ 138159 h 148100"/>
                  <a:gd name="connsiteX3" fmla="*/ 153823 w 155381"/>
                  <a:gd name="connsiteY3" fmla="*/ 17796 h 148100"/>
                  <a:gd name="connsiteX4" fmla="*/ 152429 w 155381"/>
                  <a:gd name="connsiteY4" fmla="*/ 4068 h 148100"/>
                  <a:gd name="connsiteX5" fmla="*/ 138992 w 155381"/>
                  <a:gd name="connsiteY5" fmla="*/ 910 h 148100"/>
                  <a:gd name="connsiteX6" fmla="*/ 1151 w 155381"/>
                  <a:gd name="connsiteY6" fmla="*/ 131098 h 148100"/>
                  <a:gd name="connsiteX7" fmla="*/ 1837 w 155381"/>
                  <a:gd name="connsiteY7" fmla="*/ 142549 h 148100"/>
                  <a:gd name="connsiteX8" fmla="*/ 11893 w 155381"/>
                  <a:gd name="connsiteY8" fmla="*/ 148100 h 14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5381" h="148100">
                    <a:moveTo>
                      <a:pt x="11893" y="148100"/>
                    </a:moveTo>
                    <a:lnTo>
                      <a:pt x="103118" y="148100"/>
                    </a:lnTo>
                    <a:cubicBezTo>
                      <a:pt x="108937" y="148100"/>
                      <a:pt x="113896" y="143896"/>
                      <a:pt x="114848" y="138159"/>
                    </a:cubicBezTo>
                    <a:cubicBezTo>
                      <a:pt x="122780" y="90287"/>
                      <a:pt x="136263" y="48664"/>
                      <a:pt x="153823" y="17796"/>
                    </a:cubicBezTo>
                    <a:cubicBezTo>
                      <a:pt x="156331" y="13406"/>
                      <a:pt x="155774" y="7878"/>
                      <a:pt x="152429" y="4068"/>
                    </a:cubicBezTo>
                    <a:cubicBezTo>
                      <a:pt x="149073" y="259"/>
                      <a:pt x="143672" y="-1065"/>
                      <a:pt x="138992" y="910"/>
                    </a:cubicBezTo>
                    <a:cubicBezTo>
                      <a:pt x="78289" y="25647"/>
                      <a:pt x="29337" y="71892"/>
                      <a:pt x="1151" y="131098"/>
                    </a:cubicBezTo>
                    <a:cubicBezTo>
                      <a:pt x="-603" y="134792"/>
                      <a:pt x="-335" y="139112"/>
                      <a:pt x="1837" y="142549"/>
                    </a:cubicBezTo>
                    <a:cubicBezTo>
                      <a:pt x="4020" y="146010"/>
                      <a:pt x="7817" y="148100"/>
                      <a:pt x="11893" y="148100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3" name="Forma libre 273">
                <a:extLst>
                  <a:ext uri="{FF2B5EF4-FFF2-40B4-BE49-F238E27FC236}">
                    <a16:creationId xmlns:a16="http://schemas.microsoft.com/office/drawing/2014/main" id="{1A8B3496-E2A5-184F-A20B-2857B471CCA6}"/>
                  </a:ext>
                </a:extLst>
              </p:cNvPr>
              <p:cNvSpPr/>
              <p:nvPr/>
            </p:nvSpPr>
            <p:spPr>
              <a:xfrm>
                <a:off x="1743275" y="5851816"/>
                <a:ext cx="133485" cy="142708"/>
              </a:xfrm>
              <a:custGeom>
                <a:avLst/>
                <a:gdLst>
                  <a:gd name="connsiteX0" fmla="*/ 130362 w 133485"/>
                  <a:gd name="connsiteY0" fmla="*/ 138852 h 142708"/>
                  <a:gd name="connsiteX1" fmla="*/ 133440 w 133485"/>
                  <a:gd name="connsiteY1" fmla="*/ 129770 h 142708"/>
                  <a:gd name="connsiteX2" fmla="*/ 130815 w 133485"/>
                  <a:gd name="connsiteY2" fmla="*/ 71354 h 142708"/>
                  <a:gd name="connsiteX3" fmla="*/ 133440 w 133485"/>
                  <a:gd name="connsiteY3" fmla="*/ 12937 h 142708"/>
                  <a:gd name="connsiteX4" fmla="*/ 130362 w 133485"/>
                  <a:gd name="connsiteY4" fmla="*/ 3855 h 142708"/>
                  <a:gd name="connsiteX5" fmla="*/ 121594 w 133485"/>
                  <a:gd name="connsiteY5" fmla="*/ 0 h 142708"/>
                  <a:gd name="connsiteX6" fmla="*/ 19312 w 133485"/>
                  <a:gd name="connsiteY6" fmla="*/ 0 h 142708"/>
                  <a:gd name="connsiteX7" fmla="*/ 7756 w 133485"/>
                  <a:gd name="connsiteY7" fmla="*/ 9059 h 142708"/>
                  <a:gd name="connsiteX8" fmla="*/ 0 w 133485"/>
                  <a:gd name="connsiteY8" fmla="*/ 71355 h 142708"/>
                  <a:gd name="connsiteX9" fmla="*/ 7758 w 133485"/>
                  <a:gd name="connsiteY9" fmla="*/ 133650 h 142708"/>
                  <a:gd name="connsiteX10" fmla="*/ 19313 w 133485"/>
                  <a:gd name="connsiteY10" fmla="*/ 142709 h 142708"/>
                  <a:gd name="connsiteX11" fmla="*/ 121595 w 133485"/>
                  <a:gd name="connsiteY11" fmla="*/ 142709 h 142708"/>
                  <a:gd name="connsiteX12" fmla="*/ 130362 w 133485"/>
                  <a:gd name="connsiteY12" fmla="*/ 138852 h 14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3485" h="142708">
                    <a:moveTo>
                      <a:pt x="130362" y="138852"/>
                    </a:moveTo>
                    <a:cubicBezTo>
                      <a:pt x="132616" y="136391"/>
                      <a:pt x="133731" y="133092"/>
                      <a:pt x="133440" y="129770"/>
                    </a:cubicBezTo>
                    <a:cubicBezTo>
                      <a:pt x="131697" y="109888"/>
                      <a:pt x="130815" y="90238"/>
                      <a:pt x="130815" y="71354"/>
                    </a:cubicBezTo>
                    <a:cubicBezTo>
                      <a:pt x="130815" y="52470"/>
                      <a:pt x="131698" y="32819"/>
                      <a:pt x="133440" y="12937"/>
                    </a:cubicBezTo>
                    <a:cubicBezTo>
                      <a:pt x="133729" y="9616"/>
                      <a:pt x="132615" y="6317"/>
                      <a:pt x="130362" y="3855"/>
                    </a:cubicBezTo>
                    <a:cubicBezTo>
                      <a:pt x="128109" y="1394"/>
                      <a:pt x="124927" y="0"/>
                      <a:pt x="121594" y="0"/>
                    </a:cubicBezTo>
                    <a:lnTo>
                      <a:pt x="19312" y="0"/>
                    </a:lnTo>
                    <a:cubicBezTo>
                      <a:pt x="13830" y="0"/>
                      <a:pt x="9057" y="3739"/>
                      <a:pt x="7756" y="9059"/>
                    </a:cubicBezTo>
                    <a:cubicBezTo>
                      <a:pt x="2613" y="30127"/>
                      <a:pt x="0" y="51077"/>
                      <a:pt x="0" y="71355"/>
                    </a:cubicBezTo>
                    <a:cubicBezTo>
                      <a:pt x="0" y="91633"/>
                      <a:pt x="2613" y="112583"/>
                      <a:pt x="7758" y="133650"/>
                    </a:cubicBezTo>
                    <a:cubicBezTo>
                      <a:pt x="9059" y="138969"/>
                      <a:pt x="13832" y="142709"/>
                      <a:pt x="19313" y="142709"/>
                    </a:cubicBezTo>
                    <a:lnTo>
                      <a:pt x="121595" y="142709"/>
                    </a:lnTo>
                    <a:cubicBezTo>
                      <a:pt x="124927" y="142709"/>
                      <a:pt x="128109" y="141315"/>
                      <a:pt x="130362" y="138852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4" name="Forma libre 274">
                <a:extLst>
                  <a:ext uri="{FF2B5EF4-FFF2-40B4-BE49-F238E27FC236}">
                    <a16:creationId xmlns:a16="http://schemas.microsoft.com/office/drawing/2014/main" id="{0FDAD011-CE1F-2C43-BA51-9B7789EE293D}"/>
                  </a:ext>
                </a:extLst>
              </p:cNvPr>
              <p:cNvSpPr/>
              <p:nvPr/>
            </p:nvSpPr>
            <p:spPr>
              <a:xfrm>
                <a:off x="2133051" y="5851823"/>
                <a:ext cx="133485" cy="113534"/>
              </a:xfrm>
              <a:custGeom>
                <a:avLst/>
                <a:gdLst>
                  <a:gd name="connsiteX0" fmla="*/ 3123 w 133485"/>
                  <a:gd name="connsiteY0" fmla="*/ 3855 h 113534"/>
                  <a:gd name="connsiteX1" fmla="*/ 45 w 133485"/>
                  <a:gd name="connsiteY1" fmla="*/ 12937 h 113534"/>
                  <a:gd name="connsiteX2" fmla="*/ 2670 w 133485"/>
                  <a:gd name="connsiteY2" fmla="*/ 71354 h 113534"/>
                  <a:gd name="connsiteX3" fmla="*/ 2402 w 133485"/>
                  <a:gd name="connsiteY3" fmla="*/ 84709 h 113534"/>
                  <a:gd name="connsiteX4" fmla="*/ 6932 w 133485"/>
                  <a:gd name="connsiteY4" fmla="*/ 94279 h 113534"/>
                  <a:gd name="connsiteX5" fmla="*/ 17303 w 133485"/>
                  <a:gd name="connsiteY5" fmla="*/ 96439 h 113534"/>
                  <a:gd name="connsiteX6" fmla="*/ 26454 w 133485"/>
                  <a:gd name="connsiteY6" fmla="*/ 95138 h 113534"/>
                  <a:gd name="connsiteX7" fmla="*/ 74024 w 133485"/>
                  <a:gd name="connsiteY7" fmla="*/ 95138 h 113534"/>
                  <a:gd name="connsiteX8" fmla="*/ 102199 w 133485"/>
                  <a:gd name="connsiteY8" fmla="*/ 108935 h 113534"/>
                  <a:gd name="connsiteX9" fmla="*/ 111594 w 133485"/>
                  <a:gd name="connsiteY9" fmla="*/ 113534 h 113534"/>
                  <a:gd name="connsiteX10" fmla="*/ 113127 w 133485"/>
                  <a:gd name="connsiteY10" fmla="*/ 113441 h 113534"/>
                  <a:gd name="connsiteX11" fmla="*/ 118794 w 133485"/>
                  <a:gd name="connsiteY11" fmla="*/ 113349 h 113534"/>
                  <a:gd name="connsiteX12" fmla="*/ 131395 w 133485"/>
                  <a:gd name="connsiteY12" fmla="*/ 102897 h 113534"/>
                  <a:gd name="connsiteX13" fmla="*/ 133485 w 133485"/>
                  <a:gd name="connsiteY13" fmla="*/ 71354 h 113534"/>
                  <a:gd name="connsiteX14" fmla="*/ 125728 w 133485"/>
                  <a:gd name="connsiteY14" fmla="*/ 9059 h 113534"/>
                  <a:gd name="connsiteX15" fmla="*/ 114172 w 133485"/>
                  <a:gd name="connsiteY15" fmla="*/ 0 h 113534"/>
                  <a:gd name="connsiteX16" fmla="*/ 11890 w 133485"/>
                  <a:gd name="connsiteY16" fmla="*/ 0 h 113534"/>
                  <a:gd name="connsiteX17" fmla="*/ 3123 w 133485"/>
                  <a:gd name="connsiteY17" fmla="*/ 3855 h 113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3485" h="113534">
                    <a:moveTo>
                      <a:pt x="3123" y="3855"/>
                    </a:moveTo>
                    <a:cubicBezTo>
                      <a:pt x="869" y="6317"/>
                      <a:pt x="-246" y="9616"/>
                      <a:pt x="45" y="12937"/>
                    </a:cubicBezTo>
                    <a:cubicBezTo>
                      <a:pt x="1788" y="32819"/>
                      <a:pt x="2670" y="52470"/>
                      <a:pt x="2670" y="71354"/>
                    </a:cubicBezTo>
                    <a:lnTo>
                      <a:pt x="2402" y="84709"/>
                    </a:lnTo>
                    <a:cubicBezTo>
                      <a:pt x="2332" y="88425"/>
                      <a:pt x="4006" y="91980"/>
                      <a:pt x="6932" y="94279"/>
                    </a:cubicBezTo>
                    <a:cubicBezTo>
                      <a:pt x="9859" y="96601"/>
                      <a:pt x="13668" y="97484"/>
                      <a:pt x="17303" y="96439"/>
                    </a:cubicBezTo>
                    <a:cubicBezTo>
                      <a:pt x="20671" y="95556"/>
                      <a:pt x="23667" y="95138"/>
                      <a:pt x="26454" y="95138"/>
                    </a:cubicBezTo>
                    <a:lnTo>
                      <a:pt x="74024" y="95138"/>
                    </a:lnTo>
                    <a:cubicBezTo>
                      <a:pt x="85126" y="95138"/>
                      <a:pt x="95393" y="100179"/>
                      <a:pt x="102199" y="108935"/>
                    </a:cubicBezTo>
                    <a:cubicBezTo>
                      <a:pt x="104475" y="111862"/>
                      <a:pt x="107947" y="113534"/>
                      <a:pt x="111594" y="113534"/>
                    </a:cubicBezTo>
                    <a:cubicBezTo>
                      <a:pt x="112105" y="113534"/>
                      <a:pt x="112616" y="113511"/>
                      <a:pt x="113127" y="113441"/>
                    </a:cubicBezTo>
                    <a:cubicBezTo>
                      <a:pt x="114591" y="113232"/>
                      <a:pt x="116053" y="113163"/>
                      <a:pt x="118794" y="113349"/>
                    </a:cubicBezTo>
                    <a:cubicBezTo>
                      <a:pt x="125007" y="113883"/>
                      <a:pt x="130640" y="109168"/>
                      <a:pt x="131395" y="102897"/>
                    </a:cubicBezTo>
                    <a:cubicBezTo>
                      <a:pt x="132823" y="90958"/>
                      <a:pt x="133485" y="80947"/>
                      <a:pt x="133485" y="71354"/>
                    </a:cubicBezTo>
                    <a:cubicBezTo>
                      <a:pt x="133485" y="51076"/>
                      <a:pt x="130872" y="30126"/>
                      <a:pt x="125728" y="9059"/>
                    </a:cubicBezTo>
                    <a:cubicBezTo>
                      <a:pt x="124426" y="3739"/>
                      <a:pt x="119654" y="0"/>
                      <a:pt x="114172" y="0"/>
                    </a:cubicBezTo>
                    <a:lnTo>
                      <a:pt x="11890" y="0"/>
                    </a:lnTo>
                    <a:cubicBezTo>
                      <a:pt x="8558" y="0"/>
                      <a:pt x="5376" y="1394"/>
                      <a:pt x="3123" y="3855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5" name="Forma libre 275">
                <a:extLst>
                  <a:ext uri="{FF2B5EF4-FFF2-40B4-BE49-F238E27FC236}">
                    <a16:creationId xmlns:a16="http://schemas.microsoft.com/office/drawing/2014/main" id="{407C9A32-7A68-7C42-956B-B3024F869DA4}"/>
                  </a:ext>
                </a:extLst>
              </p:cNvPr>
              <p:cNvSpPr/>
              <p:nvPr/>
            </p:nvSpPr>
            <p:spPr>
              <a:xfrm>
                <a:off x="1767622" y="6018308"/>
                <a:ext cx="155381" cy="148073"/>
              </a:xfrm>
              <a:custGeom>
                <a:avLst/>
                <a:gdLst>
                  <a:gd name="connsiteX0" fmla="*/ 114849 w 155381"/>
                  <a:gd name="connsiteY0" fmla="*/ 9942 h 148073"/>
                  <a:gd name="connsiteX1" fmla="*/ 103119 w 155381"/>
                  <a:gd name="connsiteY1" fmla="*/ 0 h 148073"/>
                  <a:gd name="connsiteX2" fmla="*/ 11894 w 155381"/>
                  <a:gd name="connsiteY2" fmla="*/ 0 h 148073"/>
                  <a:gd name="connsiteX3" fmla="*/ 1837 w 155381"/>
                  <a:gd name="connsiteY3" fmla="*/ 5551 h 148073"/>
                  <a:gd name="connsiteX4" fmla="*/ 1151 w 155381"/>
                  <a:gd name="connsiteY4" fmla="*/ 17002 h 148073"/>
                  <a:gd name="connsiteX5" fmla="*/ 138992 w 155381"/>
                  <a:gd name="connsiteY5" fmla="*/ 147191 h 148073"/>
                  <a:gd name="connsiteX6" fmla="*/ 143486 w 155381"/>
                  <a:gd name="connsiteY6" fmla="*/ 148074 h 148073"/>
                  <a:gd name="connsiteX7" fmla="*/ 152429 w 155381"/>
                  <a:gd name="connsiteY7" fmla="*/ 144032 h 148073"/>
                  <a:gd name="connsiteX8" fmla="*/ 153823 w 155381"/>
                  <a:gd name="connsiteY8" fmla="*/ 130304 h 148073"/>
                  <a:gd name="connsiteX9" fmla="*/ 114849 w 155381"/>
                  <a:gd name="connsiteY9" fmla="*/ 9942 h 148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381" h="148073">
                    <a:moveTo>
                      <a:pt x="114849" y="9942"/>
                    </a:moveTo>
                    <a:cubicBezTo>
                      <a:pt x="113897" y="4204"/>
                      <a:pt x="108938" y="0"/>
                      <a:pt x="103119" y="0"/>
                    </a:cubicBezTo>
                    <a:lnTo>
                      <a:pt x="11894" y="0"/>
                    </a:lnTo>
                    <a:cubicBezTo>
                      <a:pt x="7818" y="0"/>
                      <a:pt x="4020" y="2090"/>
                      <a:pt x="1837" y="5551"/>
                    </a:cubicBezTo>
                    <a:cubicBezTo>
                      <a:pt x="-335" y="8988"/>
                      <a:pt x="-603" y="13309"/>
                      <a:pt x="1151" y="17002"/>
                    </a:cubicBezTo>
                    <a:cubicBezTo>
                      <a:pt x="29337" y="76208"/>
                      <a:pt x="78289" y="122453"/>
                      <a:pt x="138992" y="147191"/>
                    </a:cubicBezTo>
                    <a:cubicBezTo>
                      <a:pt x="140456" y="147795"/>
                      <a:pt x="141977" y="148074"/>
                      <a:pt x="143486" y="148074"/>
                    </a:cubicBezTo>
                    <a:cubicBezTo>
                      <a:pt x="146842" y="148074"/>
                      <a:pt x="150118" y="146657"/>
                      <a:pt x="152429" y="144032"/>
                    </a:cubicBezTo>
                    <a:cubicBezTo>
                      <a:pt x="155774" y="140223"/>
                      <a:pt x="156331" y="134695"/>
                      <a:pt x="153823" y="130304"/>
                    </a:cubicBezTo>
                    <a:cubicBezTo>
                      <a:pt x="136265" y="99436"/>
                      <a:pt x="122781" y="57812"/>
                      <a:pt x="114849" y="9942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D513992-CA8A-E540-9087-FB42C60AB465}"/>
              </a:ext>
            </a:extLst>
          </p:cNvPr>
          <p:cNvSpPr/>
          <p:nvPr/>
        </p:nvSpPr>
        <p:spPr>
          <a:xfrm>
            <a:off x="7308882" y="6603548"/>
            <a:ext cx="1023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 SemiBold" pitchFamily="2" charset="77"/>
                <a:ea typeface="Lato" panose="020F0502020204030203" pitchFamily="34" charset="0"/>
                <a:cs typeface="Poppins SemiBold" pitchFamily="2" charset="77"/>
              </a:rPr>
              <a:t>Sales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0BA15D0-979F-D142-BAF3-7F6F1E32B7DF}"/>
              </a:ext>
            </a:extLst>
          </p:cNvPr>
          <p:cNvSpPr/>
          <p:nvPr/>
        </p:nvSpPr>
        <p:spPr>
          <a:xfrm>
            <a:off x="9558502" y="6603548"/>
            <a:ext cx="1893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 SemiBold" pitchFamily="2" charset="77"/>
                <a:ea typeface="Lato" panose="020F0502020204030203" pitchFamily="34" charset="0"/>
                <a:cs typeface="Poppins SemiBold" pitchFamily="2" charset="77"/>
              </a:rPr>
              <a:t>Production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4A8E1D4-022C-9149-AF60-CB1E1CAB0E2E}"/>
              </a:ext>
            </a:extLst>
          </p:cNvPr>
          <p:cNvSpPr/>
          <p:nvPr/>
        </p:nvSpPr>
        <p:spPr>
          <a:xfrm>
            <a:off x="12358609" y="6603548"/>
            <a:ext cx="1779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 SemiBold" pitchFamily="2" charset="77"/>
                <a:ea typeface="Lato" panose="020F0502020204030203" pitchFamily="34" charset="0"/>
                <a:cs typeface="Poppins SemiBold" pitchFamily="2" charset="77"/>
              </a:rPr>
              <a:t>Marketing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A35BBD-2864-EC44-81A7-8F12B7D58691}"/>
              </a:ext>
            </a:extLst>
          </p:cNvPr>
          <p:cNvSpPr/>
          <p:nvPr/>
        </p:nvSpPr>
        <p:spPr>
          <a:xfrm>
            <a:off x="14990403" y="6603548"/>
            <a:ext cx="2002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 SemiBold" pitchFamily="2" charset="77"/>
                <a:ea typeface="Lato" panose="020F0502020204030203" pitchFamily="34" charset="0"/>
                <a:cs typeface="Poppins SemiBold" pitchFamily="2" charset="77"/>
              </a:rPr>
              <a:t>Distribution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CE8BBE9-9440-694E-85E4-7845446CFB1F}"/>
              </a:ext>
            </a:extLst>
          </p:cNvPr>
          <p:cNvSpPr/>
          <p:nvPr/>
        </p:nvSpPr>
        <p:spPr>
          <a:xfrm>
            <a:off x="17928369" y="6603548"/>
            <a:ext cx="1612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 SemiBold" pitchFamily="2" charset="77"/>
                <a:ea typeface="Lato" panose="020F0502020204030203" pitchFamily="34" charset="0"/>
                <a:cs typeface="Poppins SemiBold" pitchFamily="2" charset="77"/>
              </a:rPr>
              <a:t>Financial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B267894-5F98-3F4E-9FB8-7B0A8A674783}"/>
              </a:ext>
            </a:extLst>
          </p:cNvPr>
          <p:cNvSpPr/>
          <p:nvPr/>
        </p:nvSpPr>
        <p:spPr>
          <a:xfrm>
            <a:off x="6825016" y="7569765"/>
            <a:ext cx="2150659" cy="2116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7E72DDD-6C88-A148-A30A-7312A67F16FB}"/>
              </a:ext>
            </a:extLst>
          </p:cNvPr>
          <p:cNvSpPr/>
          <p:nvPr/>
        </p:nvSpPr>
        <p:spPr>
          <a:xfrm>
            <a:off x="9459728" y="8918118"/>
            <a:ext cx="2150659" cy="21169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E4F1249-9FFF-7B4E-9D91-7977E4EB49E4}"/>
              </a:ext>
            </a:extLst>
          </p:cNvPr>
          <p:cNvSpPr/>
          <p:nvPr/>
        </p:nvSpPr>
        <p:spPr>
          <a:xfrm>
            <a:off x="12264921" y="8158701"/>
            <a:ext cx="2150659" cy="21169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89D8B9E-F0A9-FB44-B848-1421328CA8B9}"/>
              </a:ext>
            </a:extLst>
          </p:cNvPr>
          <p:cNvSpPr/>
          <p:nvPr/>
        </p:nvSpPr>
        <p:spPr>
          <a:xfrm>
            <a:off x="15023619" y="9497140"/>
            <a:ext cx="2150659" cy="21169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F295EF8-8D63-DB4A-9E56-DA1E21091C12}"/>
              </a:ext>
            </a:extLst>
          </p:cNvPr>
          <p:cNvSpPr/>
          <p:nvPr/>
        </p:nvSpPr>
        <p:spPr>
          <a:xfrm>
            <a:off x="17668656" y="7569765"/>
            <a:ext cx="2150659" cy="211693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30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954898" y="1046901"/>
            <a:ext cx="164679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E8D7810-5DFA-224F-8FB3-AF9C0DFD4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470864"/>
              </p:ext>
            </p:extLst>
          </p:nvPr>
        </p:nvGraphicFramePr>
        <p:xfrm>
          <a:off x="1436968" y="4584191"/>
          <a:ext cx="21503716" cy="777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929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5375929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5375929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5375929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algn="l"/>
                      <a:r>
                        <a:rPr lang="en-US" sz="3200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Product</a:t>
                      </a:r>
                    </a:p>
                  </a:txBody>
                  <a:tcPr marL="5486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Production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Top Management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Schedulers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118936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" panose="02000000000000000000" pitchFamily="2" charset="0"/>
                          <a:cs typeface="Poppins Light" pitchFamily="2" charset="77"/>
                        </a:rPr>
                        <a:t>Managing</a:t>
                      </a:r>
                    </a:p>
                  </a:txBody>
                  <a:tcPr marL="5486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18936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" panose="02000000000000000000" pitchFamily="2" charset="0"/>
                          <a:cs typeface="Poppins Light" pitchFamily="2" charset="77"/>
                        </a:rPr>
                        <a:t>Planning</a:t>
                      </a:r>
                    </a:p>
                  </a:txBody>
                  <a:tcPr marL="5486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18936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" panose="02000000000000000000" pitchFamily="2" charset="0"/>
                          <a:cs typeface="Poppins Light" pitchFamily="2" charset="77"/>
                        </a:rPr>
                        <a:t>Rapid Set Up</a:t>
                      </a:r>
                    </a:p>
                  </a:txBody>
                  <a:tcPr marL="5486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18936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" panose="02000000000000000000" pitchFamily="2" charset="0"/>
                          <a:cs typeface="Poppins Light" pitchFamily="2" charset="77"/>
                        </a:rPr>
                        <a:t>Inventory</a:t>
                      </a:r>
                    </a:p>
                  </a:txBody>
                  <a:tcPr marL="5486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118936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" panose="02000000000000000000" pitchFamily="2" charset="0"/>
                          <a:cs typeface="Poppins Light" pitchFamily="2" charset="77"/>
                        </a:rPr>
                        <a:t>Performance</a:t>
                      </a:r>
                    </a:p>
                  </a:txBody>
                  <a:tcPr marL="5486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 Light" panose="020F0502020204030203" pitchFamily="34" charset="0"/>
                          <a:cs typeface="Poppins SemiBold" pitchFamily="2" charset="7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C1D50FB5-C7A4-1C46-99D7-A19815ADE317}"/>
              </a:ext>
            </a:extLst>
          </p:cNvPr>
          <p:cNvSpPr/>
          <p:nvPr/>
        </p:nvSpPr>
        <p:spPr>
          <a:xfrm>
            <a:off x="14629278" y="6780510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941DD2-47E6-D84E-8D5A-6D3B51994070}"/>
              </a:ext>
            </a:extLst>
          </p:cNvPr>
          <p:cNvSpPr/>
          <p:nvPr/>
        </p:nvSpPr>
        <p:spPr>
          <a:xfrm>
            <a:off x="14629278" y="7999710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0BA994-7385-F145-9A84-7B0884580C27}"/>
              </a:ext>
            </a:extLst>
          </p:cNvPr>
          <p:cNvSpPr/>
          <p:nvPr/>
        </p:nvSpPr>
        <p:spPr>
          <a:xfrm>
            <a:off x="14629278" y="11518764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FAF182B-9A31-E841-8B18-D987E705609C}"/>
              </a:ext>
            </a:extLst>
          </p:cNvPr>
          <p:cNvSpPr/>
          <p:nvPr/>
        </p:nvSpPr>
        <p:spPr>
          <a:xfrm>
            <a:off x="20063427" y="6780510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0A24FD-AEFD-6A40-8CC0-DC83FE216603}"/>
              </a:ext>
            </a:extLst>
          </p:cNvPr>
          <p:cNvSpPr/>
          <p:nvPr/>
        </p:nvSpPr>
        <p:spPr>
          <a:xfrm>
            <a:off x="20063427" y="10168145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981DA3-21EF-4044-BE5B-FB45EED8B9D6}"/>
              </a:ext>
            </a:extLst>
          </p:cNvPr>
          <p:cNvSpPr/>
          <p:nvPr/>
        </p:nvSpPr>
        <p:spPr>
          <a:xfrm>
            <a:off x="20063427" y="11518764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7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954898" y="1046901"/>
            <a:ext cx="164679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756243-2ECF-2345-9644-EF2BC441AAD0}"/>
              </a:ext>
            </a:extLst>
          </p:cNvPr>
          <p:cNvGrpSpPr/>
          <p:nvPr/>
        </p:nvGrpSpPr>
        <p:grpSpPr>
          <a:xfrm>
            <a:off x="1466850" y="4817154"/>
            <a:ext cx="21443950" cy="7614962"/>
            <a:chOff x="1466850" y="4908594"/>
            <a:chExt cx="21443950" cy="7614962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F4E45D1-16DF-9845-A9EE-3EDB2FB1DCE8}"/>
                </a:ext>
              </a:extLst>
            </p:cNvPr>
            <p:cNvSpPr/>
            <p:nvPr/>
          </p:nvSpPr>
          <p:spPr>
            <a:xfrm>
              <a:off x="1466850" y="4908594"/>
              <a:ext cx="21443950" cy="13936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9460EB3-2C43-0742-99BB-DA46225ACF61}"/>
                </a:ext>
              </a:extLst>
            </p:cNvPr>
            <p:cNvSpPr/>
            <p:nvPr/>
          </p:nvSpPr>
          <p:spPr>
            <a:xfrm>
              <a:off x="1466850" y="7315200"/>
              <a:ext cx="21443950" cy="10440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3E73CB9-8E68-E84A-A812-9ACB257D54A5}"/>
                </a:ext>
              </a:extLst>
            </p:cNvPr>
            <p:cNvGrpSpPr/>
            <p:nvPr/>
          </p:nvGrpSpPr>
          <p:grpSpPr>
            <a:xfrm>
              <a:off x="1466850" y="6271181"/>
              <a:ext cx="21443950" cy="1044020"/>
              <a:chOff x="1858282" y="6474380"/>
              <a:chExt cx="20661086" cy="139364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3D34764-796A-034E-BCA8-59DCCE20D236}"/>
                  </a:ext>
                </a:extLst>
              </p:cNvPr>
              <p:cNvSpPr/>
              <p:nvPr/>
            </p:nvSpPr>
            <p:spPr>
              <a:xfrm>
                <a:off x="1858282" y="6474380"/>
                <a:ext cx="4132217" cy="139364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60E508E-FB8D-C447-BE77-20A9E15FB8B9}"/>
                  </a:ext>
                </a:extLst>
              </p:cNvPr>
              <p:cNvSpPr/>
              <p:nvPr/>
            </p:nvSpPr>
            <p:spPr>
              <a:xfrm>
                <a:off x="5990499" y="6474380"/>
                <a:ext cx="4132217" cy="139364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16467D2-26C9-8449-ACDA-70F1C4B4C1F8}"/>
                  </a:ext>
                </a:extLst>
              </p:cNvPr>
              <p:cNvSpPr/>
              <p:nvPr/>
            </p:nvSpPr>
            <p:spPr>
              <a:xfrm>
                <a:off x="10122716" y="6474380"/>
                <a:ext cx="4132217" cy="139364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7D1D672-6DAC-5A45-8D0D-853AAE79AB1A}"/>
                  </a:ext>
                </a:extLst>
              </p:cNvPr>
              <p:cNvSpPr/>
              <p:nvPr/>
            </p:nvSpPr>
            <p:spPr>
              <a:xfrm>
                <a:off x="14254934" y="6474380"/>
                <a:ext cx="4132217" cy="139364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8C5E03A-29E0-E746-BB28-A6224BFD8430}"/>
                  </a:ext>
                </a:extLst>
              </p:cNvPr>
              <p:cNvSpPr/>
              <p:nvPr/>
            </p:nvSpPr>
            <p:spPr>
              <a:xfrm>
                <a:off x="18387151" y="6474380"/>
                <a:ext cx="4132217" cy="139364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sp>
          <p:nvSpPr>
            <p:cNvPr id="38" name="Text Placeholder">
              <a:extLst>
                <a:ext uri="{FF2B5EF4-FFF2-40B4-BE49-F238E27FC236}">
                  <a16:creationId xmlns:a16="http://schemas.microsoft.com/office/drawing/2014/main" id="{2E99209D-3745-5A4B-8DF5-46D04ECA1825}"/>
                </a:ext>
              </a:extLst>
            </p:cNvPr>
            <p:cNvSpPr txBox="1"/>
            <p:nvPr/>
          </p:nvSpPr>
          <p:spPr>
            <a:xfrm>
              <a:off x="1761910" y="6536750"/>
              <a:ext cx="3637711" cy="595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Sales</a:t>
              </a:r>
              <a:endParaRPr sz="32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39" name="Text Placeholder">
              <a:extLst>
                <a:ext uri="{FF2B5EF4-FFF2-40B4-BE49-F238E27FC236}">
                  <a16:creationId xmlns:a16="http://schemas.microsoft.com/office/drawing/2014/main" id="{7BB8FE8A-EC6A-084F-96EC-BB9ABE596596}"/>
                </a:ext>
              </a:extLst>
            </p:cNvPr>
            <p:cNvSpPr txBox="1"/>
            <p:nvPr/>
          </p:nvSpPr>
          <p:spPr>
            <a:xfrm>
              <a:off x="6081179" y="6498586"/>
              <a:ext cx="3637711" cy="595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Production</a:t>
              </a:r>
              <a:endParaRPr sz="32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40" name="Text Placeholder">
              <a:extLst>
                <a:ext uri="{FF2B5EF4-FFF2-40B4-BE49-F238E27FC236}">
                  <a16:creationId xmlns:a16="http://schemas.microsoft.com/office/drawing/2014/main" id="{F694CEAE-A872-4845-BF61-601C6092579D}"/>
                </a:ext>
              </a:extLst>
            </p:cNvPr>
            <p:cNvSpPr txBox="1"/>
            <p:nvPr/>
          </p:nvSpPr>
          <p:spPr>
            <a:xfrm>
              <a:off x="10369969" y="6498586"/>
              <a:ext cx="3637711" cy="595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Marketing</a:t>
              </a:r>
              <a:endParaRPr sz="32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41" name="Text Placeholder">
              <a:extLst>
                <a:ext uri="{FF2B5EF4-FFF2-40B4-BE49-F238E27FC236}">
                  <a16:creationId xmlns:a16="http://schemas.microsoft.com/office/drawing/2014/main" id="{14CC4764-90A0-A544-AB93-D4537335FEB9}"/>
                </a:ext>
              </a:extLst>
            </p:cNvPr>
            <p:cNvSpPr txBox="1"/>
            <p:nvPr/>
          </p:nvSpPr>
          <p:spPr>
            <a:xfrm>
              <a:off x="14658759" y="6495674"/>
              <a:ext cx="3637711" cy="595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Distribution</a:t>
              </a:r>
              <a:endParaRPr sz="32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42" name="Text Placeholder">
              <a:extLst>
                <a:ext uri="{FF2B5EF4-FFF2-40B4-BE49-F238E27FC236}">
                  <a16:creationId xmlns:a16="http://schemas.microsoft.com/office/drawing/2014/main" id="{785B290C-D03E-F24B-A258-837019A6F757}"/>
                </a:ext>
              </a:extLst>
            </p:cNvPr>
            <p:cNvSpPr txBox="1"/>
            <p:nvPr/>
          </p:nvSpPr>
          <p:spPr>
            <a:xfrm>
              <a:off x="18947549" y="6495674"/>
              <a:ext cx="3637711" cy="595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Financial</a:t>
              </a:r>
              <a:endParaRPr sz="32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43" name="Text Placeholder">
              <a:extLst>
                <a:ext uri="{FF2B5EF4-FFF2-40B4-BE49-F238E27FC236}">
                  <a16:creationId xmlns:a16="http://schemas.microsoft.com/office/drawing/2014/main" id="{80FB89A3-C8BC-754B-A8BD-FBB1628B4712}"/>
                </a:ext>
              </a:extLst>
            </p:cNvPr>
            <p:cNvSpPr txBox="1"/>
            <p:nvPr/>
          </p:nvSpPr>
          <p:spPr>
            <a:xfrm>
              <a:off x="8954767" y="5318854"/>
              <a:ext cx="6468114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Business Requirement</a:t>
              </a:r>
              <a:endParaRPr sz="32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4E85BF5-70F9-9C4C-8C72-747E5452B627}"/>
                </a:ext>
              </a:extLst>
            </p:cNvPr>
            <p:cNvSpPr/>
            <p:nvPr/>
          </p:nvSpPr>
          <p:spPr>
            <a:xfrm>
              <a:off x="1466850" y="8359220"/>
              <a:ext cx="21443950" cy="1044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B827085-8512-B741-B469-8DC468473879}"/>
                </a:ext>
              </a:extLst>
            </p:cNvPr>
            <p:cNvSpPr/>
            <p:nvPr/>
          </p:nvSpPr>
          <p:spPr>
            <a:xfrm>
              <a:off x="1466850" y="9397368"/>
              <a:ext cx="21443950" cy="10440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DA0AC95-1B72-8F48-B19D-818C8F1CCA32}"/>
                </a:ext>
              </a:extLst>
            </p:cNvPr>
            <p:cNvSpPr/>
            <p:nvPr/>
          </p:nvSpPr>
          <p:spPr>
            <a:xfrm>
              <a:off x="1466850" y="10441388"/>
              <a:ext cx="21443950" cy="1044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D7740DE-9547-9041-AA66-95283D85853C}"/>
                </a:ext>
              </a:extLst>
            </p:cNvPr>
            <p:cNvSpPr/>
            <p:nvPr/>
          </p:nvSpPr>
          <p:spPr>
            <a:xfrm>
              <a:off x="1466850" y="11479536"/>
              <a:ext cx="21443950" cy="10440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52" name="Forma libre 321">
            <a:extLst>
              <a:ext uri="{FF2B5EF4-FFF2-40B4-BE49-F238E27FC236}">
                <a16:creationId xmlns:a16="http://schemas.microsoft.com/office/drawing/2014/main" id="{0696C79B-A800-1B4B-819D-CB40E2227A24}"/>
              </a:ext>
            </a:extLst>
          </p:cNvPr>
          <p:cNvSpPr/>
          <p:nvPr/>
        </p:nvSpPr>
        <p:spPr>
          <a:xfrm>
            <a:off x="3378909" y="7571521"/>
            <a:ext cx="464671" cy="348498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321">
            <a:extLst>
              <a:ext uri="{FF2B5EF4-FFF2-40B4-BE49-F238E27FC236}">
                <a16:creationId xmlns:a16="http://schemas.microsoft.com/office/drawing/2014/main" id="{26D0736C-4DEB-6544-9D18-5045B3AE2C7F}"/>
              </a:ext>
            </a:extLst>
          </p:cNvPr>
          <p:cNvSpPr/>
          <p:nvPr/>
        </p:nvSpPr>
        <p:spPr>
          <a:xfrm>
            <a:off x="3378909" y="8606237"/>
            <a:ext cx="464671" cy="348498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321">
            <a:extLst>
              <a:ext uri="{FF2B5EF4-FFF2-40B4-BE49-F238E27FC236}">
                <a16:creationId xmlns:a16="http://schemas.microsoft.com/office/drawing/2014/main" id="{875FEF9A-196F-6D47-A832-85E9F7A3EF66}"/>
              </a:ext>
            </a:extLst>
          </p:cNvPr>
          <p:cNvSpPr/>
          <p:nvPr/>
        </p:nvSpPr>
        <p:spPr>
          <a:xfrm>
            <a:off x="3378909" y="10723795"/>
            <a:ext cx="464671" cy="348498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321">
            <a:extLst>
              <a:ext uri="{FF2B5EF4-FFF2-40B4-BE49-F238E27FC236}">
                <a16:creationId xmlns:a16="http://schemas.microsoft.com/office/drawing/2014/main" id="{A9644A3B-81E8-B742-AD2F-7EEE7C6B4F90}"/>
              </a:ext>
            </a:extLst>
          </p:cNvPr>
          <p:cNvSpPr/>
          <p:nvPr/>
        </p:nvSpPr>
        <p:spPr>
          <a:xfrm>
            <a:off x="7638088" y="7571521"/>
            <a:ext cx="464671" cy="348498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Forma libre 321">
            <a:extLst>
              <a:ext uri="{FF2B5EF4-FFF2-40B4-BE49-F238E27FC236}">
                <a16:creationId xmlns:a16="http://schemas.microsoft.com/office/drawing/2014/main" id="{8657E797-D030-7140-ACAB-62178B56BA7A}"/>
              </a:ext>
            </a:extLst>
          </p:cNvPr>
          <p:cNvSpPr/>
          <p:nvPr/>
        </p:nvSpPr>
        <p:spPr>
          <a:xfrm>
            <a:off x="7638088" y="9689079"/>
            <a:ext cx="464671" cy="348498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Forma libre 321">
            <a:extLst>
              <a:ext uri="{FF2B5EF4-FFF2-40B4-BE49-F238E27FC236}">
                <a16:creationId xmlns:a16="http://schemas.microsoft.com/office/drawing/2014/main" id="{D38F250B-7133-4F43-A13E-70342FEDAFFD}"/>
              </a:ext>
            </a:extLst>
          </p:cNvPr>
          <p:cNvSpPr/>
          <p:nvPr/>
        </p:nvSpPr>
        <p:spPr>
          <a:xfrm>
            <a:off x="7638088" y="11734447"/>
            <a:ext cx="464671" cy="348498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1" name="Forma libre 321">
            <a:extLst>
              <a:ext uri="{FF2B5EF4-FFF2-40B4-BE49-F238E27FC236}">
                <a16:creationId xmlns:a16="http://schemas.microsoft.com/office/drawing/2014/main" id="{A2DCBE67-701D-B842-93F1-2B09C399BE26}"/>
              </a:ext>
            </a:extLst>
          </p:cNvPr>
          <p:cNvSpPr/>
          <p:nvPr/>
        </p:nvSpPr>
        <p:spPr>
          <a:xfrm>
            <a:off x="11897267" y="9689079"/>
            <a:ext cx="464671" cy="348498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accent3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2" name="Forma libre 321">
            <a:extLst>
              <a:ext uri="{FF2B5EF4-FFF2-40B4-BE49-F238E27FC236}">
                <a16:creationId xmlns:a16="http://schemas.microsoft.com/office/drawing/2014/main" id="{325C3A10-441F-AC44-97AC-425526B2EDB6}"/>
              </a:ext>
            </a:extLst>
          </p:cNvPr>
          <p:cNvSpPr/>
          <p:nvPr/>
        </p:nvSpPr>
        <p:spPr>
          <a:xfrm>
            <a:off x="11897267" y="11734447"/>
            <a:ext cx="464671" cy="348498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accent3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3" name="Forma libre 321">
            <a:extLst>
              <a:ext uri="{FF2B5EF4-FFF2-40B4-BE49-F238E27FC236}">
                <a16:creationId xmlns:a16="http://schemas.microsoft.com/office/drawing/2014/main" id="{6EA61455-9650-2042-8C0D-9D3429D8751D}"/>
              </a:ext>
            </a:extLst>
          </p:cNvPr>
          <p:cNvSpPr/>
          <p:nvPr/>
        </p:nvSpPr>
        <p:spPr>
          <a:xfrm>
            <a:off x="11897267" y="10675668"/>
            <a:ext cx="464671" cy="348498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accent3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4" name="Forma libre 321">
            <a:extLst>
              <a:ext uri="{FF2B5EF4-FFF2-40B4-BE49-F238E27FC236}">
                <a16:creationId xmlns:a16="http://schemas.microsoft.com/office/drawing/2014/main" id="{0ADEA3CF-BD5A-4F4D-AE16-4ECA9EF054F1}"/>
              </a:ext>
            </a:extLst>
          </p:cNvPr>
          <p:cNvSpPr/>
          <p:nvPr/>
        </p:nvSpPr>
        <p:spPr>
          <a:xfrm>
            <a:off x="11897267" y="7571522"/>
            <a:ext cx="464671" cy="348498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accent3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5" name="Forma libre 321">
            <a:extLst>
              <a:ext uri="{FF2B5EF4-FFF2-40B4-BE49-F238E27FC236}">
                <a16:creationId xmlns:a16="http://schemas.microsoft.com/office/drawing/2014/main" id="{C3AF82E2-9B91-0F4C-8960-288A5F484330}"/>
              </a:ext>
            </a:extLst>
          </p:cNvPr>
          <p:cNvSpPr/>
          <p:nvPr/>
        </p:nvSpPr>
        <p:spPr>
          <a:xfrm>
            <a:off x="16252699" y="9689079"/>
            <a:ext cx="464671" cy="348498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accent4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7" name="Forma libre 321">
            <a:extLst>
              <a:ext uri="{FF2B5EF4-FFF2-40B4-BE49-F238E27FC236}">
                <a16:creationId xmlns:a16="http://schemas.microsoft.com/office/drawing/2014/main" id="{9DCEE23C-ED15-EE4B-A372-66BD2D59EB8E}"/>
              </a:ext>
            </a:extLst>
          </p:cNvPr>
          <p:cNvSpPr/>
          <p:nvPr/>
        </p:nvSpPr>
        <p:spPr>
          <a:xfrm>
            <a:off x="16252699" y="10675668"/>
            <a:ext cx="464671" cy="348498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accent4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8" name="Forma libre 321">
            <a:extLst>
              <a:ext uri="{FF2B5EF4-FFF2-40B4-BE49-F238E27FC236}">
                <a16:creationId xmlns:a16="http://schemas.microsoft.com/office/drawing/2014/main" id="{CBE9391C-F564-8E47-B4B8-14444AE6684A}"/>
              </a:ext>
            </a:extLst>
          </p:cNvPr>
          <p:cNvSpPr/>
          <p:nvPr/>
        </p:nvSpPr>
        <p:spPr>
          <a:xfrm>
            <a:off x="16252699" y="7571522"/>
            <a:ext cx="464671" cy="348498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accent4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9" name="Forma libre 321">
            <a:extLst>
              <a:ext uri="{FF2B5EF4-FFF2-40B4-BE49-F238E27FC236}">
                <a16:creationId xmlns:a16="http://schemas.microsoft.com/office/drawing/2014/main" id="{B5B357BC-6992-A64E-8D1F-3DA66A9D9868}"/>
              </a:ext>
            </a:extLst>
          </p:cNvPr>
          <p:cNvSpPr/>
          <p:nvPr/>
        </p:nvSpPr>
        <p:spPr>
          <a:xfrm>
            <a:off x="16252699" y="8606238"/>
            <a:ext cx="464671" cy="348498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accent4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0" name="Forma libre 321">
            <a:extLst>
              <a:ext uri="{FF2B5EF4-FFF2-40B4-BE49-F238E27FC236}">
                <a16:creationId xmlns:a16="http://schemas.microsoft.com/office/drawing/2014/main" id="{D5C3C8D2-FF60-A34F-BC03-9B1EB7436278}"/>
              </a:ext>
            </a:extLst>
          </p:cNvPr>
          <p:cNvSpPr/>
          <p:nvPr/>
        </p:nvSpPr>
        <p:spPr>
          <a:xfrm>
            <a:off x="20511878" y="9689079"/>
            <a:ext cx="464671" cy="348498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accent5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1" name="Forma libre 321">
            <a:extLst>
              <a:ext uri="{FF2B5EF4-FFF2-40B4-BE49-F238E27FC236}">
                <a16:creationId xmlns:a16="http://schemas.microsoft.com/office/drawing/2014/main" id="{AF2EF18C-4164-9F48-BF39-7CBB493F9601}"/>
              </a:ext>
            </a:extLst>
          </p:cNvPr>
          <p:cNvSpPr/>
          <p:nvPr/>
        </p:nvSpPr>
        <p:spPr>
          <a:xfrm>
            <a:off x="20511878" y="10675668"/>
            <a:ext cx="464671" cy="348498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accent5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2" name="Forma libre 321">
            <a:extLst>
              <a:ext uri="{FF2B5EF4-FFF2-40B4-BE49-F238E27FC236}">
                <a16:creationId xmlns:a16="http://schemas.microsoft.com/office/drawing/2014/main" id="{6ECA3492-5EFE-AD48-A297-B1DA6F75C7D6}"/>
              </a:ext>
            </a:extLst>
          </p:cNvPr>
          <p:cNvSpPr/>
          <p:nvPr/>
        </p:nvSpPr>
        <p:spPr>
          <a:xfrm>
            <a:off x="20511878" y="8606238"/>
            <a:ext cx="464671" cy="348498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accent5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5600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954898" y="1046901"/>
            <a:ext cx="164679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E8D7810-5DFA-224F-8FB3-AF9C0DFD4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919401"/>
              </p:ext>
            </p:extLst>
          </p:nvPr>
        </p:nvGraphicFramePr>
        <p:xfrm>
          <a:off x="1436968" y="4584191"/>
          <a:ext cx="21503716" cy="777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929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5375929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5375929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5375929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algn="l"/>
                      <a:r>
                        <a:rPr lang="en-US" sz="3200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Product</a:t>
                      </a:r>
                    </a:p>
                  </a:txBody>
                  <a:tcPr marL="5486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Production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Top Management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Schedulers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118936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Light" pitchFamily="2" charset="77"/>
                          <a:ea typeface="Roboto" panose="02000000000000000000" pitchFamily="2" charset="0"/>
                          <a:cs typeface="Poppins Light" pitchFamily="2" charset="77"/>
                        </a:rPr>
                        <a:t>Managing</a:t>
                      </a:r>
                    </a:p>
                  </a:txBody>
                  <a:tcPr marL="5486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18936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Light" pitchFamily="2" charset="77"/>
                          <a:ea typeface="Roboto" panose="02000000000000000000" pitchFamily="2" charset="0"/>
                          <a:cs typeface="Poppins Light" pitchFamily="2" charset="77"/>
                        </a:rPr>
                        <a:t>Planning</a:t>
                      </a:r>
                    </a:p>
                  </a:txBody>
                  <a:tcPr marL="5486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18936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Light" pitchFamily="2" charset="77"/>
                          <a:ea typeface="Roboto" panose="02000000000000000000" pitchFamily="2" charset="0"/>
                          <a:cs typeface="Poppins Light" pitchFamily="2" charset="77"/>
                        </a:rPr>
                        <a:t>Rapid Set Up</a:t>
                      </a:r>
                    </a:p>
                  </a:txBody>
                  <a:tcPr marL="5486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18936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Light" pitchFamily="2" charset="77"/>
                          <a:ea typeface="Roboto" panose="02000000000000000000" pitchFamily="2" charset="0"/>
                          <a:cs typeface="Poppins Light" pitchFamily="2" charset="77"/>
                        </a:rPr>
                        <a:t>Inventory</a:t>
                      </a:r>
                    </a:p>
                  </a:txBody>
                  <a:tcPr marL="5486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118936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Light" pitchFamily="2" charset="77"/>
                          <a:ea typeface="Roboto" panose="02000000000000000000" pitchFamily="2" charset="0"/>
                          <a:cs typeface="Poppins Light" pitchFamily="2" charset="77"/>
                        </a:rPr>
                        <a:t>Performance</a:t>
                      </a:r>
                    </a:p>
                  </a:txBody>
                  <a:tcPr marL="5486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C1D50FB5-C7A4-1C46-99D7-A19815ADE317}"/>
              </a:ext>
            </a:extLst>
          </p:cNvPr>
          <p:cNvSpPr/>
          <p:nvPr/>
        </p:nvSpPr>
        <p:spPr>
          <a:xfrm>
            <a:off x="14629278" y="6780510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941DD2-47E6-D84E-8D5A-6D3B51994070}"/>
              </a:ext>
            </a:extLst>
          </p:cNvPr>
          <p:cNvSpPr/>
          <p:nvPr/>
        </p:nvSpPr>
        <p:spPr>
          <a:xfrm>
            <a:off x="14629278" y="7999710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0BA994-7385-F145-9A84-7B0884580C27}"/>
              </a:ext>
            </a:extLst>
          </p:cNvPr>
          <p:cNvSpPr/>
          <p:nvPr/>
        </p:nvSpPr>
        <p:spPr>
          <a:xfrm>
            <a:off x="14629278" y="11518764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FAF182B-9A31-E841-8B18-D987E705609C}"/>
              </a:ext>
            </a:extLst>
          </p:cNvPr>
          <p:cNvSpPr/>
          <p:nvPr/>
        </p:nvSpPr>
        <p:spPr>
          <a:xfrm>
            <a:off x="20063427" y="6780510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0A24FD-AEFD-6A40-8CC0-DC83FE216603}"/>
              </a:ext>
            </a:extLst>
          </p:cNvPr>
          <p:cNvSpPr/>
          <p:nvPr/>
        </p:nvSpPr>
        <p:spPr>
          <a:xfrm>
            <a:off x="20063427" y="10168145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981DA3-21EF-4044-BE5B-FB45EED8B9D6}"/>
              </a:ext>
            </a:extLst>
          </p:cNvPr>
          <p:cNvSpPr/>
          <p:nvPr/>
        </p:nvSpPr>
        <p:spPr>
          <a:xfrm>
            <a:off x="20063427" y="11518764"/>
            <a:ext cx="391150" cy="391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954898" y="1046901"/>
            <a:ext cx="164679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2BF6AEB-D6C4-3D4F-BB8D-D11FF2815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448708"/>
              </p:ext>
            </p:extLst>
          </p:nvPr>
        </p:nvGraphicFramePr>
        <p:xfrm>
          <a:off x="1512896" y="4791457"/>
          <a:ext cx="21351858" cy="742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1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1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1820">
                  <a:extLst>
                    <a:ext uri="{9D8B030D-6E8A-4147-A177-3AD203B41FA5}">
                      <a16:colId xmlns:a16="http://schemas.microsoft.com/office/drawing/2014/main" val="2385530718"/>
                    </a:ext>
                  </a:extLst>
                </a:gridCol>
                <a:gridCol w="2741820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2741820">
                  <a:extLst>
                    <a:ext uri="{9D8B030D-6E8A-4147-A177-3AD203B41FA5}">
                      <a16:colId xmlns:a16="http://schemas.microsoft.com/office/drawing/2014/main" val="738497628"/>
                    </a:ext>
                  </a:extLst>
                </a:gridCol>
                <a:gridCol w="2741820">
                  <a:extLst>
                    <a:ext uri="{9D8B030D-6E8A-4147-A177-3AD203B41FA5}">
                      <a16:colId xmlns:a16="http://schemas.microsoft.com/office/drawing/2014/main" val="3872189395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1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2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3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4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5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GAPS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33482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Analysis</a:t>
                      </a:r>
                    </a:p>
                  </a:txBody>
                  <a:tcPr marL="365760" marR="274320" marT="0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Sale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Production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Marketing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Distribution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Financial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628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Sales</a:t>
                      </a:r>
                    </a:p>
                  </a:txBody>
                  <a:tcPr marL="360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628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Production</a:t>
                      </a:r>
                    </a:p>
                  </a:txBody>
                  <a:tcPr marL="360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628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Marketing</a:t>
                      </a:r>
                    </a:p>
                  </a:txBody>
                  <a:tcPr marL="360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6280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Distribution</a:t>
                      </a:r>
                    </a:p>
                  </a:txBody>
                  <a:tcPr marL="360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6280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Poppins Light" pitchFamily="2" charset="77"/>
                          <a:ea typeface="Lato" panose="020F0502020204030203" pitchFamily="34" charset="0"/>
                          <a:cs typeface="Poppins Light" pitchFamily="2" charset="77"/>
                        </a:rPr>
                        <a:t>Financial</a:t>
                      </a:r>
                    </a:p>
                  </a:txBody>
                  <a:tcPr marL="360000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Light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Light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Light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Light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Light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00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954898" y="1046901"/>
            <a:ext cx="164679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5C3F41-ECA4-4F49-ACE8-7C29F4D0C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246961"/>
              </p:ext>
            </p:extLst>
          </p:nvPr>
        </p:nvGraphicFramePr>
        <p:xfrm>
          <a:off x="2152613" y="4921302"/>
          <a:ext cx="20072423" cy="7201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9023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4963778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4899811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4899811">
                  <a:extLst>
                    <a:ext uri="{9D8B030D-6E8A-4147-A177-3AD203B41FA5}">
                      <a16:colId xmlns:a16="http://schemas.microsoft.com/office/drawing/2014/main" val="1553357002"/>
                    </a:ext>
                  </a:extLst>
                </a:gridCol>
              </a:tblGrid>
              <a:tr h="1200209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Production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Sales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Production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Marketing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1200209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Roboto" panose="02000000000000000000" pitchFamily="2" charset="0"/>
                          <a:cs typeface="Poppins SemiBold" pitchFamily="2" charset="77"/>
                        </a:rPr>
                        <a:t>Managing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200209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Roboto" panose="02000000000000000000" pitchFamily="2" charset="0"/>
                          <a:cs typeface="Poppins SemiBold" pitchFamily="2" charset="77"/>
                        </a:rPr>
                        <a:t>Planning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200209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Roboto" panose="02000000000000000000" pitchFamily="2" charset="0"/>
                          <a:cs typeface="Poppins SemiBold" pitchFamily="2" charset="77"/>
                        </a:rPr>
                        <a:t>Rapid Set 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200209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Roboto" panose="02000000000000000000" pitchFamily="2" charset="0"/>
                          <a:cs typeface="Poppins SemiBold" pitchFamily="2" charset="77"/>
                        </a:rPr>
                        <a:t>Inventory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1200209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Roboto" panose="02000000000000000000" pitchFamily="2" charset="0"/>
                          <a:cs typeface="Poppins SemiBold" pitchFamily="2" charset="77"/>
                        </a:rPr>
                        <a:t>Performance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4" name="Up Arrow 3">
            <a:extLst>
              <a:ext uri="{FF2B5EF4-FFF2-40B4-BE49-F238E27FC236}">
                <a16:creationId xmlns:a16="http://schemas.microsoft.com/office/drawing/2014/main" id="{F735C1D6-A0E7-1E48-8187-C35BEFC5D62A}"/>
              </a:ext>
            </a:extLst>
          </p:cNvPr>
          <p:cNvSpPr/>
          <p:nvPr/>
        </p:nvSpPr>
        <p:spPr>
          <a:xfrm rot="16200000">
            <a:off x="17982186" y="2910753"/>
            <a:ext cx="851307" cy="7634394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Up Arrow 46">
            <a:extLst>
              <a:ext uri="{FF2B5EF4-FFF2-40B4-BE49-F238E27FC236}">
                <a16:creationId xmlns:a16="http://schemas.microsoft.com/office/drawing/2014/main" id="{7E016F81-016B-404C-8B4D-A69A43A2689B}"/>
              </a:ext>
            </a:extLst>
          </p:cNvPr>
          <p:cNvSpPr/>
          <p:nvPr/>
        </p:nvSpPr>
        <p:spPr>
          <a:xfrm rot="16200000">
            <a:off x="15547101" y="1664387"/>
            <a:ext cx="851307" cy="12504565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 Arrow 47">
            <a:extLst>
              <a:ext uri="{FF2B5EF4-FFF2-40B4-BE49-F238E27FC236}">
                <a16:creationId xmlns:a16="http://schemas.microsoft.com/office/drawing/2014/main" id="{5555D482-8F84-4149-8573-B194FE4DB809}"/>
              </a:ext>
            </a:extLst>
          </p:cNvPr>
          <p:cNvSpPr/>
          <p:nvPr/>
        </p:nvSpPr>
        <p:spPr>
          <a:xfrm rot="16200000">
            <a:off x="20496788" y="7825652"/>
            <a:ext cx="851307" cy="2605192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Up Arrow 48">
            <a:extLst>
              <a:ext uri="{FF2B5EF4-FFF2-40B4-BE49-F238E27FC236}">
                <a16:creationId xmlns:a16="http://schemas.microsoft.com/office/drawing/2014/main" id="{DF0C3D33-5BA5-C448-91B5-FEBD30EE4D8A}"/>
              </a:ext>
            </a:extLst>
          </p:cNvPr>
          <p:cNvSpPr/>
          <p:nvPr/>
        </p:nvSpPr>
        <p:spPr>
          <a:xfrm rot="16200000">
            <a:off x="15547102" y="4110408"/>
            <a:ext cx="851307" cy="12504564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Up Arrow 49">
            <a:extLst>
              <a:ext uri="{FF2B5EF4-FFF2-40B4-BE49-F238E27FC236}">
                <a16:creationId xmlns:a16="http://schemas.microsoft.com/office/drawing/2014/main" id="{49205F98-64CF-8944-97C4-66DBFC433788}"/>
              </a:ext>
            </a:extLst>
          </p:cNvPr>
          <p:cNvSpPr/>
          <p:nvPr/>
        </p:nvSpPr>
        <p:spPr>
          <a:xfrm rot="16200000">
            <a:off x="17982187" y="7711353"/>
            <a:ext cx="851307" cy="7634394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4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005EA2C3-5810-1047-9467-6CDDF5CEFDC5}"/>
              </a:ext>
            </a:extLst>
          </p:cNvPr>
          <p:cNvSpPr/>
          <p:nvPr/>
        </p:nvSpPr>
        <p:spPr>
          <a:xfrm>
            <a:off x="7512967" y="5281964"/>
            <a:ext cx="14618451" cy="6745669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954898" y="1046901"/>
            <a:ext cx="164679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49964C0-146D-8443-9C8F-8457A26E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257738"/>
              </p:ext>
            </p:extLst>
          </p:nvPr>
        </p:nvGraphicFramePr>
        <p:xfrm>
          <a:off x="7529936" y="5281964"/>
          <a:ext cx="14601482" cy="6745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5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5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5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5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59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63667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3667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667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3667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3667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34979"/>
                  </a:ext>
                </a:extLst>
              </a:tr>
              <a:tr h="963667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3667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61872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B5BD554B-7712-E545-B710-A2BBB7C99A68}"/>
              </a:ext>
            </a:extLst>
          </p:cNvPr>
          <p:cNvGrpSpPr/>
          <p:nvPr/>
        </p:nvGrpSpPr>
        <p:grpSpPr>
          <a:xfrm>
            <a:off x="7769698" y="4805580"/>
            <a:ext cx="14208872" cy="369332"/>
            <a:chOff x="8415154" y="4805580"/>
            <a:chExt cx="12964965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AB2C0F-314D-2D4E-B784-C8784DA9BE05}"/>
                </a:ext>
              </a:extLst>
            </p:cNvPr>
            <p:cNvSpPr txBox="1"/>
            <p:nvPr/>
          </p:nvSpPr>
          <p:spPr>
            <a:xfrm>
              <a:off x="8415154" y="4805580"/>
              <a:ext cx="16743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d-ID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31360B-F886-104D-8AA7-3E35910917F7}"/>
                </a:ext>
              </a:extLst>
            </p:cNvPr>
            <p:cNvSpPr txBox="1"/>
            <p:nvPr/>
          </p:nvSpPr>
          <p:spPr>
            <a:xfrm>
              <a:off x="10188502" y="4805580"/>
              <a:ext cx="16743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d-ID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Tue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03763A-F66B-A14E-9705-B73FCF3DAD13}"/>
                </a:ext>
              </a:extLst>
            </p:cNvPr>
            <p:cNvSpPr txBox="1"/>
            <p:nvPr/>
          </p:nvSpPr>
          <p:spPr>
            <a:xfrm>
              <a:off x="12115191" y="4805580"/>
              <a:ext cx="16743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d-ID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EB6CF2-A617-9D4A-937B-979403E054E6}"/>
                </a:ext>
              </a:extLst>
            </p:cNvPr>
            <p:cNvSpPr txBox="1"/>
            <p:nvPr/>
          </p:nvSpPr>
          <p:spPr>
            <a:xfrm>
              <a:off x="13975316" y="4805580"/>
              <a:ext cx="16743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d-ID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Thu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CB6C506-DBCB-D347-9953-7D31AD30397C}"/>
                </a:ext>
              </a:extLst>
            </p:cNvPr>
            <p:cNvSpPr txBox="1"/>
            <p:nvPr/>
          </p:nvSpPr>
          <p:spPr>
            <a:xfrm>
              <a:off x="15916289" y="4805580"/>
              <a:ext cx="16743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d-ID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Fri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38F33CB-4A6F-7843-A6FD-4A226FE05EAD}"/>
                </a:ext>
              </a:extLst>
            </p:cNvPr>
            <p:cNvSpPr txBox="1"/>
            <p:nvPr/>
          </p:nvSpPr>
          <p:spPr>
            <a:xfrm>
              <a:off x="17804991" y="4805580"/>
              <a:ext cx="16743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d-ID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Sat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DF52D4-7E2B-9844-950C-C5EB2ACBAFB5}"/>
                </a:ext>
              </a:extLst>
            </p:cNvPr>
            <p:cNvSpPr txBox="1"/>
            <p:nvPr/>
          </p:nvSpPr>
          <p:spPr>
            <a:xfrm>
              <a:off x="19705734" y="4805580"/>
              <a:ext cx="16743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d-ID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Sun</a:t>
              </a:r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79F2AFB2-FAC7-8244-9740-80BDF537478B}"/>
              </a:ext>
            </a:extLst>
          </p:cNvPr>
          <p:cNvSpPr/>
          <p:nvPr/>
        </p:nvSpPr>
        <p:spPr>
          <a:xfrm>
            <a:off x="8365741" y="5605542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540BC7C-856F-5C45-A3AB-358FB5BC295C}"/>
              </a:ext>
            </a:extLst>
          </p:cNvPr>
          <p:cNvSpPr/>
          <p:nvPr/>
        </p:nvSpPr>
        <p:spPr>
          <a:xfrm>
            <a:off x="14095981" y="5605542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14A1CE0-CC16-7F43-8479-C114DFF65C97}"/>
              </a:ext>
            </a:extLst>
          </p:cNvPr>
          <p:cNvSpPr/>
          <p:nvPr/>
        </p:nvSpPr>
        <p:spPr>
          <a:xfrm>
            <a:off x="10215103" y="5605542"/>
            <a:ext cx="330270" cy="330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38B0C50-2955-CA47-8304-C4681B50E0D0}"/>
              </a:ext>
            </a:extLst>
          </p:cNvPr>
          <p:cNvSpPr/>
          <p:nvPr/>
        </p:nvSpPr>
        <p:spPr>
          <a:xfrm>
            <a:off x="17831592" y="5605542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C2D2147-AE4D-3640-BA28-7A1F94194F9A}"/>
              </a:ext>
            </a:extLst>
          </p:cNvPr>
          <p:cNvSpPr/>
          <p:nvPr/>
        </p:nvSpPr>
        <p:spPr>
          <a:xfrm>
            <a:off x="8365741" y="6540176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16289F1-DD00-F042-AF08-033F5402EF71}"/>
              </a:ext>
            </a:extLst>
          </p:cNvPr>
          <p:cNvSpPr/>
          <p:nvPr/>
        </p:nvSpPr>
        <p:spPr>
          <a:xfrm>
            <a:off x="14095981" y="6540176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17D79D8-A979-374C-ADA5-429B32488B13}"/>
              </a:ext>
            </a:extLst>
          </p:cNvPr>
          <p:cNvSpPr/>
          <p:nvPr/>
        </p:nvSpPr>
        <p:spPr>
          <a:xfrm>
            <a:off x="19826221" y="6557429"/>
            <a:ext cx="330270" cy="330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C3972C3-7F34-164C-8523-F01804B1D87D}"/>
              </a:ext>
            </a:extLst>
          </p:cNvPr>
          <p:cNvSpPr/>
          <p:nvPr/>
        </p:nvSpPr>
        <p:spPr>
          <a:xfrm>
            <a:off x="10269040" y="7526738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B9ECA38-F44D-0D40-93FD-0FCA1EA7CB68}"/>
              </a:ext>
            </a:extLst>
          </p:cNvPr>
          <p:cNvSpPr/>
          <p:nvPr/>
        </p:nvSpPr>
        <p:spPr>
          <a:xfrm>
            <a:off x="14095981" y="7526738"/>
            <a:ext cx="330270" cy="330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043212F-0AA8-4543-AFA1-CA8C50147780}"/>
              </a:ext>
            </a:extLst>
          </p:cNvPr>
          <p:cNvSpPr/>
          <p:nvPr/>
        </p:nvSpPr>
        <p:spPr>
          <a:xfrm>
            <a:off x="19826221" y="7526738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3227DD2-6F40-9345-A9B4-4AF6B540A626}"/>
              </a:ext>
            </a:extLst>
          </p:cNvPr>
          <p:cNvSpPr/>
          <p:nvPr/>
        </p:nvSpPr>
        <p:spPr>
          <a:xfrm>
            <a:off x="15996092" y="6557429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2093D87-5C89-B14C-96DA-CCA8612DFA57}"/>
              </a:ext>
            </a:extLst>
          </p:cNvPr>
          <p:cNvSpPr/>
          <p:nvPr/>
        </p:nvSpPr>
        <p:spPr>
          <a:xfrm>
            <a:off x="12165963" y="6557429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84C4E6F-2F2E-A047-AD57-6F0A2FAF9C82}"/>
              </a:ext>
            </a:extLst>
          </p:cNvPr>
          <p:cNvSpPr/>
          <p:nvPr/>
        </p:nvSpPr>
        <p:spPr>
          <a:xfrm>
            <a:off x="8365741" y="8521271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9E20C1D-7D9A-AB46-80BB-9F500EE76083}"/>
              </a:ext>
            </a:extLst>
          </p:cNvPr>
          <p:cNvSpPr/>
          <p:nvPr/>
        </p:nvSpPr>
        <p:spPr>
          <a:xfrm>
            <a:off x="12165963" y="8521271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38E0696-2856-A84C-9000-9A99DFA34F26}"/>
              </a:ext>
            </a:extLst>
          </p:cNvPr>
          <p:cNvSpPr/>
          <p:nvPr/>
        </p:nvSpPr>
        <p:spPr>
          <a:xfrm>
            <a:off x="10215103" y="8521271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EBD7085-3FF9-8E47-8569-0D6A15B49719}"/>
              </a:ext>
            </a:extLst>
          </p:cNvPr>
          <p:cNvSpPr/>
          <p:nvPr/>
        </p:nvSpPr>
        <p:spPr>
          <a:xfrm>
            <a:off x="17831592" y="8521271"/>
            <a:ext cx="330270" cy="330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3221866-856A-1C41-B78F-59A3C54AFD5B}"/>
              </a:ext>
            </a:extLst>
          </p:cNvPr>
          <p:cNvSpPr/>
          <p:nvPr/>
        </p:nvSpPr>
        <p:spPr>
          <a:xfrm>
            <a:off x="8365741" y="9455905"/>
            <a:ext cx="330270" cy="330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8646B27-FC51-3E40-AE05-1E571AD881EE}"/>
              </a:ext>
            </a:extLst>
          </p:cNvPr>
          <p:cNvSpPr/>
          <p:nvPr/>
        </p:nvSpPr>
        <p:spPr>
          <a:xfrm>
            <a:off x="14095981" y="9455905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140E4DA-46EB-7249-9999-4FC34E5E6AB1}"/>
              </a:ext>
            </a:extLst>
          </p:cNvPr>
          <p:cNvSpPr/>
          <p:nvPr/>
        </p:nvSpPr>
        <p:spPr>
          <a:xfrm>
            <a:off x="19826221" y="9473158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6DB4237-2A06-B446-8F67-D7BC01FF5C13}"/>
              </a:ext>
            </a:extLst>
          </p:cNvPr>
          <p:cNvSpPr/>
          <p:nvPr/>
        </p:nvSpPr>
        <p:spPr>
          <a:xfrm>
            <a:off x="10269040" y="10442467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026DCB0-03C6-6544-A93C-17D44364CE00}"/>
              </a:ext>
            </a:extLst>
          </p:cNvPr>
          <p:cNvSpPr/>
          <p:nvPr/>
        </p:nvSpPr>
        <p:spPr>
          <a:xfrm>
            <a:off x="17859848" y="10442467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38DB753-DD5B-1045-8203-23416932682F}"/>
              </a:ext>
            </a:extLst>
          </p:cNvPr>
          <p:cNvSpPr/>
          <p:nvPr/>
        </p:nvSpPr>
        <p:spPr>
          <a:xfrm>
            <a:off x="19826221" y="10442467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96F67CC-4DEB-9F43-B67F-1D0289032937}"/>
              </a:ext>
            </a:extLst>
          </p:cNvPr>
          <p:cNvSpPr/>
          <p:nvPr/>
        </p:nvSpPr>
        <p:spPr>
          <a:xfrm>
            <a:off x="15996092" y="9473158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4A464A-342F-1546-B448-2A6BE349480B}"/>
              </a:ext>
            </a:extLst>
          </p:cNvPr>
          <p:cNvSpPr/>
          <p:nvPr/>
        </p:nvSpPr>
        <p:spPr>
          <a:xfrm>
            <a:off x="12165963" y="9473158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0BAD4A8-1D99-7B4C-9049-DC6405AB98D5}"/>
              </a:ext>
            </a:extLst>
          </p:cNvPr>
          <p:cNvSpPr/>
          <p:nvPr/>
        </p:nvSpPr>
        <p:spPr>
          <a:xfrm>
            <a:off x="15996092" y="10435157"/>
            <a:ext cx="330270" cy="330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0E1B513-B24B-084D-AAA2-42FA2B2A084A}"/>
              </a:ext>
            </a:extLst>
          </p:cNvPr>
          <p:cNvSpPr/>
          <p:nvPr/>
        </p:nvSpPr>
        <p:spPr>
          <a:xfrm>
            <a:off x="14095981" y="11370970"/>
            <a:ext cx="330270" cy="330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AB8414F-1F50-4644-924A-142D0955BA93}"/>
              </a:ext>
            </a:extLst>
          </p:cNvPr>
          <p:cNvSpPr/>
          <p:nvPr/>
        </p:nvSpPr>
        <p:spPr>
          <a:xfrm>
            <a:off x="19826221" y="11388223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F77F127-DE90-F64E-8F7F-6AD99C9D35B5}"/>
              </a:ext>
            </a:extLst>
          </p:cNvPr>
          <p:cNvSpPr/>
          <p:nvPr/>
        </p:nvSpPr>
        <p:spPr>
          <a:xfrm>
            <a:off x="15996092" y="11388223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71ECAB6-95A2-CD42-ABBB-55098C76A035}"/>
              </a:ext>
            </a:extLst>
          </p:cNvPr>
          <p:cNvSpPr/>
          <p:nvPr/>
        </p:nvSpPr>
        <p:spPr>
          <a:xfrm>
            <a:off x="12165963" y="11388223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F5B9C6C8-2A1A-BC42-939E-F5DF9BA0F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569322"/>
              </p:ext>
            </p:extLst>
          </p:nvPr>
        </p:nvGraphicFramePr>
        <p:xfrm>
          <a:off x="2216340" y="5281963"/>
          <a:ext cx="4895693" cy="6745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63667">
                <a:tc>
                  <a:txBody>
                    <a:bodyPr/>
                    <a:lstStyle/>
                    <a:p>
                      <a:pPr algn="ctr"/>
                      <a:r>
                        <a:rPr lang="id-ID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cs typeface="Poppins SemiBold" pitchFamily="2" charset="77"/>
                        </a:rPr>
                        <a:t>Sales</a:t>
                      </a: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3667">
                <a:tc>
                  <a:txBody>
                    <a:bodyPr/>
                    <a:lstStyle/>
                    <a:p>
                      <a:pPr algn="ctr"/>
                      <a:r>
                        <a:rPr lang="id-ID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cs typeface="Poppins SemiBold" pitchFamily="2" charset="77"/>
                        </a:rPr>
                        <a:t>Production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667">
                <a:tc>
                  <a:txBody>
                    <a:bodyPr/>
                    <a:lstStyle/>
                    <a:p>
                      <a:pPr algn="ctr"/>
                      <a:r>
                        <a:rPr lang="id-ID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cs typeface="Poppins SemiBold" pitchFamily="2" charset="77"/>
                        </a:rPr>
                        <a:t>Marketing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3667">
                <a:tc>
                  <a:txBody>
                    <a:bodyPr/>
                    <a:lstStyle/>
                    <a:p>
                      <a:pPr algn="ctr"/>
                      <a:r>
                        <a:rPr lang="id-ID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cs typeface="Poppins SemiBold" pitchFamily="2" charset="77"/>
                        </a:rPr>
                        <a:t>Distribution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3667">
                <a:tc>
                  <a:txBody>
                    <a:bodyPr/>
                    <a:lstStyle/>
                    <a:p>
                      <a:pPr algn="ctr"/>
                      <a:r>
                        <a:rPr lang="id-ID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cs typeface="Poppins SemiBold" pitchFamily="2" charset="77"/>
                        </a:rPr>
                        <a:t>Financial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34979"/>
                  </a:ext>
                </a:extLst>
              </a:tr>
              <a:tr h="963667">
                <a:tc>
                  <a:txBody>
                    <a:bodyPr/>
                    <a:lstStyle/>
                    <a:p>
                      <a:pPr algn="ctr"/>
                      <a:r>
                        <a:rPr lang="id-ID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cs typeface="Poppins SemiBold" pitchFamily="2" charset="77"/>
                        </a:rPr>
                        <a:t>Commerce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3667">
                <a:tc>
                  <a:txBody>
                    <a:bodyPr/>
                    <a:lstStyle/>
                    <a:p>
                      <a:pPr algn="ctr"/>
                      <a:r>
                        <a:rPr lang="id-ID" sz="28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cs typeface="Poppins SemiBold" pitchFamily="2" charset="77"/>
                        </a:rPr>
                        <a:t>Business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618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44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954898" y="1046901"/>
            <a:ext cx="164679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89944828-CCEE-5D47-B323-99E61F530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236454"/>
              </p:ext>
            </p:extLst>
          </p:nvPr>
        </p:nvGraphicFramePr>
        <p:xfrm>
          <a:off x="2126307" y="5309540"/>
          <a:ext cx="20125035" cy="690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007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</a:tblGrid>
              <a:tr h="1150375"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2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i="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963370"/>
                  </a:ext>
                </a:extLst>
              </a:tr>
              <a:tr h="11503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Managing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1503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Planning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1503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Rapid Set Up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11503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Inventory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11503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Performance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sp>
        <p:nvSpPr>
          <p:cNvPr id="130" name="Rectangle 129">
            <a:extLst>
              <a:ext uri="{FF2B5EF4-FFF2-40B4-BE49-F238E27FC236}">
                <a16:creationId xmlns:a16="http://schemas.microsoft.com/office/drawing/2014/main" id="{314BFF20-CE69-AC43-B204-3014BE193BA9}"/>
              </a:ext>
            </a:extLst>
          </p:cNvPr>
          <p:cNvSpPr/>
          <p:nvPr/>
        </p:nvSpPr>
        <p:spPr>
          <a:xfrm>
            <a:off x="2126307" y="4827658"/>
            <a:ext cx="8042706" cy="16353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73B42F3-2975-1C48-917A-F48894A93C53}"/>
              </a:ext>
            </a:extLst>
          </p:cNvPr>
          <p:cNvSpPr/>
          <p:nvPr/>
        </p:nvSpPr>
        <p:spPr>
          <a:xfrm>
            <a:off x="10169013" y="4827658"/>
            <a:ext cx="4031982" cy="16353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07BE8A8-C271-BC4B-A433-9C6BC651F60A}"/>
              </a:ext>
            </a:extLst>
          </p:cNvPr>
          <p:cNvSpPr/>
          <p:nvPr/>
        </p:nvSpPr>
        <p:spPr>
          <a:xfrm>
            <a:off x="14200995" y="4827658"/>
            <a:ext cx="4031982" cy="16353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6D63F5E-A05B-F945-92AF-334EF6C81143}"/>
              </a:ext>
            </a:extLst>
          </p:cNvPr>
          <p:cNvSpPr/>
          <p:nvPr/>
        </p:nvSpPr>
        <p:spPr>
          <a:xfrm>
            <a:off x="18232977" y="4827658"/>
            <a:ext cx="4031982" cy="16353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 Placeholder">
            <a:extLst>
              <a:ext uri="{FF2B5EF4-FFF2-40B4-BE49-F238E27FC236}">
                <a16:creationId xmlns:a16="http://schemas.microsoft.com/office/drawing/2014/main" id="{6B004AC9-A709-DE46-AF1D-57233FA5DB67}"/>
              </a:ext>
            </a:extLst>
          </p:cNvPr>
          <p:cNvSpPr txBox="1"/>
          <p:nvPr/>
        </p:nvSpPr>
        <p:spPr>
          <a:xfrm>
            <a:off x="10366148" y="5347825"/>
            <a:ext cx="3637711" cy="595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Sales</a:t>
            </a:r>
            <a:endParaRPr sz="32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54" name="Text Placeholder">
            <a:extLst>
              <a:ext uri="{FF2B5EF4-FFF2-40B4-BE49-F238E27FC236}">
                <a16:creationId xmlns:a16="http://schemas.microsoft.com/office/drawing/2014/main" id="{398EE720-7B0B-0B47-A3B1-DB21020204F3}"/>
              </a:ext>
            </a:extLst>
          </p:cNvPr>
          <p:cNvSpPr txBox="1"/>
          <p:nvPr/>
        </p:nvSpPr>
        <p:spPr>
          <a:xfrm>
            <a:off x="14398130" y="5347825"/>
            <a:ext cx="3637711" cy="595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Production</a:t>
            </a:r>
            <a:endParaRPr sz="32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55" name="Text Placeholder">
            <a:extLst>
              <a:ext uri="{FF2B5EF4-FFF2-40B4-BE49-F238E27FC236}">
                <a16:creationId xmlns:a16="http://schemas.microsoft.com/office/drawing/2014/main" id="{BBE1BEFA-625D-4F48-891A-3755D803F6AC}"/>
              </a:ext>
            </a:extLst>
          </p:cNvPr>
          <p:cNvSpPr txBox="1"/>
          <p:nvPr/>
        </p:nvSpPr>
        <p:spPr>
          <a:xfrm>
            <a:off x="18430112" y="5347825"/>
            <a:ext cx="3637711" cy="595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Marketing</a:t>
            </a:r>
            <a:endParaRPr sz="32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56" name="Gráfico 250">
            <a:extLst>
              <a:ext uri="{FF2B5EF4-FFF2-40B4-BE49-F238E27FC236}">
                <a16:creationId xmlns:a16="http://schemas.microsoft.com/office/drawing/2014/main" id="{DFE60546-E60E-4C4D-906F-E9EFF4166ACF}"/>
              </a:ext>
            </a:extLst>
          </p:cNvPr>
          <p:cNvSpPr/>
          <p:nvPr/>
        </p:nvSpPr>
        <p:spPr>
          <a:xfrm>
            <a:off x="11899587" y="6776577"/>
            <a:ext cx="570831" cy="570831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48422 w 570831"/>
              <a:gd name="connsiteY5" fmla="*/ 203609 h 570831"/>
              <a:gd name="connsiteX6" fmla="*/ 242770 w 570831"/>
              <a:gd name="connsiteY6" fmla="*/ 409262 h 570831"/>
              <a:gd name="connsiteX7" fmla="*/ 225954 w 570831"/>
              <a:gd name="connsiteY7" fmla="*/ 416231 h 570831"/>
              <a:gd name="connsiteX8" fmla="*/ 209138 w 570831"/>
              <a:gd name="connsiteY8" fmla="*/ 409262 h 570831"/>
              <a:gd name="connsiteX9" fmla="*/ 98624 w 570831"/>
              <a:gd name="connsiteY9" fmla="*/ 298748 h 570831"/>
              <a:gd name="connsiteX10" fmla="*/ 98624 w 570831"/>
              <a:gd name="connsiteY10" fmla="*/ 281929 h 570831"/>
              <a:gd name="connsiteX11" fmla="*/ 115438 w 570831"/>
              <a:gd name="connsiteY11" fmla="*/ 265114 h 570831"/>
              <a:gd name="connsiteX12" fmla="*/ 132258 w 570831"/>
              <a:gd name="connsiteY12" fmla="*/ 265114 h 570831"/>
              <a:gd name="connsiteX13" fmla="*/ 225954 w 570831"/>
              <a:gd name="connsiteY13" fmla="*/ 358813 h 570831"/>
              <a:gd name="connsiteX14" fmla="*/ 414789 w 570831"/>
              <a:gd name="connsiteY14" fmla="*/ 169976 h 570831"/>
              <a:gd name="connsiteX15" fmla="*/ 431608 w 570831"/>
              <a:gd name="connsiteY15" fmla="*/ 169976 h 570831"/>
              <a:gd name="connsiteX16" fmla="*/ 448422 w 570831"/>
              <a:gd name="connsiteY16" fmla="*/ 186791 h 570831"/>
              <a:gd name="connsiteX17" fmla="*/ 448422 w 570831"/>
              <a:gd name="connsiteY17" fmla="*/ 203609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448422" y="203609"/>
                </a:moveTo>
                <a:lnTo>
                  <a:pt x="242770" y="409262"/>
                </a:lnTo>
                <a:cubicBezTo>
                  <a:pt x="238125" y="413908"/>
                  <a:pt x="232039" y="416231"/>
                  <a:pt x="225954" y="416231"/>
                </a:cubicBezTo>
                <a:cubicBezTo>
                  <a:pt x="219869" y="416231"/>
                  <a:pt x="213783" y="413908"/>
                  <a:pt x="209138" y="409262"/>
                </a:cubicBezTo>
                <a:lnTo>
                  <a:pt x="98624" y="298748"/>
                </a:lnTo>
                <a:cubicBezTo>
                  <a:pt x="93979" y="294104"/>
                  <a:pt x="93979" y="286574"/>
                  <a:pt x="98624" y="281929"/>
                </a:cubicBezTo>
                <a:lnTo>
                  <a:pt x="115438" y="265114"/>
                </a:lnTo>
                <a:cubicBezTo>
                  <a:pt x="120084" y="260471"/>
                  <a:pt x="127612" y="260471"/>
                  <a:pt x="132258" y="265114"/>
                </a:cubicBezTo>
                <a:lnTo>
                  <a:pt x="225954" y="358813"/>
                </a:lnTo>
                <a:lnTo>
                  <a:pt x="414789" y="169976"/>
                </a:lnTo>
                <a:cubicBezTo>
                  <a:pt x="419435" y="165333"/>
                  <a:pt x="426963" y="165333"/>
                  <a:pt x="431608" y="169976"/>
                </a:cubicBezTo>
                <a:lnTo>
                  <a:pt x="448422" y="186791"/>
                </a:lnTo>
                <a:cubicBezTo>
                  <a:pt x="453068" y="191436"/>
                  <a:pt x="453068" y="198966"/>
                  <a:pt x="448422" y="203609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57" name="Gráfico 250">
            <a:extLst>
              <a:ext uri="{FF2B5EF4-FFF2-40B4-BE49-F238E27FC236}">
                <a16:creationId xmlns:a16="http://schemas.microsoft.com/office/drawing/2014/main" id="{362F476B-870A-A045-B45C-A3B7B340F8E2}"/>
              </a:ext>
            </a:extLst>
          </p:cNvPr>
          <p:cNvSpPr/>
          <p:nvPr/>
        </p:nvSpPr>
        <p:spPr>
          <a:xfrm>
            <a:off x="11899587" y="7919577"/>
            <a:ext cx="570831" cy="570831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48422 w 570831"/>
              <a:gd name="connsiteY5" fmla="*/ 203609 h 570831"/>
              <a:gd name="connsiteX6" fmla="*/ 242770 w 570831"/>
              <a:gd name="connsiteY6" fmla="*/ 409262 h 570831"/>
              <a:gd name="connsiteX7" fmla="*/ 225954 w 570831"/>
              <a:gd name="connsiteY7" fmla="*/ 416231 h 570831"/>
              <a:gd name="connsiteX8" fmla="*/ 209138 w 570831"/>
              <a:gd name="connsiteY8" fmla="*/ 409262 h 570831"/>
              <a:gd name="connsiteX9" fmla="*/ 98624 w 570831"/>
              <a:gd name="connsiteY9" fmla="*/ 298748 h 570831"/>
              <a:gd name="connsiteX10" fmla="*/ 98624 w 570831"/>
              <a:gd name="connsiteY10" fmla="*/ 281929 h 570831"/>
              <a:gd name="connsiteX11" fmla="*/ 115438 w 570831"/>
              <a:gd name="connsiteY11" fmla="*/ 265114 h 570831"/>
              <a:gd name="connsiteX12" fmla="*/ 132258 w 570831"/>
              <a:gd name="connsiteY12" fmla="*/ 265114 h 570831"/>
              <a:gd name="connsiteX13" fmla="*/ 225954 w 570831"/>
              <a:gd name="connsiteY13" fmla="*/ 358813 h 570831"/>
              <a:gd name="connsiteX14" fmla="*/ 414789 w 570831"/>
              <a:gd name="connsiteY14" fmla="*/ 169976 h 570831"/>
              <a:gd name="connsiteX15" fmla="*/ 431608 w 570831"/>
              <a:gd name="connsiteY15" fmla="*/ 169976 h 570831"/>
              <a:gd name="connsiteX16" fmla="*/ 448422 w 570831"/>
              <a:gd name="connsiteY16" fmla="*/ 186791 h 570831"/>
              <a:gd name="connsiteX17" fmla="*/ 448422 w 570831"/>
              <a:gd name="connsiteY17" fmla="*/ 203609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448422" y="203609"/>
                </a:moveTo>
                <a:lnTo>
                  <a:pt x="242770" y="409262"/>
                </a:lnTo>
                <a:cubicBezTo>
                  <a:pt x="238125" y="413908"/>
                  <a:pt x="232039" y="416231"/>
                  <a:pt x="225954" y="416231"/>
                </a:cubicBezTo>
                <a:cubicBezTo>
                  <a:pt x="219869" y="416231"/>
                  <a:pt x="213783" y="413908"/>
                  <a:pt x="209138" y="409262"/>
                </a:cubicBezTo>
                <a:lnTo>
                  <a:pt x="98624" y="298748"/>
                </a:lnTo>
                <a:cubicBezTo>
                  <a:pt x="93979" y="294104"/>
                  <a:pt x="93979" y="286574"/>
                  <a:pt x="98624" y="281929"/>
                </a:cubicBezTo>
                <a:lnTo>
                  <a:pt x="115438" y="265114"/>
                </a:lnTo>
                <a:cubicBezTo>
                  <a:pt x="120084" y="260471"/>
                  <a:pt x="127612" y="260471"/>
                  <a:pt x="132258" y="265114"/>
                </a:cubicBezTo>
                <a:lnTo>
                  <a:pt x="225954" y="358813"/>
                </a:lnTo>
                <a:lnTo>
                  <a:pt x="414789" y="169976"/>
                </a:lnTo>
                <a:cubicBezTo>
                  <a:pt x="419435" y="165333"/>
                  <a:pt x="426963" y="165333"/>
                  <a:pt x="431608" y="169976"/>
                </a:cubicBezTo>
                <a:lnTo>
                  <a:pt x="448422" y="186791"/>
                </a:lnTo>
                <a:cubicBezTo>
                  <a:pt x="453068" y="191436"/>
                  <a:pt x="453068" y="198966"/>
                  <a:pt x="448422" y="203609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58" name="Gráfico 250">
            <a:extLst>
              <a:ext uri="{FF2B5EF4-FFF2-40B4-BE49-F238E27FC236}">
                <a16:creationId xmlns:a16="http://schemas.microsoft.com/office/drawing/2014/main" id="{2E3C2B12-C6FC-ED4C-8BAD-C8B7CC5ED3C7}"/>
              </a:ext>
            </a:extLst>
          </p:cNvPr>
          <p:cNvSpPr/>
          <p:nvPr/>
        </p:nvSpPr>
        <p:spPr>
          <a:xfrm>
            <a:off x="15931259" y="7919577"/>
            <a:ext cx="570831" cy="570831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48422 w 570831"/>
              <a:gd name="connsiteY5" fmla="*/ 203609 h 570831"/>
              <a:gd name="connsiteX6" fmla="*/ 242770 w 570831"/>
              <a:gd name="connsiteY6" fmla="*/ 409262 h 570831"/>
              <a:gd name="connsiteX7" fmla="*/ 225954 w 570831"/>
              <a:gd name="connsiteY7" fmla="*/ 416231 h 570831"/>
              <a:gd name="connsiteX8" fmla="*/ 209138 w 570831"/>
              <a:gd name="connsiteY8" fmla="*/ 409262 h 570831"/>
              <a:gd name="connsiteX9" fmla="*/ 98624 w 570831"/>
              <a:gd name="connsiteY9" fmla="*/ 298748 h 570831"/>
              <a:gd name="connsiteX10" fmla="*/ 98624 w 570831"/>
              <a:gd name="connsiteY10" fmla="*/ 281929 h 570831"/>
              <a:gd name="connsiteX11" fmla="*/ 115438 w 570831"/>
              <a:gd name="connsiteY11" fmla="*/ 265114 h 570831"/>
              <a:gd name="connsiteX12" fmla="*/ 132258 w 570831"/>
              <a:gd name="connsiteY12" fmla="*/ 265114 h 570831"/>
              <a:gd name="connsiteX13" fmla="*/ 225954 w 570831"/>
              <a:gd name="connsiteY13" fmla="*/ 358813 h 570831"/>
              <a:gd name="connsiteX14" fmla="*/ 414789 w 570831"/>
              <a:gd name="connsiteY14" fmla="*/ 169976 h 570831"/>
              <a:gd name="connsiteX15" fmla="*/ 431608 w 570831"/>
              <a:gd name="connsiteY15" fmla="*/ 169976 h 570831"/>
              <a:gd name="connsiteX16" fmla="*/ 448422 w 570831"/>
              <a:gd name="connsiteY16" fmla="*/ 186791 h 570831"/>
              <a:gd name="connsiteX17" fmla="*/ 448422 w 570831"/>
              <a:gd name="connsiteY17" fmla="*/ 203609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448422" y="203609"/>
                </a:moveTo>
                <a:lnTo>
                  <a:pt x="242770" y="409262"/>
                </a:lnTo>
                <a:cubicBezTo>
                  <a:pt x="238125" y="413908"/>
                  <a:pt x="232039" y="416231"/>
                  <a:pt x="225954" y="416231"/>
                </a:cubicBezTo>
                <a:cubicBezTo>
                  <a:pt x="219869" y="416231"/>
                  <a:pt x="213783" y="413908"/>
                  <a:pt x="209138" y="409262"/>
                </a:cubicBezTo>
                <a:lnTo>
                  <a:pt x="98624" y="298748"/>
                </a:lnTo>
                <a:cubicBezTo>
                  <a:pt x="93979" y="294104"/>
                  <a:pt x="93979" y="286574"/>
                  <a:pt x="98624" y="281929"/>
                </a:cubicBezTo>
                <a:lnTo>
                  <a:pt x="115438" y="265114"/>
                </a:lnTo>
                <a:cubicBezTo>
                  <a:pt x="120084" y="260471"/>
                  <a:pt x="127612" y="260471"/>
                  <a:pt x="132258" y="265114"/>
                </a:cubicBezTo>
                <a:lnTo>
                  <a:pt x="225954" y="358813"/>
                </a:lnTo>
                <a:lnTo>
                  <a:pt x="414789" y="169976"/>
                </a:lnTo>
                <a:cubicBezTo>
                  <a:pt x="419435" y="165333"/>
                  <a:pt x="426963" y="165333"/>
                  <a:pt x="431608" y="169976"/>
                </a:cubicBezTo>
                <a:lnTo>
                  <a:pt x="448422" y="186791"/>
                </a:lnTo>
                <a:cubicBezTo>
                  <a:pt x="453068" y="191436"/>
                  <a:pt x="453068" y="198966"/>
                  <a:pt x="448422" y="203609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59" name="Gráfico 250">
            <a:extLst>
              <a:ext uri="{FF2B5EF4-FFF2-40B4-BE49-F238E27FC236}">
                <a16:creationId xmlns:a16="http://schemas.microsoft.com/office/drawing/2014/main" id="{35F925BC-20B2-E14D-8E92-AC766E1FF07F}"/>
              </a:ext>
            </a:extLst>
          </p:cNvPr>
          <p:cNvSpPr/>
          <p:nvPr/>
        </p:nvSpPr>
        <p:spPr>
          <a:xfrm>
            <a:off x="15931259" y="6776577"/>
            <a:ext cx="570831" cy="570831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48422 w 570831"/>
              <a:gd name="connsiteY5" fmla="*/ 203609 h 570831"/>
              <a:gd name="connsiteX6" fmla="*/ 242770 w 570831"/>
              <a:gd name="connsiteY6" fmla="*/ 409262 h 570831"/>
              <a:gd name="connsiteX7" fmla="*/ 225954 w 570831"/>
              <a:gd name="connsiteY7" fmla="*/ 416231 h 570831"/>
              <a:gd name="connsiteX8" fmla="*/ 209138 w 570831"/>
              <a:gd name="connsiteY8" fmla="*/ 409262 h 570831"/>
              <a:gd name="connsiteX9" fmla="*/ 98624 w 570831"/>
              <a:gd name="connsiteY9" fmla="*/ 298748 h 570831"/>
              <a:gd name="connsiteX10" fmla="*/ 98624 w 570831"/>
              <a:gd name="connsiteY10" fmla="*/ 281929 h 570831"/>
              <a:gd name="connsiteX11" fmla="*/ 115438 w 570831"/>
              <a:gd name="connsiteY11" fmla="*/ 265114 h 570831"/>
              <a:gd name="connsiteX12" fmla="*/ 132258 w 570831"/>
              <a:gd name="connsiteY12" fmla="*/ 265114 h 570831"/>
              <a:gd name="connsiteX13" fmla="*/ 225954 w 570831"/>
              <a:gd name="connsiteY13" fmla="*/ 358813 h 570831"/>
              <a:gd name="connsiteX14" fmla="*/ 414789 w 570831"/>
              <a:gd name="connsiteY14" fmla="*/ 169976 h 570831"/>
              <a:gd name="connsiteX15" fmla="*/ 431608 w 570831"/>
              <a:gd name="connsiteY15" fmla="*/ 169976 h 570831"/>
              <a:gd name="connsiteX16" fmla="*/ 448422 w 570831"/>
              <a:gd name="connsiteY16" fmla="*/ 186791 h 570831"/>
              <a:gd name="connsiteX17" fmla="*/ 448422 w 570831"/>
              <a:gd name="connsiteY17" fmla="*/ 203609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448422" y="203609"/>
                </a:moveTo>
                <a:lnTo>
                  <a:pt x="242770" y="409262"/>
                </a:lnTo>
                <a:cubicBezTo>
                  <a:pt x="238125" y="413908"/>
                  <a:pt x="232039" y="416231"/>
                  <a:pt x="225954" y="416231"/>
                </a:cubicBezTo>
                <a:cubicBezTo>
                  <a:pt x="219869" y="416231"/>
                  <a:pt x="213783" y="413908"/>
                  <a:pt x="209138" y="409262"/>
                </a:cubicBezTo>
                <a:lnTo>
                  <a:pt x="98624" y="298748"/>
                </a:lnTo>
                <a:cubicBezTo>
                  <a:pt x="93979" y="294104"/>
                  <a:pt x="93979" y="286574"/>
                  <a:pt x="98624" y="281929"/>
                </a:cubicBezTo>
                <a:lnTo>
                  <a:pt x="115438" y="265114"/>
                </a:lnTo>
                <a:cubicBezTo>
                  <a:pt x="120084" y="260471"/>
                  <a:pt x="127612" y="260471"/>
                  <a:pt x="132258" y="265114"/>
                </a:cubicBezTo>
                <a:lnTo>
                  <a:pt x="225954" y="358813"/>
                </a:lnTo>
                <a:lnTo>
                  <a:pt x="414789" y="169976"/>
                </a:lnTo>
                <a:cubicBezTo>
                  <a:pt x="419435" y="165333"/>
                  <a:pt x="426963" y="165333"/>
                  <a:pt x="431608" y="169976"/>
                </a:cubicBezTo>
                <a:lnTo>
                  <a:pt x="448422" y="186791"/>
                </a:lnTo>
                <a:cubicBezTo>
                  <a:pt x="453068" y="191436"/>
                  <a:pt x="453068" y="198966"/>
                  <a:pt x="448422" y="203609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60" name="Gráfico 250">
            <a:extLst>
              <a:ext uri="{FF2B5EF4-FFF2-40B4-BE49-F238E27FC236}">
                <a16:creationId xmlns:a16="http://schemas.microsoft.com/office/drawing/2014/main" id="{5E888767-0AC3-BA49-B1B4-960980C7B505}"/>
              </a:ext>
            </a:extLst>
          </p:cNvPr>
          <p:cNvSpPr/>
          <p:nvPr/>
        </p:nvSpPr>
        <p:spPr>
          <a:xfrm>
            <a:off x="15931259" y="9062577"/>
            <a:ext cx="570831" cy="570831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48422 w 570831"/>
              <a:gd name="connsiteY5" fmla="*/ 203609 h 570831"/>
              <a:gd name="connsiteX6" fmla="*/ 242770 w 570831"/>
              <a:gd name="connsiteY6" fmla="*/ 409262 h 570831"/>
              <a:gd name="connsiteX7" fmla="*/ 225954 w 570831"/>
              <a:gd name="connsiteY7" fmla="*/ 416231 h 570831"/>
              <a:gd name="connsiteX8" fmla="*/ 209138 w 570831"/>
              <a:gd name="connsiteY8" fmla="*/ 409262 h 570831"/>
              <a:gd name="connsiteX9" fmla="*/ 98624 w 570831"/>
              <a:gd name="connsiteY9" fmla="*/ 298748 h 570831"/>
              <a:gd name="connsiteX10" fmla="*/ 98624 w 570831"/>
              <a:gd name="connsiteY10" fmla="*/ 281929 h 570831"/>
              <a:gd name="connsiteX11" fmla="*/ 115438 w 570831"/>
              <a:gd name="connsiteY11" fmla="*/ 265114 h 570831"/>
              <a:gd name="connsiteX12" fmla="*/ 132258 w 570831"/>
              <a:gd name="connsiteY12" fmla="*/ 265114 h 570831"/>
              <a:gd name="connsiteX13" fmla="*/ 225954 w 570831"/>
              <a:gd name="connsiteY13" fmla="*/ 358813 h 570831"/>
              <a:gd name="connsiteX14" fmla="*/ 414789 w 570831"/>
              <a:gd name="connsiteY14" fmla="*/ 169976 h 570831"/>
              <a:gd name="connsiteX15" fmla="*/ 431608 w 570831"/>
              <a:gd name="connsiteY15" fmla="*/ 169976 h 570831"/>
              <a:gd name="connsiteX16" fmla="*/ 448422 w 570831"/>
              <a:gd name="connsiteY16" fmla="*/ 186791 h 570831"/>
              <a:gd name="connsiteX17" fmla="*/ 448422 w 570831"/>
              <a:gd name="connsiteY17" fmla="*/ 203609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448422" y="203609"/>
                </a:moveTo>
                <a:lnTo>
                  <a:pt x="242770" y="409262"/>
                </a:lnTo>
                <a:cubicBezTo>
                  <a:pt x="238125" y="413908"/>
                  <a:pt x="232039" y="416231"/>
                  <a:pt x="225954" y="416231"/>
                </a:cubicBezTo>
                <a:cubicBezTo>
                  <a:pt x="219869" y="416231"/>
                  <a:pt x="213783" y="413908"/>
                  <a:pt x="209138" y="409262"/>
                </a:cubicBezTo>
                <a:lnTo>
                  <a:pt x="98624" y="298748"/>
                </a:lnTo>
                <a:cubicBezTo>
                  <a:pt x="93979" y="294104"/>
                  <a:pt x="93979" y="286574"/>
                  <a:pt x="98624" y="281929"/>
                </a:cubicBezTo>
                <a:lnTo>
                  <a:pt x="115438" y="265114"/>
                </a:lnTo>
                <a:cubicBezTo>
                  <a:pt x="120084" y="260471"/>
                  <a:pt x="127612" y="260471"/>
                  <a:pt x="132258" y="265114"/>
                </a:cubicBezTo>
                <a:lnTo>
                  <a:pt x="225954" y="358813"/>
                </a:lnTo>
                <a:lnTo>
                  <a:pt x="414789" y="169976"/>
                </a:lnTo>
                <a:cubicBezTo>
                  <a:pt x="419435" y="165333"/>
                  <a:pt x="426963" y="165333"/>
                  <a:pt x="431608" y="169976"/>
                </a:cubicBezTo>
                <a:lnTo>
                  <a:pt x="448422" y="186791"/>
                </a:lnTo>
                <a:cubicBezTo>
                  <a:pt x="453068" y="191436"/>
                  <a:pt x="453068" y="198966"/>
                  <a:pt x="448422" y="203609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61" name="Gráfico 250">
            <a:extLst>
              <a:ext uri="{FF2B5EF4-FFF2-40B4-BE49-F238E27FC236}">
                <a16:creationId xmlns:a16="http://schemas.microsoft.com/office/drawing/2014/main" id="{185A444A-2C10-8C4A-99E6-FA08BD597C71}"/>
              </a:ext>
            </a:extLst>
          </p:cNvPr>
          <p:cNvSpPr/>
          <p:nvPr/>
        </p:nvSpPr>
        <p:spPr>
          <a:xfrm>
            <a:off x="11899587" y="9062577"/>
            <a:ext cx="570831" cy="570831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48422 w 570831"/>
              <a:gd name="connsiteY5" fmla="*/ 203609 h 570831"/>
              <a:gd name="connsiteX6" fmla="*/ 242770 w 570831"/>
              <a:gd name="connsiteY6" fmla="*/ 409262 h 570831"/>
              <a:gd name="connsiteX7" fmla="*/ 225954 w 570831"/>
              <a:gd name="connsiteY7" fmla="*/ 416231 h 570831"/>
              <a:gd name="connsiteX8" fmla="*/ 209138 w 570831"/>
              <a:gd name="connsiteY8" fmla="*/ 409262 h 570831"/>
              <a:gd name="connsiteX9" fmla="*/ 98624 w 570831"/>
              <a:gd name="connsiteY9" fmla="*/ 298748 h 570831"/>
              <a:gd name="connsiteX10" fmla="*/ 98624 w 570831"/>
              <a:gd name="connsiteY10" fmla="*/ 281929 h 570831"/>
              <a:gd name="connsiteX11" fmla="*/ 115438 w 570831"/>
              <a:gd name="connsiteY11" fmla="*/ 265114 h 570831"/>
              <a:gd name="connsiteX12" fmla="*/ 132258 w 570831"/>
              <a:gd name="connsiteY12" fmla="*/ 265114 h 570831"/>
              <a:gd name="connsiteX13" fmla="*/ 225954 w 570831"/>
              <a:gd name="connsiteY13" fmla="*/ 358813 h 570831"/>
              <a:gd name="connsiteX14" fmla="*/ 414789 w 570831"/>
              <a:gd name="connsiteY14" fmla="*/ 169976 h 570831"/>
              <a:gd name="connsiteX15" fmla="*/ 431608 w 570831"/>
              <a:gd name="connsiteY15" fmla="*/ 169976 h 570831"/>
              <a:gd name="connsiteX16" fmla="*/ 448422 w 570831"/>
              <a:gd name="connsiteY16" fmla="*/ 186791 h 570831"/>
              <a:gd name="connsiteX17" fmla="*/ 448422 w 570831"/>
              <a:gd name="connsiteY17" fmla="*/ 203609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448422" y="203609"/>
                </a:moveTo>
                <a:lnTo>
                  <a:pt x="242770" y="409262"/>
                </a:lnTo>
                <a:cubicBezTo>
                  <a:pt x="238125" y="413908"/>
                  <a:pt x="232039" y="416231"/>
                  <a:pt x="225954" y="416231"/>
                </a:cubicBezTo>
                <a:cubicBezTo>
                  <a:pt x="219869" y="416231"/>
                  <a:pt x="213783" y="413908"/>
                  <a:pt x="209138" y="409262"/>
                </a:cubicBezTo>
                <a:lnTo>
                  <a:pt x="98624" y="298748"/>
                </a:lnTo>
                <a:cubicBezTo>
                  <a:pt x="93979" y="294104"/>
                  <a:pt x="93979" y="286574"/>
                  <a:pt x="98624" y="281929"/>
                </a:cubicBezTo>
                <a:lnTo>
                  <a:pt x="115438" y="265114"/>
                </a:lnTo>
                <a:cubicBezTo>
                  <a:pt x="120084" y="260471"/>
                  <a:pt x="127612" y="260471"/>
                  <a:pt x="132258" y="265114"/>
                </a:cubicBezTo>
                <a:lnTo>
                  <a:pt x="225954" y="358813"/>
                </a:lnTo>
                <a:lnTo>
                  <a:pt x="414789" y="169976"/>
                </a:lnTo>
                <a:cubicBezTo>
                  <a:pt x="419435" y="165333"/>
                  <a:pt x="426963" y="165333"/>
                  <a:pt x="431608" y="169976"/>
                </a:cubicBezTo>
                <a:lnTo>
                  <a:pt x="448422" y="186791"/>
                </a:lnTo>
                <a:cubicBezTo>
                  <a:pt x="453068" y="191436"/>
                  <a:pt x="453068" y="198966"/>
                  <a:pt x="448422" y="203609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62" name="Gráfico 250">
            <a:extLst>
              <a:ext uri="{FF2B5EF4-FFF2-40B4-BE49-F238E27FC236}">
                <a16:creationId xmlns:a16="http://schemas.microsoft.com/office/drawing/2014/main" id="{DEFF0F20-6474-8B40-83C0-E0BB4DBAFAAA}"/>
              </a:ext>
            </a:extLst>
          </p:cNvPr>
          <p:cNvSpPr/>
          <p:nvPr/>
        </p:nvSpPr>
        <p:spPr>
          <a:xfrm>
            <a:off x="15931259" y="10205577"/>
            <a:ext cx="570831" cy="570831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48422 w 570831"/>
              <a:gd name="connsiteY5" fmla="*/ 203609 h 570831"/>
              <a:gd name="connsiteX6" fmla="*/ 242770 w 570831"/>
              <a:gd name="connsiteY6" fmla="*/ 409262 h 570831"/>
              <a:gd name="connsiteX7" fmla="*/ 225954 w 570831"/>
              <a:gd name="connsiteY7" fmla="*/ 416231 h 570831"/>
              <a:gd name="connsiteX8" fmla="*/ 209138 w 570831"/>
              <a:gd name="connsiteY8" fmla="*/ 409262 h 570831"/>
              <a:gd name="connsiteX9" fmla="*/ 98624 w 570831"/>
              <a:gd name="connsiteY9" fmla="*/ 298748 h 570831"/>
              <a:gd name="connsiteX10" fmla="*/ 98624 w 570831"/>
              <a:gd name="connsiteY10" fmla="*/ 281929 h 570831"/>
              <a:gd name="connsiteX11" fmla="*/ 115438 w 570831"/>
              <a:gd name="connsiteY11" fmla="*/ 265114 h 570831"/>
              <a:gd name="connsiteX12" fmla="*/ 132258 w 570831"/>
              <a:gd name="connsiteY12" fmla="*/ 265114 h 570831"/>
              <a:gd name="connsiteX13" fmla="*/ 225954 w 570831"/>
              <a:gd name="connsiteY13" fmla="*/ 358813 h 570831"/>
              <a:gd name="connsiteX14" fmla="*/ 414789 w 570831"/>
              <a:gd name="connsiteY14" fmla="*/ 169976 h 570831"/>
              <a:gd name="connsiteX15" fmla="*/ 431608 w 570831"/>
              <a:gd name="connsiteY15" fmla="*/ 169976 h 570831"/>
              <a:gd name="connsiteX16" fmla="*/ 448422 w 570831"/>
              <a:gd name="connsiteY16" fmla="*/ 186791 h 570831"/>
              <a:gd name="connsiteX17" fmla="*/ 448422 w 570831"/>
              <a:gd name="connsiteY17" fmla="*/ 203609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448422" y="203609"/>
                </a:moveTo>
                <a:lnTo>
                  <a:pt x="242770" y="409262"/>
                </a:lnTo>
                <a:cubicBezTo>
                  <a:pt x="238125" y="413908"/>
                  <a:pt x="232039" y="416231"/>
                  <a:pt x="225954" y="416231"/>
                </a:cubicBezTo>
                <a:cubicBezTo>
                  <a:pt x="219869" y="416231"/>
                  <a:pt x="213783" y="413908"/>
                  <a:pt x="209138" y="409262"/>
                </a:cubicBezTo>
                <a:lnTo>
                  <a:pt x="98624" y="298748"/>
                </a:lnTo>
                <a:cubicBezTo>
                  <a:pt x="93979" y="294104"/>
                  <a:pt x="93979" y="286574"/>
                  <a:pt x="98624" y="281929"/>
                </a:cubicBezTo>
                <a:lnTo>
                  <a:pt x="115438" y="265114"/>
                </a:lnTo>
                <a:cubicBezTo>
                  <a:pt x="120084" y="260471"/>
                  <a:pt x="127612" y="260471"/>
                  <a:pt x="132258" y="265114"/>
                </a:cubicBezTo>
                <a:lnTo>
                  <a:pt x="225954" y="358813"/>
                </a:lnTo>
                <a:lnTo>
                  <a:pt x="414789" y="169976"/>
                </a:lnTo>
                <a:cubicBezTo>
                  <a:pt x="419435" y="165333"/>
                  <a:pt x="426963" y="165333"/>
                  <a:pt x="431608" y="169976"/>
                </a:cubicBezTo>
                <a:lnTo>
                  <a:pt x="448422" y="186791"/>
                </a:lnTo>
                <a:cubicBezTo>
                  <a:pt x="453068" y="191436"/>
                  <a:pt x="453068" y="198966"/>
                  <a:pt x="448422" y="203609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63" name="Gráfico 250">
            <a:extLst>
              <a:ext uri="{FF2B5EF4-FFF2-40B4-BE49-F238E27FC236}">
                <a16:creationId xmlns:a16="http://schemas.microsoft.com/office/drawing/2014/main" id="{191255BD-1874-8B45-A41F-775F0DC4F5FD}"/>
              </a:ext>
            </a:extLst>
          </p:cNvPr>
          <p:cNvSpPr/>
          <p:nvPr/>
        </p:nvSpPr>
        <p:spPr>
          <a:xfrm>
            <a:off x="19984275" y="7919577"/>
            <a:ext cx="570831" cy="570831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48422 w 570831"/>
              <a:gd name="connsiteY5" fmla="*/ 203609 h 570831"/>
              <a:gd name="connsiteX6" fmla="*/ 242770 w 570831"/>
              <a:gd name="connsiteY6" fmla="*/ 409262 h 570831"/>
              <a:gd name="connsiteX7" fmla="*/ 225954 w 570831"/>
              <a:gd name="connsiteY7" fmla="*/ 416231 h 570831"/>
              <a:gd name="connsiteX8" fmla="*/ 209138 w 570831"/>
              <a:gd name="connsiteY8" fmla="*/ 409262 h 570831"/>
              <a:gd name="connsiteX9" fmla="*/ 98624 w 570831"/>
              <a:gd name="connsiteY9" fmla="*/ 298748 h 570831"/>
              <a:gd name="connsiteX10" fmla="*/ 98624 w 570831"/>
              <a:gd name="connsiteY10" fmla="*/ 281929 h 570831"/>
              <a:gd name="connsiteX11" fmla="*/ 115438 w 570831"/>
              <a:gd name="connsiteY11" fmla="*/ 265114 h 570831"/>
              <a:gd name="connsiteX12" fmla="*/ 132258 w 570831"/>
              <a:gd name="connsiteY12" fmla="*/ 265114 h 570831"/>
              <a:gd name="connsiteX13" fmla="*/ 225954 w 570831"/>
              <a:gd name="connsiteY13" fmla="*/ 358813 h 570831"/>
              <a:gd name="connsiteX14" fmla="*/ 414789 w 570831"/>
              <a:gd name="connsiteY14" fmla="*/ 169976 h 570831"/>
              <a:gd name="connsiteX15" fmla="*/ 431608 w 570831"/>
              <a:gd name="connsiteY15" fmla="*/ 169976 h 570831"/>
              <a:gd name="connsiteX16" fmla="*/ 448422 w 570831"/>
              <a:gd name="connsiteY16" fmla="*/ 186791 h 570831"/>
              <a:gd name="connsiteX17" fmla="*/ 448422 w 570831"/>
              <a:gd name="connsiteY17" fmla="*/ 203609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448422" y="203609"/>
                </a:moveTo>
                <a:lnTo>
                  <a:pt x="242770" y="409262"/>
                </a:lnTo>
                <a:cubicBezTo>
                  <a:pt x="238125" y="413908"/>
                  <a:pt x="232039" y="416231"/>
                  <a:pt x="225954" y="416231"/>
                </a:cubicBezTo>
                <a:cubicBezTo>
                  <a:pt x="219869" y="416231"/>
                  <a:pt x="213783" y="413908"/>
                  <a:pt x="209138" y="409262"/>
                </a:cubicBezTo>
                <a:lnTo>
                  <a:pt x="98624" y="298748"/>
                </a:lnTo>
                <a:cubicBezTo>
                  <a:pt x="93979" y="294104"/>
                  <a:pt x="93979" y="286574"/>
                  <a:pt x="98624" y="281929"/>
                </a:cubicBezTo>
                <a:lnTo>
                  <a:pt x="115438" y="265114"/>
                </a:lnTo>
                <a:cubicBezTo>
                  <a:pt x="120084" y="260471"/>
                  <a:pt x="127612" y="260471"/>
                  <a:pt x="132258" y="265114"/>
                </a:cubicBezTo>
                <a:lnTo>
                  <a:pt x="225954" y="358813"/>
                </a:lnTo>
                <a:lnTo>
                  <a:pt x="414789" y="169976"/>
                </a:lnTo>
                <a:cubicBezTo>
                  <a:pt x="419435" y="165333"/>
                  <a:pt x="426963" y="165333"/>
                  <a:pt x="431608" y="169976"/>
                </a:cubicBezTo>
                <a:lnTo>
                  <a:pt x="448422" y="186791"/>
                </a:lnTo>
                <a:cubicBezTo>
                  <a:pt x="453068" y="191436"/>
                  <a:pt x="453068" y="198966"/>
                  <a:pt x="448422" y="203609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64" name="Gráfico 250">
            <a:extLst>
              <a:ext uri="{FF2B5EF4-FFF2-40B4-BE49-F238E27FC236}">
                <a16:creationId xmlns:a16="http://schemas.microsoft.com/office/drawing/2014/main" id="{C210E41B-D075-484D-ACB3-40D1A688F433}"/>
              </a:ext>
            </a:extLst>
          </p:cNvPr>
          <p:cNvSpPr/>
          <p:nvPr/>
        </p:nvSpPr>
        <p:spPr>
          <a:xfrm>
            <a:off x="19984275" y="6776577"/>
            <a:ext cx="570831" cy="570831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48422 w 570831"/>
              <a:gd name="connsiteY5" fmla="*/ 203609 h 570831"/>
              <a:gd name="connsiteX6" fmla="*/ 242770 w 570831"/>
              <a:gd name="connsiteY6" fmla="*/ 409262 h 570831"/>
              <a:gd name="connsiteX7" fmla="*/ 225954 w 570831"/>
              <a:gd name="connsiteY7" fmla="*/ 416231 h 570831"/>
              <a:gd name="connsiteX8" fmla="*/ 209138 w 570831"/>
              <a:gd name="connsiteY8" fmla="*/ 409262 h 570831"/>
              <a:gd name="connsiteX9" fmla="*/ 98624 w 570831"/>
              <a:gd name="connsiteY9" fmla="*/ 298748 h 570831"/>
              <a:gd name="connsiteX10" fmla="*/ 98624 w 570831"/>
              <a:gd name="connsiteY10" fmla="*/ 281929 h 570831"/>
              <a:gd name="connsiteX11" fmla="*/ 115438 w 570831"/>
              <a:gd name="connsiteY11" fmla="*/ 265114 h 570831"/>
              <a:gd name="connsiteX12" fmla="*/ 132258 w 570831"/>
              <a:gd name="connsiteY12" fmla="*/ 265114 h 570831"/>
              <a:gd name="connsiteX13" fmla="*/ 225954 w 570831"/>
              <a:gd name="connsiteY13" fmla="*/ 358813 h 570831"/>
              <a:gd name="connsiteX14" fmla="*/ 414789 w 570831"/>
              <a:gd name="connsiteY14" fmla="*/ 169976 h 570831"/>
              <a:gd name="connsiteX15" fmla="*/ 431608 w 570831"/>
              <a:gd name="connsiteY15" fmla="*/ 169976 h 570831"/>
              <a:gd name="connsiteX16" fmla="*/ 448422 w 570831"/>
              <a:gd name="connsiteY16" fmla="*/ 186791 h 570831"/>
              <a:gd name="connsiteX17" fmla="*/ 448422 w 570831"/>
              <a:gd name="connsiteY17" fmla="*/ 203609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448422" y="203609"/>
                </a:moveTo>
                <a:lnTo>
                  <a:pt x="242770" y="409262"/>
                </a:lnTo>
                <a:cubicBezTo>
                  <a:pt x="238125" y="413908"/>
                  <a:pt x="232039" y="416231"/>
                  <a:pt x="225954" y="416231"/>
                </a:cubicBezTo>
                <a:cubicBezTo>
                  <a:pt x="219869" y="416231"/>
                  <a:pt x="213783" y="413908"/>
                  <a:pt x="209138" y="409262"/>
                </a:cubicBezTo>
                <a:lnTo>
                  <a:pt x="98624" y="298748"/>
                </a:lnTo>
                <a:cubicBezTo>
                  <a:pt x="93979" y="294104"/>
                  <a:pt x="93979" y="286574"/>
                  <a:pt x="98624" y="281929"/>
                </a:cubicBezTo>
                <a:lnTo>
                  <a:pt x="115438" y="265114"/>
                </a:lnTo>
                <a:cubicBezTo>
                  <a:pt x="120084" y="260471"/>
                  <a:pt x="127612" y="260471"/>
                  <a:pt x="132258" y="265114"/>
                </a:cubicBezTo>
                <a:lnTo>
                  <a:pt x="225954" y="358813"/>
                </a:lnTo>
                <a:lnTo>
                  <a:pt x="414789" y="169976"/>
                </a:lnTo>
                <a:cubicBezTo>
                  <a:pt x="419435" y="165333"/>
                  <a:pt x="426963" y="165333"/>
                  <a:pt x="431608" y="169976"/>
                </a:cubicBezTo>
                <a:lnTo>
                  <a:pt x="448422" y="186791"/>
                </a:lnTo>
                <a:cubicBezTo>
                  <a:pt x="453068" y="191436"/>
                  <a:pt x="453068" y="198966"/>
                  <a:pt x="448422" y="203609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65" name="Gráfico 250">
            <a:extLst>
              <a:ext uri="{FF2B5EF4-FFF2-40B4-BE49-F238E27FC236}">
                <a16:creationId xmlns:a16="http://schemas.microsoft.com/office/drawing/2014/main" id="{7D6F36A2-4CE1-8D4F-A906-A23854AF4213}"/>
              </a:ext>
            </a:extLst>
          </p:cNvPr>
          <p:cNvSpPr/>
          <p:nvPr/>
        </p:nvSpPr>
        <p:spPr>
          <a:xfrm>
            <a:off x="19984275" y="9062577"/>
            <a:ext cx="570831" cy="570831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48422 w 570831"/>
              <a:gd name="connsiteY5" fmla="*/ 203609 h 570831"/>
              <a:gd name="connsiteX6" fmla="*/ 242770 w 570831"/>
              <a:gd name="connsiteY6" fmla="*/ 409262 h 570831"/>
              <a:gd name="connsiteX7" fmla="*/ 225954 w 570831"/>
              <a:gd name="connsiteY7" fmla="*/ 416231 h 570831"/>
              <a:gd name="connsiteX8" fmla="*/ 209138 w 570831"/>
              <a:gd name="connsiteY8" fmla="*/ 409262 h 570831"/>
              <a:gd name="connsiteX9" fmla="*/ 98624 w 570831"/>
              <a:gd name="connsiteY9" fmla="*/ 298748 h 570831"/>
              <a:gd name="connsiteX10" fmla="*/ 98624 w 570831"/>
              <a:gd name="connsiteY10" fmla="*/ 281929 h 570831"/>
              <a:gd name="connsiteX11" fmla="*/ 115438 w 570831"/>
              <a:gd name="connsiteY11" fmla="*/ 265114 h 570831"/>
              <a:gd name="connsiteX12" fmla="*/ 132258 w 570831"/>
              <a:gd name="connsiteY12" fmla="*/ 265114 h 570831"/>
              <a:gd name="connsiteX13" fmla="*/ 225954 w 570831"/>
              <a:gd name="connsiteY13" fmla="*/ 358813 h 570831"/>
              <a:gd name="connsiteX14" fmla="*/ 414789 w 570831"/>
              <a:gd name="connsiteY14" fmla="*/ 169976 h 570831"/>
              <a:gd name="connsiteX15" fmla="*/ 431608 w 570831"/>
              <a:gd name="connsiteY15" fmla="*/ 169976 h 570831"/>
              <a:gd name="connsiteX16" fmla="*/ 448422 w 570831"/>
              <a:gd name="connsiteY16" fmla="*/ 186791 h 570831"/>
              <a:gd name="connsiteX17" fmla="*/ 448422 w 570831"/>
              <a:gd name="connsiteY17" fmla="*/ 203609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448422" y="203609"/>
                </a:moveTo>
                <a:lnTo>
                  <a:pt x="242770" y="409262"/>
                </a:lnTo>
                <a:cubicBezTo>
                  <a:pt x="238125" y="413908"/>
                  <a:pt x="232039" y="416231"/>
                  <a:pt x="225954" y="416231"/>
                </a:cubicBezTo>
                <a:cubicBezTo>
                  <a:pt x="219869" y="416231"/>
                  <a:pt x="213783" y="413908"/>
                  <a:pt x="209138" y="409262"/>
                </a:cubicBezTo>
                <a:lnTo>
                  <a:pt x="98624" y="298748"/>
                </a:lnTo>
                <a:cubicBezTo>
                  <a:pt x="93979" y="294104"/>
                  <a:pt x="93979" y="286574"/>
                  <a:pt x="98624" y="281929"/>
                </a:cubicBezTo>
                <a:lnTo>
                  <a:pt x="115438" y="265114"/>
                </a:lnTo>
                <a:cubicBezTo>
                  <a:pt x="120084" y="260471"/>
                  <a:pt x="127612" y="260471"/>
                  <a:pt x="132258" y="265114"/>
                </a:cubicBezTo>
                <a:lnTo>
                  <a:pt x="225954" y="358813"/>
                </a:lnTo>
                <a:lnTo>
                  <a:pt x="414789" y="169976"/>
                </a:lnTo>
                <a:cubicBezTo>
                  <a:pt x="419435" y="165333"/>
                  <a:pt x="426963" y="165333"/>
                  <a:pt x="431608" y="169976"/>
                </a:cubicBezTo>
                <a:lnTo>
                  <a:pt x="448422" y="186791"/>
                </a:lnTo>
                <a:cubicBezTo>
                  <a:pt x="453068" y="191436"/>
                  <a:pt x="453068" y="198966"/>
                  <a:pt x="448422" y="203609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66" name="Gráfico 250">
            <a:extLst>
              <a:ext uri="{FF2B5EF4-FFF2-40B4-BE49-F238E27FC236}">
                <a16:creationId xmlns:a16="http://schemas.microsoft.com/office/drawing/2014/main" id="{EE59EF2B-9A4E-0D44-A454-56062B834238}"/>
              </a:ext>
            </a:extLst>
          </p:cNvPr>
          <p:cNvSpPr/>
          <p:nvPr/>
        </p:nvSpPr>
        <p:spPr>
          <a:xfrm>
            <a:off x="19984275" y="10205577"/>
            <a:ext cx="570831" cy="570831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48422 w 570831"/>
              <a:gd name="connsiteY5" fmla="*/ 203609 h 570831"/>
              <a:gd name="connsiteX6" fmla="*/ 242770 w 570831"/>
              <a:gd name="connsiteY6" fmla="*/ 409262 h 570831"/>
              <a:gd name="connsiteX7" fmla="*/ 225954 w 570831"/>
              <a:gd name="connsiteY7" fmla="*/ 416231 h 570831"/>
              <a:gd name="connsiteX8" fmla="*/ 209138 w 570831"/>
              <a:gd name="connsiteY8" fmla="*/ 409262 h 570831"/>
              <a:gd name="connsiteX9" fmla="*/ 98624 w 570831"/>
              <a:gd name="connsiteY9" fmla="*/ 298748 h 570831"/>
              <a:gd name="connsiteX10" fmla="*/ 98624 w 570831"/>
              <a:gd name="connsiteY10" fmla="*/ 281929 h 570831"/>
              <a:gd name="connsiteX11" fmla="*/ 115438 w 570831"/>
              <a:gd name="connsiteY11" fmla="*/ 265114 h 570831"/>
              <a:gd name="connsiteX12" fmla="*/ 132258 w 570831"/>
              <a:gd name="connsiteY12" fmla="*/ 265114 h 570831"/>
              <a:gd name="connsiteX13" fmla="*/ 225954 w 570831"/>
              <a:gd name="connsiteY13" fmla="*/ 358813 h 570831"/>
              <a:gd name="connsiteX14" fmla="*/ 414789 w 570831"/>
              <a:gd name="connsiteY14" fmla="*/ 169976 h 570831"/>
              <a:gd name="connsiteX15" fmla="*/ 431608 w 570831"/>
              <a:gd name="connsiteY15" fmla="*/ 169976 h 570831"/>
              <a:gd name="connsiteX16" fmla="*/ 448422 w 570831"/>
              <a:gd name="connsiteY16" fmla="*/ 186791 h 570831"/>
              <a:gd name="connsiteX17" fmla="*/ 448422 w 570831"/>
              <a:gd name="connsiteY17" fmla="*/ 203609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448422" y="203609"/>
                </a:moveTo>
                <a:lnTo>
                  <a:pt x="242770" y="409262"/>
                </a:lnTo>
                <a:cubicBezTo>
                  <a:pt x="238125" y="413908"/>
                  <a:pt x="232039" y="416231"/>
                  <a:pt x="225954" y="416231"/>
                </a:cubicBezTo>
                <a:cubicBezTo>
                  <a:pt x="219869" y="416231"/>
                  <a:pt x="213783" y="413908"/>
                  <a:pt x="209138" y="409262"/>
                </a:cubicBezTo>
                <a:lnTo>
                  <a:pt x="98624" y="298748"/>
                </a:lnTo>
                <a:cubicBezTo>
                  <a:pt x="93979" y="294104"/>
                  <a:pt x="93979" y="286574"/>
                  <a:pt x="98624" y="281929"/>
                </a:cubicBezTo>
                <a:lnTo>
                  <a:pt x="115438" y="265114"/>
                </a:lnTo>
                <a:cubicBezTo>
                  <a:pt x="120084" y="260471"/>
                  <a:pt x="127612" y="260471"/>
                  <a:pt x="132258" y="265114"/>
                </a:cubicBezTo>
                <a:lnTo>
                  <a:pt x="225954" y="358813"/>
                </a:lnTo>
                <a:lnTo>
                  <a:pt x="414789" y="169976"/>
                </a:lnTo>
                <a:cubicBezTo>
                  <a:pt x="419435" y="165333"/>
                  <a:pt x="426963" y="165333"/>
                  <a:pt x="431608" y="169976"/>
                </a:cubicBezTo>
                <a:lnTo>
                  <a:pt x="448422" y="186791"/>
                </a:lnTo>
                <a:cubicBezTo>
                  <a:pt x="453068" y="191436"/>
                  <a:pt x="453068" y="198966"/>
                  <a:pt x="448422" y="203609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67" name="Gráfico 250">
            <a:extLst>
              <a:ext uri="{FF2B5EF4-FFF2-40B4-BE49-F238E27FC236}">
                <a16:creationId xmlns:a16="http://schemas.microsoft.com/office/drawing/2014/main" id="{AA88BE5D-35D2-2647-BCAF-29E2AF3A83CF}"/>
              </a:ext>
            </a:extLst>
          </p:cNvPr>
          <p:cNvSpPr/>
          <p:nvPr/>
        </p:nvSpPr>
        <p:spPr>
          <a:xfrm>
            <a:off x="19984275" y="11367112"/>
            <a:ext cx="570831" cy="570831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48422 w 570831"/>
              <a:gd name="connsiteY5" fmla="*/ 203609 h 570831"/>
              <a:gd name="connsiteX6" fmla="*/ 242770 w 570831"/>
              <a:gd name="connsiteY6" fmla="*/ 409262 h 570831"/>
              <a:gd name="connsiteX7" fmla="*/ 225954 w 570831"/>
              <a:gd name="connsiteY7" fmla="*/ 416231 h 570831"/>
              <a:gd name="connsiteX8" fmla="*/ 209138 w 570831"/>
              <a:gd name="connsiteY8" fmla="*/ 409262 h 570831"/>
              <a:gd name="connsiteX9" fmla="*/ 98624 w 570831"/>
              <a:gd name="connsiteY9" fmla="*/ 298748 h 570831"/>
              <a:gd name="connsiteX10" fmla="*/ 98624 w 570831"/>
              <a:gd name="connsiteY10" fmla="*/ 281929 h 570831"/>
              <a:gd name="connsiteX11" fmla="*/ 115438 w 570831"/>
              <a:gd name="connsiteY11" fmla="*/ 265114 h 570831"/>
              <a:gd name="connsiteX12" fmla="*/ 132258 w 570831"/>
              <a:gd name="connsiteY12" fmla="*/ 265114 h 570831"/>
              <a:gd name="connsiteX13" fmla="*/ 225954 w 570831"/>
              <a:gd name="connsiteY13" fmla="*/ 358813 h 570831"/>
              <a:gd name="connsiteX14" fmla="*/ 414789 w 570831"/>
              <a:gd name="connsiteY14" fmla="*/ 169976 h 570831"/>
              <a:gd name="connsiteX15" fmla="*/ 431608 w 570831"/>
              <a:gd name="connsiteY15" fmla="*/ 169976 h 570831"/>
              <a:gd name="connsiteX16" fmla="*/ 448422 w 570831"/>
              <a:gd name="connsiteY16" fmla="*/ 186791 h 570831"/>
              <a:gd name="connsiteX17" fmla="*/ 448422 w 570831"/>
              <a:gd name="connsiteY17" fmla="*/ 203609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448422" y="203609"/>
                </a:moveTo>
                <a:lnTo>
                  <a:pt x="242770" y="409262"/>
                </a:lnTo>
                <a:cubicBezTo>
                  <a:pt x="238125" y="413908"/>
                  <a:pt x="232039" y="416231"/>
                  <a:pt x="225954" y="416231"/>
                </a:cubicBezTo>
                <a:cubicBezTo>
                  <a:pt x="219869" y="416231"/>
                  <a:pt x="213783" y="413908"/>
                  <a:pt x="209138" y="409262"/>
                </a:cubicBezTo>
                <a:lnTo>
                  <a:pt x="98624" y="298748"/>
                </a:lnTo>
                <a:cubicBezTo>
                  <a:pt x="93979" y="294104"/>
                  <a:pt x="93979" y="286574"/>
                  <a:pt x="98624" y="281929"/>
                </a:cubicBezTo>
                <a:lnTo>
                  <a:pt x="115438" y="265114"/>
                </a:lnTo>
                <a:cubicBezTo>
                  <a:pt x="120084" y="260471"/>
                  <a:pt x="127612" y="260471"/>
                  <a:pt x="132258" y="265114"/>
                </a:cubicBezTo>
                <a:lnTo>
                  <a:pt x="225954" y="358813"/>
                </a:lnTo>
                <a:lnTo>
                  <a:pt x="414789" y="169976"/>
                </a:lnTo>
                <a:cubicBezTo>
                  <a:pt x="419435" y="165333"/>
                  <a:pt x="426963" y="165333"/>
                  <a:pt x="431608" y="169976"/>
                </a:cubicBezTo>
                <a:lnTo>
                  <a:pt x="448422" y="186791"/>
                </a:lnTo>
                <a:cubicBezTo>
                  <a:pt x="453068" y="191436"/>
                  <a:pt x="453068" y="198966"/>
                  <a:pt x="448422" y="203609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68" name="Text Placeholder">
            <a:extLst>
              <a:ext uri="{FF2B5EF4-FFF2-40B4-BE49-F238E27FC236}">
                <a16:creationId xmlns:a16="http://schemas.microsoft.com/office/drawing/2014/main" id="{C6672336-B18A-FB49-A4F4-9043237CD723}"/>
              </a:ext>
            </a:extLst>
          </p:cNvPr>
          <p:cNvSpPr txBox="1"/>
          <p:nvPr/>
        </p:nvSpPr>
        <p:spPr>
          <a:xfrm>
            <a:off x="4318175" y="5347825"/>
            <a:ext cx="3637711" cy="595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Gaps</a:t>
            </a:r>
            <a:endParaRPr sz="32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5515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954898" y="1046901"/>
            <a:ext cx="164679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831CD8D-5D70-4742-8742-75A287A4C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749335"/>
              </p:ext>
            </p:extLst>
          </p:nvPr>
        </p:nvGraphicFramePr>
        <p:xfrm>
          <a:off x="1484992" y="4803661"/>
          <a:ext cx="21472981" cy="7573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4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3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3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3618">
                  <a:extLst>
                    <a:ext uri="{9D8B030D-6E8A-4147-A177-3AD203B41FA5}">
                      <a16:colId xmlns:a16="http://schemas.microsoft.com/office/drawing/2014/main" val="2385530718"/>
                    </a:ext>
                  </a:extLst>
                </a:gridCol>
                <a:gridCol w="3163618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3163618">
                  <a:extLst>
                    <a:ext uri="{9D8B030D-6E8A-4147-A177-3AD203B41FA5}">
                      <a16:colId xmlns:a16="http://schemas.microsoft.com/office/drawing/2014/main" val="738497628"/>
                    </a:ext>
                  </a:extLst>
                </a:gridCol>
              </a:tblGrid>
              <a:tr h="1018714"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1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2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3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4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5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334829"/>
                  </a:ext>
                </a:extLst>
              </a:tr>
              <a:tr h="1697856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Analysis</a:t>
                      </a:r>
                    </a:p>
                  </a:txBody>
                  <a:tcPr marL="365760" marR="274320" marT="0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Sale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Production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Marketing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Distribution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Financial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365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Sales</a:t>
                      </a:r>
                    </a:p>
                  </a:txBody>
                  <a:tcPr marL="360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365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Production</a:t>
                      </a:r>
                    </a:p>
                  </a:txBody>
                  <a:tcPr marL="360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1365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Marketing</a:t>
                      </a:r>
                    </a:p>
                  </a:txBody>
                  <a:tcPr marL="360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1365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Distribution</a:t>
                      </a:r>
                    </a:p>
                  </a:txBody>
                  <a:tcPr marL="360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1365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Light" pitchFamily="2" charset="77"/>
                          <a:ea typeface="Lato" panose="020F0502020204030203" pitchFamily="34" charset="0"/>
                          <a:cs typeface="Poppins Light" pitchFamily="2" charset="77"/>
                        </a:rPr>
                        <a:t>Financial</a:t>
                      </a:r>
                    </a:p>
                  </a:txBody>
                  <a:tcPr marL="360000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Light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Light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Light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Light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5-Point Star 25">
            <a:extLst>
              <a:ext uri="{FF2B5EF4-FFF2-40B4-BE49-F238E27FC236}">
                <a16:creationId xmlns:a16="http://schemas.microsoft.com/office/drawing/2014/main" id="{D6874C50-BEA3-F947-BF1E-DCD277FDADA7}"/>
              </a:ext>
            </a:extLst>
          </p:cNvPr>
          <p:cNvSpPr/>
          <p:nvPr/>
        </p:nvSpPr>
        <p:spPr>
          <a:xfrm>
            <a:off x="8520888" y="7800360"/>
            <a:ext cx="415636" cy="415636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5C1E8ED9-55E4-B54E-856F-59BF07B79ECA}"/>
              </a:ext>
            </a:extLst>
          </p:cNvPr>
          <p:cNvSpPr/>
          <p:nvPr/>
        </p:nvSpPr>
        <p:spPr>
          <a:xfrm>
            <a:off x="11710137" y="7800360"/>
            <a:ext cx="415636" cy="415636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DA75F3AB-34D0-9949-9BD2-FCC5B43EEA59}"/>
              </a:ext>
            </a:extLst>
          </p:cNvPr>
          <p:cNvSpPr/>
          <p:nvPr/>
        </p:nvSpPr>
        <p:spPr>
          <a:xfrm>
            <a:off x="21188674" y="7800360"/>
            <a:ext cx="415636" cy="415636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E222EA78-3A27-C24B-A124-BD7CF225507A}"/>
              </a:ext>
            </a:extLst>
          </p:cNvPr>
          <p:cNvSpPr/>
          <p:nvPr/>
        </p:nvSpPr>
        <p:spPr>
          <a:xfrm>
            <a:off x="11710137" y="8759364"/>
            <a:ext cx="415636" cy="415636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138738CA-3B82-264C-A2D5-422208F2B7BB}"/>
              </a:ext>
            </a:extLst>
          </p:cNvPr>
          <p:cNvSpPr/>
          <p:nvPr/>
        </p:nvSpPr>
        <p:spPr>
          <a:xfrm>
            <a:off x="14899385" y="8759364"/>
            <a:ext cx="415636" cy="415636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64AC049E-884F-0B40-B926-2703883C56F0}"/>
              </a:ext>
            </a:extLst>
          </p:cNvPr>
          <p:cNvSpPr/>
          <p:nvPr/>
        </p:nvSpPr>
        <p:spPr>
          <a:xfrm>
            <a:off x="17977121" y="8759364"/>
            <a:ext cx="415636" cy="415636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DFCBE7CC-D660-8A4C-9074-AABCD5A6D446}"/>
              </a:ext>
            </a:extLst>
          </p:cNvPr>
          <p:cNvSpPr/>
          <p:nvPr/>
        </p:nvSpPr>
        <p:spPr>
          <a:xfrm>
            <a:off x="8520888" y="9740672"/>
            <a:ext cx="415636" cy="415636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EE731845-110C-FB4C-A0EE-3E509FB3006B}"/>
              </a:ext>
            </a:extLst>
          </p:cNvPr>
          <p:cNvSpPr/>
          <p:nvPr/>
        </p:nvSpPr>
        <p:spPr>
          <a:xfrm>
            <a:off x="17977121" y="9740672"/>
            <a:ext cx="415636" cy="415636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7A5901A0-F22E-3043-806A-E25C5A954FFF}"/>
              </a:ext>
            </a:extLst>
          </p:cNvPr>
          <p:cNvSpPr/>
          <p:nvPr/>
        </p:nvSpPr>
        <p:spPr>
          <a:xfrm>
            <a:off x="21188674" y="9740672"/>
            <a:ext cx="415636" cy="415636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07F0D3C4-B9CC-F547-A86E-FDB3323AF7ED}"/>
              </a:ext>
            </a:extLst>
          </p:cNvPr>
          <p:cNvSpPr/>
          <p:nvPr/>
        </p:nvSpPr>
        <p:spPr>
          <a:xfrm>
            <a:off x="11710137" y="10699676"/>
            <a:ext cx="415636" cy="415636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>
            <a:extLst>
              <a:ext uri="{FF2B5EF4-FFF2-40B4-BE49-F238E27FC236}">
                <a16:creationId xmlns:a16="http://schemas.microsoft.com/office/drawing/2014/main" id="{69BBFF5B-199B-AD47-9EA7-0C5603B2326B}"/>
              </a:ext>
            </a:extLst>
          </p:cNvPr>
          <p:cNvSpPr/>
          <p:nvPr/>
        </p:nvSpPr>
        <p:spPr>
          <a:xfrm>
            <a:off x="14899385" y="11680983"/>
            <a:ext cx="415636" cy="415636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>
            <a:extLst>
              <a:ext uri="{FF2B5EF4-FFF2-40B4-BE49-F238E27FC236}">
                <a16:creationId xmlns:a16="http://schemas.microsoft.com/office/drawing/2014/main" id="{B2BF3F30-C50B-8C4C-97C3-3919694F1897}"/>
              </a:ext>
            </a:extLst>
          </p:cNvPr>
          <p:cNvSpPr/>
          <p:nvPr/>
        </p:nvSpPr>
        <p:spPr>
          <a:xfrm>
            <a:off x="17977121" y="10699676"/>
            <a:ext cx="415636" cy="415636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01BDB4F7-F4A5-8646-9BAC-1E4D89C6DB6B}"/>
              </a:ext>
            </a:extLst>
          </p:cNvPr>
          <p:cNvSpPr/>
          <p:nvPr/>
        </p:nvSpPr>
        <p:spPr>
          <a:xfrm>
            <a:off x="8520888" y="10699676"/>
            <a:ext cx="415636" cy="415636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5-Point Star 45">
            <a:extLst>
              <a:ext uri="{FF2B5EF4-FFF2-40B4-BE49-F238E27FC236}">
                <a16:creationId xmlns:a16="http://schemas.microsoft.com/office/drawing/2014/main" id="{A13E7A86-833A-E549-8C18-5DC2DB9AE9C4}"/>
              </a:ext>
            </a:extLst>
          </p:cNvPr>
          <p:cNvSpPr/>
          <p:nvPr/>
        </p:nvSpPr>
        <p:spPr>
          <a:xfrm>
            <a:off x="17977121" y="11680983"/>
            <a:ext cx="415636" cy="415636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5-Point Star 46">
            <a:extLst>
              <a:ext uri="{FF2B5EF4-FFF2-40B4-BE49-F238E27FC236}">
                <a16:creationId xmlns:a16="http://schemas.microsoft.com/office/drawing/2014/main" id="{2C2BBB21-9DD3-F24C-B7ED-9AAAC26D9DF0}"/>
              </a:ext>
            </a:extLst>
          </p:cNvPr>
          <p:cNvSpPr/>
          <p:nvPr/>
        </p:nvSpPr>
        <p:spPr>
          <a:xfrm>
            <a:off x="21188674" y="11680983"/>
            <a:ext cx="415636" cy="415636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4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954898" y="1046901"/>
            <a:ext cx="164679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2BF6AEB-D6C4-3D4F-BB8D-D11FF2815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250201"/>
              </p:ext>
            </p:extLst>
          </p:nvPr>
        </p:nvGraphicFramePr>
        <p:xfrm>
          <a:off x="1512896" y="4791457"/>
          <a:ext cx="21351858" cy="742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1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1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1820">
                  <a:extLst>
                    <a:ext uri="{9D8B030D-6E8A-4147-A177-3AD203B41FA5}">
                      <a16:colId xmlns:a16="http://schemas.microsoft.com/office/drawing/2014/main" val="2385530718"/>
                    </a:ext>
                  </a:extLst>
                </a:gridCol>
                <a:gridCol w="2741820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2741820">
                  <a:extLst>
                    <a:ext uri="{9D8B030D-6E8A-4147-A177-3AD203B41FA5}">
                      <a16:colId xmlns:a16="http://schemas.microsoft.com/office/drawing/2014/main" val="738497628"/>
                    </a:ext>
                  </a:extLst>
                </a:gridCol>
                <a:gridCol w="2741820">
                  <a:extLst>
                    <a:ext uri="{9D8B030D-6E8A-4147-A177-3AD203B41FA5}">
                      <a16:colId xmlns:a16="http://schemas.microsoft.com/office/drawing/2014/main" val="3872189395"/>
                    </a:ext>
                  </a:extLst>
                </a:gridCol>
              </a:tblGrid>
              <a:tr h="1097280">
                <a:tc gridSpan="7"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Gap Analysis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i="0" dirty="0">
                        <a:solidFill>
                          <a:schemeClr val="bg1"/>
                        </a:solidFill>
                        <a:latin typeface="Poppins" pitchFamily="2" charset="77"/>
                        <a:ea typeface="Lato" panose="020F0502020204030203" pitchFamily="34" charset="0"/>
                        <a:cs typeface="Poppins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i="0" dirty="0">
                        <a:solidFill>
                          <a:schemeClr val="bg1"/>
                        </a:solidFill>
                        <a:latin typeface="Poppins" pitchFamily="2" charset="77"/>
                        <a:ea typeface="Lato" panose="020F0502020204030203" pitchFamily="34" charset="0"/>
                        <a:cs typeface="Poppins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i="0" dirty="0">
                        <a:solidFill>
                          <a:schemeClr val="bg1"/>
                        </a:solidFill>
                        <a:latin typeface="Poppins" pitchFamily="2" charset="77"/>
                        <a:ea typeface="Lato" panose="020F0502020204030203" pitchFamily="34" charset="0"/>
                        <a:cs typeface="Poppins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i="0" dirty="0">
                        <a:solidFill>
                          <a:schemeClr val="bg1"/>
                        </a:solidFill>
                        <a:latin typeface="Poppins" pitchFamily="2" charset="77"/>
                        <a:ea typeface="Lato" panose="020F0502020204030203" pitchFamily="34" charset="0"/>
                        <a:cs typeface="Poppins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i="0" dirty="0">
                        <a:solidFill>
                          <a:schemeClr val="bg1"/>
                        </a:solidFill>
                        <a:latin typeface="Poppins" pitchFamily="2" charset="77"/>
                        <a:ea typeface="Lato" panose="020F0502020204030203" pitchFamily="34" charset="0"/>
                        <a:cs typeface="Poppins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334829"/>
                  </a:ext>
                </a:extLst>
              </a:tr>
              <a:tr h="109728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Analysis</a:t>
                      </a:r>
                    </a:p>
                  </a:txBody>
                  <a:tcPr marL="365760" marR="274320" marT="0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1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2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3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4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5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Gap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6280">
                <a:tc vMerge="1">
                  <a:txBody>
                    <a:bodyPr/>
                    <a:lstStyle/>
                    <a:p>
                      <a:pPr algn="l"/>
                      <a:endParaRPr lang="en-US" sz="2800" b="0" i="0" dirty="0">
                        <a:solidFill>
                          <a:schemeClr val="tx2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360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Sales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Production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Marketing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Distribution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Financial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628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Managing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628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Planning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628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Rapid Set Up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628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Inventory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Forma libre 321">
            <a:extLst>
              <a:ext uri="{FF2B5EF4-FFF2-40B4-BE49-F238E27FC236}">
                <a16:creationId xmlns:a16="http://schemas.microsoft.com/office/drawing/2014/main" id="{30D42D49-37DD-944E-B63B-0B1C0234726F}"/>
              </a:ext>
            </a:extLst>
          </p:cNvPr>
          <p:cNvSpPr/>
          <p:nvPr/>
        </p:nvSpPr>
        <p:spPr>
          <a:xfrm>
            <a:off x="7522521" y="8362516"/>
            <a:ext cx="492768" cy="369570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tx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" name="Forma libre 321">
            <a:extLst>
              <a:ext uri="{FF2B5EF4-FFF2-40B4-BE49-F238E27FC236}">
                <a16:creationId xmlns:a16="http://schemas.microsoft.com/office/drawing/2014/main" id="{C02BA84C-75E4-FF42-98FC-8B33787B191E}"/>
              </a:ext>
            </a:extLst>
          </p:cNvPr>
          <p:cNvSpPr/>
          <p:nvPr/>
        </p:nvSpPr>
        <p:spPr>
          <a:xfrm>
            <a:off x="10222858" y="8362516"/>
            <a:ext cx="492768" cy="369570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tx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" name="Forma libre 321">
            <a:extLst>
              <a:ext uri="{FF2B5EF4-FFF2-40B4-BE49-F238E27FC236}">
                <a16:creationId xmlns:a16="http://schemas.microsoft.com/office/drawing/2014/main" id="{3AA45BDC-8F56-954C-8ED2-40A04A2CDFE8}"/>
              </a:ext>
            </a:extLst>
          </p:cNvPr>
          <p:cNvSpPr/>
          <p:nvPr/>
        </p:nvSpPr>
        <p:spPr>
          <a:xfrm>
            <a:off x="15737832" y="8362516"/>
            <a:ext cx="492768" cy="369570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tx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" name="Forma libre 321">
            <a:extLst>
              <a:ext uri="{FF2B5EF4-FFF2-40B4-BE49-F238E27FC236}">
                <a16:creationId xmlns:a16="http://schemas.microsoft.com/office/drawing/2014/main" id="{1A241C84-2CD1-FB46-B4FA-7788CD8F66FA}"/>
              </a:ext>
            </a:extLst>
          </p:cNvPr>
          <p:cNvSpPr/>
          <p:nvPr/>
        </p:nvSpPr>
        <p:spPr>
          <a:xfrm>
            <a:off x="18523895" y="8362516"/>
            <a:ext cx="492768" cy="369570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tx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" name="Forma libre 321">
            <a:extLst>
              <a:ext uri="{FF2B5EF4-FFF2-40B4-BE49-F238E27FC236}">
                <a16:creationId xmlns:a16="http://schemas.microsoft.com/office/drawing/2014/main" id="{3D189B98-D5E1-AE49-B941-CCED34D3FA75}"/>
              </a:ext>
            </a:extLst>
          </p:cNvPr>
          <p:cNvSpPr/>
          <p:nvPr/>
        </p:nvSpPr>
        <p:spPr>
          <a:xfrm>
            <a:off x="10238012" y="9498589"/>
            <a:ext cx="492768" cy="369570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tx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" name="Forma libre 321">
            <a:extLst>
              <a:ext uri="{FF2B5EF4-FFF2-40B4-BE49-F238E27FC236}">
                <a16:creationId xmlns:a16="http://schemas.microsoft.com/office/drawing/2014/main" id="{91FCD17B-2A89-B043-898D-69FEB51593D9}"/>
              </a:ext>
            </a:extLst>
          </p:cNvPr>
          <p:cNvSpPr/>
          <p:nvPr/>
        </p:nvSpPr>
        <p:spPr>
          <a:xfrm>
            <a:off x="12938349" y="9498589"/>
            <a:ext cx="492768" cy="369570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tx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" name="Forma libre 321">
            <a:extLst>
              <a:ext uri="{FF2B5EF4-FFF2-40B4-BE49-F238E27FC236}">
                <a16:creationId xmlns:a16="http://schemas.microsoft.com/office/drawing/2014/main" id="{3A7523B1-FD2E-8F40-A4AC-56058314D76D}"/>
              </a:ext>
            </a:extLst>
          </p:cNvPr>
          <p:cNvSpPr/>
          <p:nvPr/>
        </p:nvSpPr>
        <p:spPr>
          <a:xfrm>
            <a:off x="18453323" y="9498589"/>
            <a:ext cx="492768" cy="369570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tx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" name="Forma libre 321">
            <a:extLst>
              <a:ext uri="{FF2B5EF4-FFF2-40B4-BE49-F238E27FC236}">
                <a16:creationId xmlns:a16="http://schemas.microsoft.com/office/drawing/2014/main" id="{CED8890D-D82F-544D-BAF1-08C505AF8D70}"/>
              </a:ext>
            </a:extLst>
          </p:cNvPr>
          <p:cNvSpPr/>
          <p:nvPr/>
        </p:nvSpPr>
        <p:spPr>
          <a:xfrm>
            <a:off x="21239386" y="9498589"/>
            <a:ext cx="492768" cy="369570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tx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5" name="Forma libre 321">
            <a:extLst>
              <a:ext uri="{FF2B5EF4-FFF2-40B4-BE49-F238E27FC236}">
                <a16:creationId xmlns:a16="http://schemas.microsoft.com/office/drawing/2014/main" id="{841E8C96-D1AA-BB4F-A318-1574A4AEF66F}"/>
              </a:ext>
            </a:extLst>
          </p:cNvPr>
          <p:cNvSpPr/>
          <p:nvPr/>
        </p:nvSpPr>
        <p:spPr>
          <a:xfrm>
            <a:off x="7522521" y="10440698"/>
            <a:ext cx="492768" cy="369570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tx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6" name="Forma libre 321">
            <a:extLst>
              <a:ext uri="{FF2B5EF4-FFF2-40B4-BE49-F238E27FC236}">
                <a16:creationId xmlns:a16="http://schemas.microsoft.com/office/drawing/2014/main" id="{55CFC19B-B6E7-3746-B787-9472D73A12D2}"/>
              </a:ext>
            </a:extLst>
          </p:cNvPr>
          <p:cNvSpPr/>
          <p:nvPr/>
        </p:nvSpPr>
        <p:spPr>
          <a:xfrm>
            <a:off x="10222858" y="10440698"/>
            <a:ext cx="492768" cy="369570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tx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7" name="Forma libre 321">
            <a:extLst>
              <a:ext uri="{FF2B5EF4-FFF2-40B4-BE49-F238E27FC236}">
                <a16:creationId xmlns:a16="http://schemas.microsoft.com/office/drawing/2014/main" id="{7050F219-C3E3-744A-B496-992ABC029DD0}"/>
              </a:ext>
            </a:extLst>
          </p:cNvPr>
          <p:cNvSpPr/>
          <p:nvPr/>
        </p:nvSpPr>
        <p:spPr>
          <a:xfrm>
            <a:off x="15737832" y="10440698"/>
            <a:ext cx="492768" cy="369570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tx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" name="Forma libre 321">
            <a:extLst>
              <a:ext uri="{FF2B5EF4-FFF2-40B4-BE49-F238E27FC236}">
                <a16:creationId xmlns:a16="http://schemas.microsoft.com/office/drawing/2014/main" id="{A6596B35-1FBD-8B4A-AA92-D224F5728984}"/>
              </a:ext>
            </a:extLst>
          </p:cNvPr>
          <p:cNvSpPr/>
          <p:nvPr/>
        </p:nvSpPr>
        <p:spPr>
          <a:xfrm>
            <a:off x="18523895" y="10440698"/>
            <a:ext cx="492768" cy="369570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tx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9" name="Forma libre 321">
            <a:extLst>
              <a:ext uri="{FF2B5EF4-FFF2-40B4-BE49-F238E27FC236}">
                <a16:creationId xmlns:a16="http://schemas.microsoft.com/office/drawing/2014/main" id="{7B4472D5-1AC2-3E42-AADD-A7F9E1BE5822}"/>
              </a:ext>
            </a:extLst>
          </p:cNvPr>
          <p:cNvSpPr/>
          <p:nvPr/>
        </p:nvSpPr>
        <p:spPr>
          <a:xfrm>
            <a:off x="10238012" y="11576771"/>
            <a:ext cx="492768" cy="369570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tx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" name="Forma libre 321">
            <a:extLst>
              <a:ext uri="{FF2B5EF4-FFF2-40B4-BE49-F238E27FC236}">
                <a16:creationId xmlns:a16="http://schemas.microsoft.com/office/drawing/2014/main" id="{E13D1BA1-648C-7F43-82AF-B73ACAF084FB}"/>
              </a:ext>
            </a:extLst>
          </p:cNvPr>
          <p:cNvSpPr/>
          <p:nvPr/>
        </p:nvSpPr>
        <p:spPr>
          <a:xfrm>
            <a:off x="12938349" y="11576771"/>
            <a:ext cx="492768" cy="369570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tx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" name="Forma libre 321">
            <a:extLst>
              <a:ext uri="{FF2B5EF4-FFF2-40B4-BE49-F238E27FC236}">
                <a16:creationId xmlns:a16="http://schemas.microsoft.com/office/drawing/2014/main" id="{5A6740F8-E1CB-7D43-90EB-01E0D7E82DF7}"/>
              </a:ext>
            </a:extLst>
          </p:cNvPr>
          <p:cNvSpPr/>
          <p:nvPr/>
        </p:nvSpPr>
        <p:spPr>
          <a:xfrm>
            <a:off x="18453323" y="11576771"/>
            <a:ext cx="492768" cy="369570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tx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" name="Forma libre 321">
            <a:extLst>
              <a:ext uri="{FF2B5EF4-FFF2-40B4-BE49-F238E27FC236}">
                <a16:creationId xmlns:a16="http://schemas.microsoft.com/office/drawing/2014/main" id="{6DDC4DBE-D1A1-754E-9555-F8CCB5FEB66C}"/>
              </a:ext>
            </a:extLst>
          </p:cNvPr>
          <p:cNvSpPr/>
          <p:nvPr/>
        </p:nvSpPr>
        <p:spPr>
          <a:xfrm>
            <a:off x="21239386" y="11576771"/>
            <a:ext cx="492768" cy="369570"/>
          </a:xfrm>
          <a:custGeom>
            <a:avLst/>
            <a:gdLst>
              <a:gd name="connsiteX0" fmla="*/ 133630 w 155793"/>
              <a:gd name="connsiteY0" fmla="*/ 3803 h 116843"/>
              <a:gd name="connsiteX1" fmla="*/ 51930 w 155793"/>
              <a:gd name="connsiteY1" fmla="*/ 85503 h 116843"/>
              <a:gd name="connsiteX2" fmla="*/ 22162 w 155793"/>
              <a:gd name="connsiteY2" fmla="*/ 55734 h 116843"/>
              <a:gd name="connsiteX3" fmla="*/ 3804 w 155793"/>
              <a:gd name="connsiteY3" fmla="*/ 55734 h 116843"/>
              <a:gd name="connsiteX4" fmla="*/ 3804 w 155793"/>
              <a:gd name="connsiteY4" fmla="*/ 74092 h 116843"/>
              <a:gd name="connsiteX5" fmla="*/ 42752 w 155793"/>
              <a:gd name="connsiteY5" fmla="*/ 113040 h 116843"/>
              <a:gd name="connsiteX6" fmla="*/ 51931 w 155793"/>
              <a:gd name="connsiteY6" fmla="*/ 116844 h 116843"/>
              <a:gd name="connsiteX7" fmla="*/ 61111 w 155793"/>
              <a:gd name="connsiteY7" fmla="*/ 113040 h 116843"/>
              <a:gd name="connsiteX8" fmla="*/ 151990 w 155793"/>
              <a:gd name="connsiteY8" fmla="*/ 22161 h 116843"/>
              <a:gd name="connsiteX9" fmla="*/ 151990 w 155793"/>
              <a:gd name="connsiteY9" fmla="*/ 3803 h 116843"/>
              <a:gd name="connsiteX10" fmla="*/ 133630 w 155793"/>
              <a:gd name="connsiteY10" fmla="*/ 3803 h 1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793" h="116843">
                <a:moveTo>
                  <a:pt x="133630" y="3803"/>
                </a:moveTo>
                <a:lnTo>
                  <a:pt x="51930" y="85503"/>
                </a:lnTo>
                <a:lnTo>
                  <a:pt x="22162" y="55734"/>
                </a:lnTo>
                <a:cubicBezTo>
                  <a:pt x="17090" y="50663"/>
                  <a:pt x="8874" y="50663"/>
                  <a:pt x="3804" y="55734"/>
                </a:cubicBezTo>
                <a:cubicBezTo>
                  <a:pt x="-1268" y="60806"/>
                  <a:pt x="-1268" y="69022"/>
                  <a:pt x="3804" y="74092"/>
                </a:cubicBezTo>
                <a:lnTo>
                  <a:pt x="42752" y="113040"/>
                </a:lnTo>
                <a:cubicBezTo>
                  <a:pt x="45287" y="115575"/>
                  <a:pt x="48610" y="116844"/>
                  <a:pt x="51931" y="116844"/>
                </a:cubicBezTo>
                <a:cubicBezTo>
                  <a:pt x="55253" y="116844"/>
                  <a:pt x="58574" y="115575"/>
                  <a:pt x="61111" y="113040"/>
                </a:cubicBezTo>
                <a:lnTo>
                  <a:pt x="151990" y="22161"/>
                </a:lnTo>
                <a:cubicBezTo>
                  <a:pt x="157062" y="17089"/>
                  <a:pt x="157062" y="8874"/>
                  <a:pt x="151990" y="3803"/>
                </a:cubicBezTo>
                <a:cubicBezTo>
                  <a:pt x="146918" y="-1267"/>
                  <a:pt x="138700" y="-1268"/>
                  <a:pt x="133630" y="3803"/>
                </a:cubicBezTo>
                <a:close/>
              </a:path>
            </a:pathLst>
          </a:custGeom>
          <a:solidFill>
            <a:schemeClr val="tx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24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954898" y="1046901"/>
            <a:ext cx="164679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Skill Gap Analysis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2BF6AEB-D6C4-3D4F-BB8D-D11FF2815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18505"/>
              </p:ext>
            </p:extLst>
          </p:nvPr>
        </p:nvGraphicFramePr>
        <p:xfrm>
          <a:off x="1512896" y="4791457"/>
          <a:ext cx="21351858" cy="742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1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1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1820">
                  <a:extLst>
                    <a:ext uri="{9D8B030D-6E8A-4147-A177-3AD203B41FA5}">
                      <a16:colId xmlns:a16="http://schemas.microsoft.com/office/drawing/2014/main" val="2385530718"/>
                    </a:ext>
                  </a:extLst>
                </a:gridCol>
                <a:gridCol w="2741820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2741820">
                  <a:extLst>
                    <a:ext uri="{9D8B030D-6E8A-4147-A177-3AD203B41FA5}">
                      <a16:colId xmlns:a16="http://schemas.microsoft.com/office/drawing/2014/main" val="738497628"/>
                    </a:ext>
                  </a:extLst>
                </a:gridCol>
                <a:gridCol w="2741820">
                  <a:extLst>
                    <a:ext uri="{9D8B030D-6E8A-4147-A177-3AD203B41FA5}">
                      <a16:colId xmlns:a16="http://schemas.microsoft.com/office/drawing/2014/main" val="3872189395"/>
                    </a:ext>
                  </a:extLst>
                </a:gridCol>
              </a:tblGrid>
              <a:tr h="1097280">
                <a:tc gridSpan="7"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Gap Analysis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i="0" dirty="0">
                        <a:solidFill>
                          <a:schemeClr val="bg1"/>
                        </a:solidFill>
                        <a:latin typeface="Poppins" pitchFamily="2" charset="77"/>
                        <a:ea typeface="Lato" panose="020F0502020204030203" pitchFamily="34" charset="0"/>
                        <a:cs typeface="Poppins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i="0" dirty="0">
                        <a:solidFill>
                          <a:schemeClr val="bg1"/>
                        </a:solidFill>
                        <a:latin typeface="Poppins" pitchFamily="2" charset="77"/>
                        <a:ea typeface="Lato" panose="020F0502020204030203" pitchFamily="34" charset="0"/>
                        <a:cs typeface="Poppins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i="0" dirty="0">
                        <a:solidFill>
                          <a:schemeClr val="bg1"/>
                        </a:solidFill>
                        <a:latin typeface="Poppins" pitchFamily="2" charset="77"/>
                        <a:ea typeface="Lato" panose="020F0502020204030203" pitchFamily="34" charset="0"/>
                        <a:cs typeface="Poppins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i="0" dirty="0">
                        <a:solidFill>
                          <a:schemeClr val="bg1"/>
                        </a:solidFill>
                        <a:latin typeface="Poppins" pitchFamily="2" charset="77"/>
                        <a:ea typeface="Lato" panose="020F0502020204030203" pitchFamily="34" charset="0"/>
                        <a:cs typeface="Poppins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i="0" dirty="0">
                        <a:solidFill>
                          <a:schemeClr val="bg1"/>
                        </a:solidFill>
                        <a:latin typeface="Poppins" pitchFamily="2" charset="77"/>
                        <a:ea typeface="Lato" panose="020F0502020204030203" pitchFamily="34" charset="0"/>
                        <a:cs typeface="Poppins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334829"/>
                  </a:ext>
                </a:extLst>
              </a:tr>
              <a:tr h="109728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Analysis</a:t>
                      </a:r>
                    </a:p>
                  </a:txBody>
                  <a:tcPr marL="365760" marR="274320" marT="0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1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2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3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4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5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Gap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6280">
                <a:tc vMerge="1">
                  <a:txBody>
                    <a:bodyPr/>
                    <a:lstStyle/>
                    <a:p>
                      <a:pPr algn="l"/>
                      <a:endParaRPr lang="en-US" sz="2800" b="0" i="0" dirty="0">
                        <a:solidFill>
                          <a:schemeClr val="tx2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360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Sales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Production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Marketing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Distribution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Financial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628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Managing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628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Planning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628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Rapid Set Up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628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Roboto Medium" panose="02000000000000000000" pitchFamily="2" charset="0"/>
                          <a:cs typeface="Poppins Light" pitchFamily="2" charset="77"/>
                        </a:rPr>
                        <a:t>Inventory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 Light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Poppins SemiBold" pitchFamily="2" charset="77"/>
                        <a:ea typeface="Lato" panose="020F0502020204030203" pitchFamily="34" charset="0"/>
                        <a:cs typeface="Poppins SemiBold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2EB742E1-7E82-DB45-B5EF-F91E62F853E7}"/>
              </a:ext>
            </a:extLst>
          </p:cNvPr>
          <p:cNvSpPr/>
          <p:nvPr/>
        </p:nvSpPr>
        <p:spPr>
          <a:xfrm>
            <a:off x="7617596" y="8339302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468008F-77C6-A048-8955-F6E97F37D0B5}"/>
              </a:ext>
            </a:extLst>
          </p:cNvPr>
          <p:cNvSpPr/>
          <p:nvPr/>
        </p:nvSpPr>
        <p:spPr>
          <a:xfrm>
            <a:off x="7617596" y="9475375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7BBC0A-50B0-7240-A65E-B06DFA526BC3}"/>
              </a:ext>
            </a:extLst>
          </p:cNvPr>
          <p:cNvSpPr/>
          <p:nvPr/>
        </p:nvSpPr>
        <p:spPr>
          <a:xfrm>
            <a:off x="10334818" y="9475375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9DCC1F-98AC-DB46-BEEC-5F6459AB8B6C}"/>
              </a:ext>
            </a:extLst>
          </p:cNvPr>
          <p:cNvSpPr/>
          <p:nvPr/>
        </p:nvSpPr>
        <p:spPr>
          <a:xfrm>
            <a:off x="10334818" y="10497148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3C33AC-FCC2-8641-90F2-00A5992B2BD6}"/>
              </a:ext>
            </a:extLst>
          </p:cNvPr>
          <p:cNvSpPr/>
          <p:nvPr/>
        </p:nvSpPr>
        <p:spPr>
          <a:xfrm>
            <a:off x="10334818" y="11506798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FC0BA3-B1E4-7E4D-A4CB-7A904C45617E}"/>
              </a:ext>
            </a:extLst>
          </p:cNvPr>
          <p:cNvSpPr/>
          <p:nvPr/>
        </p:nvSpPr>
        <p:spPr>
          <a:xfrm>
            <a:off x="13116118" y="9475375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A45DB0-5793-7444-BC0D-029C99BF25D7}"/>
              </a:ext>
            </a:extLst>
          </p:cNvPr>
          <p:cNvSpPr/>
          <p:nvPr/>
        </p:nvSpPr>
        <p:spPr>
          <a:xfrm>
            <a:off x="13116118" y="10485025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08F1E6-0758-F144-9F9B-C1AF50FDB8FA}"/>
              </a:ext>
            </a:extLst>
          </p:cNvPr>
          <p:cNvSpPr/>
          <p:nvPr/>
        </p:nvSpPr>
        <p:spPr>
          <a:xfrm>
            <a:off x="15847196" y="8339302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CCD9204-6654-D74E-A17A-6C593C6F25D9}"/>
              </a:ext>
            </a:extLst>
          </p:cNvPr>
          <p:cNvSpPr/>
          <p:nvPr/>
        </p:nvSpPr>
        <p:spPr>
          <a:xfrm>
            <a:off x="15847196" y="9475375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4FCA4B6-A9EA-BE4D-9740-DA1E4F8D286F}"/>
              </a:ext>
            </a:extLst>
          </p:cNvPr>
          <p:cNvSpPr/>
          <p:nvPr/>
        </p:nvSpPr>
        <p:spPr>
          <a:xfrm>
            <a:off x="18564418" y="9475375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9EEE49B-187F-7544-8522-B4C9DF95E758}"/>
              </a:ext>
            </a:extLst>
          </p:cNvPr>
          <p:cNvSpPr/>
          <p:nvPr/>
        </p:nvSpPr>
        <p:spPr>
          <a:xfrm>
            <a:off x="18564418" y="10497148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DFB1193-DA23-DC44-B487-1EF470E97284}"/>
              </a:ext>
            </a:extLst>
          </p:cNvPr>
          <p:cNvSpPr/>
          <p:nvPr/>
        </p:nvSpPr>
        <p:spPr>
          <a:xfrm>
            <a:off x="18564418" y="11506798"/>
            <a:ext cx="330270" cy="3302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10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52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59C4C6"/>
      </a:accent1>
      <a:accent2>
        <a:srgbClr val="1D5C83"/>
      </a:accent2>
      <a:accent3>
        <a:srgbClr val="01A8E9"/>
      </a:accent3>
      <a:accent4>
        <a:srgbClr val="7FB6AE"/>
      </a:accent4>
      <a:accent5>
        <a:srgbClr val="5B737C"/>
      </a:accent5>
      <a:accent6>
        <a:srgbClr val="5C737D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118234</TotalTime>
  <Words>898</Words>
  <Application>Microsoft Macintosh PowerPoint</Application>
  <PresentationFormat>Custom</PresentationFormat>
  <Paragraphs>311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Lato</vt:lpstr>
      <vt:lpstr>Lato Light</vt:lpstr>
      <vt:lpstr>Poppins</vt:lpstr>
      <vt:lpstr>Poppins Light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19794</cp:revision>
  <dcterms:created xsi:type="dcterms:W3CDTF">2014-11-12T21:47:38Z</dcterms:created>
  <dcterms:modified xsi:type="dcterms:W3CDTF">2020-11-23T19:58:36Z</dcterms:modified>
  <cp:category/>
</cp:coreProperties>
</file>