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1"/>
    <p:restoredTop sz="95213"/>
  </p:normalViewPr>
  <p:slideViewPr>
    <p:cSldViewPr snapToGrid="0">
      <p:cViewPr varScale="1">
        <p:scale>
          <a:sx n="48" d="100"/>
          <a:sy n="48" d="100"/>
        </p:scale>
        <p:origin x="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221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8BD0ACDC-ECD9-6E4B-BD90-374AC57AB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94" y="5415876"/>
            <a:ext cx="7865282" cy="6746995"/>
          </a:xfrm>
          <a:custGeom>
            <a:avLst/>
            <a:gdLst>
              <a:gd name="T0" fmla="*/ 7444 w 7445"/>
              <a:gd name="T1" fmla="*/ 2989 h 6384"/>
              <a:gd name="T2" fmla="*/ 7444 w 7445"/>
              <a:gd name="T3" fmla="*/ 2989 h 6384"/>
              <a:gd name="T4" fmla="*/ 2847 w 7445"/>
              <a:gd name="T5" fmla="*/ 5979 h 6384"/>
              <a:gd name="T6" fmla="*/ 329 w 7445"/>
              <a:gd name="T7" fmla="*/ 2273 h 6384"/>
              <a:gd name="T8" fmla="*/ 3293 w 7445"/>
              <a:gd name="T9" fmla="*/ 261 h 6384"/>
              <a:gd name="T10" fmla="*/ 4901 w 7445"/>
              <a:gd name="T11" fmla="*/ 2635 h 6384"/>
              <a:gd name="T12" fmla="*/ 3007 w 7445"/>
              <a:gd name="T13" fmla="*/ 3924 h 6384"/>
              <a:gd name="T14" fmla="*/ 1971 w 7445"/>
              <a:gd name="T15" fmla="*/ 2399 h 6384"/>
              <a:gd name="T16" fmla="*/ 3192 w 7445"/>
              <a:gd name="T17" fmla="*/ 1574 h 6384"/>
              <a:gd name="T18" fmla="*/ 3848 w 7445"/>
              <a:gd name="T19" fmla="*/ 2551 h 6384"/>
              <a:gd name="T20" fmla="*/ 3074 w 7445"/>
              <a:gd name="T21" fmla="*/ 3082 h 6384"/>
              <a:gd name="T22" fmla="*/ 2653 w 7445"/>
              <a:gd name="T23" fmla="*/ 2458 h 6384"/>
              <a:gd name="T24" fmla="*/ 3150 w 7445"/>
              <a:gd name="T25" fmla="*/ 2121 h 6384"/>
              <a:gd name="T26" fmla="*/ 3420 w 7445"/>
              <a:gd name="T27" fmla="*/ 2517 h 6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5" h="6384">
                <a:moveTo>
                  <a:pt x="7444" y="2989"/>
                </a:moveTo>
                <a:lnTo>
                  <a:pt x="7444" y="2989"/>
                </a:lnTo>
                <a:cubicBezTo>
                  <a:pt x="6964" y="5052"/>
                  <a:pt x="4943" y="6383"/>
                  <a:pt x="2847" y="5979"/>
                </a:cubicBezTo>
                <a:cubicBezTo>
                  <a:pt x="1129" y="5650"/>
                  <a:pt x="0" y="3991"/>
                  <a:pt x="329" y="2273"/>
                </a:cubicBezTo>
                <a:cubicBezTo>
                  <a:pt x="590" y="901"/>
                  <a:pt x="1920" y="0"/>
                  <a:pt x="3293" y="261"/>
                </a:cubicBezTo>
                <a:cubicBezTo>
                  <a:pt x="4396" y="472"/>
                  <a:pt x="5111" y="1532"/>
                  <a:pt x="4901" y="2635"/>
                </a:cubicBezTo>
                <a:cubicBezTo>
                  <a:pt x="4732" y="3511"/>
                  <a:pt x="3882" y="4092"/>
                  <a:pt x="3007" y="3924"/>
                </a:cubicBezTo>
                <a:cubicBezTo>
                  <a:pt x="2299" y="3789"/>
                  <a:pt x="1836" y="3107"/>
                  <a:pt x="1971" y="2399"/>
                </a:cubicBezTo>
                <a:cubicBezTo>
                  <a:pt x="2080" y="1835"/>
                  <a:pt x="2628" y="1473"/>
                  <a:pt x="3192" y="1574"/>
                </a:cubicBezTo>
                <a:cubicBezTo>
                  <a:pt x="3638" y="1667"/>
                  <a:pt x="3932" y="2096"/>
                  <a:pt x="3848" y="2551"/>
                </a:cubicBezTo>
                <a:cubicBezTo>
                  <a:pt x="3782" y="2913"/>
                  <a:pt x="3436" y="3149"/>
                  <a:pt x="3074" y="3082"/>
                </a:cubicBezTo>
                <a:cubicBezTo>
                  <a:pt x="2780" y="3022"/>
                  <a:pt x="2594" y="2745"/>
                  <a:pt x="2653" y="2458"/>
                </a:cubicBezTo>
                <a:cubicBezTo>
                  <a:pt x="2695" y="2222"/>
                  <a:pt x="2914" y="2071"/>
                  <a:pt x="3150" y="2121"/>
                </a:cubicBezTo>
                <a:cubicBezTo>
                  <a:pt x="3335" y="2155"/>
                  <a:pt x="3453" y="2332"/>
                  <a:pt x="3420" y="2517"/>
                </a:cubicBezTo>
              </a:path>
            </a:pathLst>
          </a:custGeom>
          <a:noFill/>
          <a:ln w="3924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C2E1A376-6131-1248-90A4-301A2307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575" y="8388654"/>
            <a:ext cx="391400" cy="391400"/>
          </a:xfrm>
          <a:custGeom>
            <a:avLst/>
            <a:gdLst>
              <a:gd name="T0" fmla="*/ 17 w 372"/>
              <a:gd name="T1" fmla="*/ 151 h 372"/>
              <a:gd name="T2" fmla="*/ 17 w 372"/>
              <a:gd name="T3" fmla="*/ 151 h 372"/>
              <a:gd name="T4" fmla="*/ 219 w 372"/>
              <a:gd name="T5" fmla="*/ 25 h 372"/>
              <a:gd name="T6" fmla="*/ 345 w 372"/>
              <a:gd name="T7" fmla="*/ 227 h 372"/>
              <a:gd name="T8" fmla="*/ 143 w 372"/>
              <a:gd name="T9" fmla="*/ 354 h 372"/>
              <a:gd name="T10" fmla="*/ 17 w 372"/>
              <a:gd name="T11" fmla="*/ 15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2">
                <a:moveTo>
                  <a:pt x="17" y="151"/>
                </a:moveTo>
                <a:lnTo>
                  <a:pt x="17" y="151"/>
                </a:lnTo>
                <a:cubicBezTo>
                  <a:pt x="42" y="59"/>
                  <a:pt x="126" y="0"/>
                  <a:pt x="219" y="25"/>
                </a:cubicBezTo>
                <a:cubicBezTo>
                  <a:pt x="312" y="42"/>
                  <a:pt x="371" y="134"/>
                  <a:pt x="345" y="227"/>
                </a:cubicBezTo>
                <a:cubicBezTo>
                  <a:pt x="328" y="312"/>
                  <a:pt x="236" y="371"/>
                  <a:pt x="143" y="354"/>
                </a:cubicBezTo>
                <a:cubicBezTo>
                  <a:pt x="59" y="337"/>
                  <a:pt x="0" y="244"/>
                  <a:pt x="17" y="15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EF3F6257-85A5-8746-9B35-B468244B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810" y="6245271"/>
            <a:ext cx="5302542" cy="978501"/>
          </a:xfrm>
          <a:custGeom>
            <a:avLst/>
            <a:gdLst>
              <a:gd name="T0" fmla="*/ 0 w 5020"/>
              <a:gd name="T1" fmla="*/ 0 h 927"/>
              <a:gd name="T2" fmla="*/ 4312 w 5020"/>
              <a:gd name="T3" fmla="*/ 0 h 927"/>
              <a:gd name="T4" fmla="*/ 5019 w 5020"/>
              <a:gd name="T5" fmla="*/ 926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0" h="927">
                <a:moveTo>
                  <a:pt x="0" y="0"/>
                </a:moveTo>
                <a:lnTo>
                  <a:pt x="4312" y="0"/>
                </a:lnTo>
                <a:lnTo>
                  <a:pt x="5019" y="926"/>
                </a:lnTo>
              </a:path>
            </a:pathLst>
          </a:cu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8548C490-368A-E941-B788-2CC8ED9D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1181" y="7125924"/>
            <a:ext cx="205019" cy="195700"/>
          </a:xfrm>
          <a:custGeom>
            <a:avLst/>
            <a:gdLst>
              <a:gd name="T0" fmla="*/ 34 w 195"/>
              <a:gd name="T1" fmla="*/ 143 h 186"/>
              <a:gd name="T2" fmla="*/ 34 w 195"/>
              <a:gd name="T3" fmla="*/ 143 h 186"/>
              <a:gd name="T4" fmla="*/ 152 w 195"/>
              <a:gd name="T5" fmla="*/ 160 h 186"/>
              <a:gd name="T6" fmla="*/ 169 w 195"/>
              <a:gd name="T7" fmla="*/ 42 h 186"/>
              <a:gd name="T8" fmla="*/ 42 w 195"/>
              <a:gd name="T9" fmla="*/ 25 h 186"/>
              <a:gd name="T10" fmla="*/ 34 w 195"/>
              <a:gd name="T11" fmla="*/ 14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186">
                <a:moveTo>
                  <a:pt x="34" y="143"/>
                </a:moveTo>
                <a:lnTo>
                  <a:pt x="34" y="143"/>
                </a:lnTo>
                <a:cubicBezTo>
                  <a:pt x="59" y="185"/>
                  <a:pt x="110" y="185"/>
                  <a:pt x="152" y="160"/>
                </a:cubicBezTo>
                <a:cubicBezTo>
                  <a:pt x="186" y="135"/>
                  <a:pt x="194" y="76"/>
                  <a:pt x="169" y="42"/>
                </a:cubicBezTo>
                <a:cubicBezTo>
                  <a:pt x="135" y="8"/>
                  <a:pt x="85" y="0"/>
                  <a:pt x="42" y="25"/>
                </a:cubicBezTo>
                <a:cubicBezTo>
                  <a:pt x="9" y="51"/>
                  <a:pt x="0" y="109"/>
                  <a:pt x="34" y="1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089711AE-BF84-7C4A-A057-6F09EA37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129" y="10364293"/>
            <a:ext cx="3587836" cy="605739"/>
          </a:xfrm>
          <a:custGeom>
            <a:avLst/>
            <a:gdLst>
              <a:gd name="T0" fmla="*/ 0 w 3395"/>
              <a:gd name="T1" fmla="*/ 572 h 573"/>
              <a:gd name="T2" fmla="*/ 2822 w 3395"/>
              <a:gd name="T3" fmla="*/ 572 h 573"/>
              <a:gd name="T4" fmla="*/ 3394 w 3395"/>
              <a:gd name="T5" fmla="*/ 0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5" h="573">
                <a:moveTo>
                  <a:pt x="0" y="572"/>
                </a:moveTo>
                <a:lnTo>
                  <a:pt x="2822" y="572"/>
                </a:lnTo>
                <a:lnTo>
                  <a:pt x="3394" y="0"/>
                </a:lnTo>
              </a:path>
            </a:pathLst>
          </a:custGeom>
          <a:noFill/>
          <a:ln w="9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ADF7844-75FD-114F-99A7-BF3F999E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113" y="10266445"/>
            <a:ext cx="195700" cy="195700"/>
          </a:xfrm>
          <a:custGeom>
            <a:avLst/>
            <a:gdLst>
              <a:gd name="T0" fmla="*/ 151 w 186"/>
              <a:gd name="T1" fmla="*/ 160 h 186"/>
              <a:gd name="T2" fmla="*/ 151 w 186"/>
              <a:gd name="T3" fmla="*/ 160 h 186"/>
              <a:gd name="T4" fmla="*/ 151 w 186"/>
              <a:gd name="T5" fmla="*/ 33 h 186"/>
              <a:gd name="T6" fmla="*/ 33 w 186"/>
              <a:gd name="T7" fmla="*/ 33 h 186"/>
              <a:gd name="T8" fmla="*/ 33 w 186"/>
              <a:gd name="T9" fmla="*/ 160 h 186"/>
              <a:gd name="T10" fmla="*/ 151 w 186"/>
              <a:gd name="T11" fmla="*/ 16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" h="186">
                <a:moveTo>
                  <a:pt x="151" y="160"/>
                </a:moveTo>
                <a:lnTo>
                  <a:pt x="151" y="160"/>
                </a:lnTo>
                <a:cubicBezTo>
                  <a:pt x="185" y="126"/>
                  <a:pt x="185" y="67"/>
                  <a:pt x="151" y="33"/>
                </a:cubicBezTo>
                <a:cubicBezTo>
                  <a:pt x="118" y="0"/>
                  <a:pt x="67" y="0"/>
                  <a:pt x="33" y="33"/>
                </a:cubicBezTo>
                <a:cubicBezTo>
                  <a:pt x="0" y="67"/>
                  <a:pt x="0" y="126"/>
                  <a:pt x="33" y="160"/>
                </a:cubicBezTo>
                <a:cubicBezTo>
                  <a:pt x="67" y="185"/>
                  <a:pt x="118" y="185"/>
                  <a:pt x="151" y="1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4D0FE8F9-CBE3-B54A-823E-52B47057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129" y="8602992"/>
            <a:ext cx="6295020" cy="987820"/>
          </a:xfrm>
          <a:custGeom>
            <a:avLst/>
            <a:gdLst>
              <a:gd name="T0" fmla="*/ 0 w 5956"/>
              <a:gd name="T1" fmla="*/ 0 h 936"/>
              <a:gd name="T2" fmla="*/ 5062 w 5956"/>
              <a:gd name="T3" fmla="*/ 0 h 936"/>
              <a:gd name="T4" fmla="*/ 5955 w 5956"/>
              <a:gd name="T5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56" h="936">
                <a:moveTo>
                  <a:pt x="0" y="0"/>
                </a:moveTo>
                <a:lnTo>
                  <a:pt x="5062" y="0"/>
                </a:lnTo>
                <a:lnTo>
                  <a:pt x="5955" y="935"/>
                </a:lnTo>
              </a:path>
            </a:pathLst>
          </a:custGeom>
          <a:noFill/>
          <a:ln w="9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FFC3A235-66E5-1E4F-9503-5F1DC6F2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639" y="9492963"/>
            <a:ext cx="195700" cy="195700"/>
          </a:xfrm>
          <a:custGeom>
            <a:avLst/>
            <a:gdLst>
              <a:gd name="T0" fmla="*/ 34 w 186"/>
              <a:gd name="T1" fmla="*/ 152 h 186"/>
              <a:gd name="T2" fmla="*/ 34 w 186"/>
              <a:gd name="T3" fmla="*/ 152 h 186"/>
              <a:gd name="T4" fmla="*/ 152 w 186"/>
              <a:gd name="T5" fmla="*/ 152 h 186"/>
              <a:gd name="T6" fmla="*/ 152 w 186"/>
              <a:gd name="T7" fmla="*/ 34 h 186"/>
              <a:gd name="T8" fmla="*/ 34 w 186"/>
              <a:gd name="T9" fmla="*/ 34 h 186"/>
              <a:gd name="T10" fmla="*/ 34 w 186"/>
              <a:gd name="T11" fmla="*/ 15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" h="186">
                <a:moveTo>
                  <a:pt x="34" y="152"/>
                </a:moveTo>
                <a:lnTo>
                  <a:pt x="34" y="152"/>
                </a:lnTo>
                <a:cubicBezTo>
                  <a:pt x="67" y="185"/>
                  <a:pt x="118" y="185"/>
                  <a:pt x="152" y="152"/>
                </a:cubicBezTo>
                <a:cubicBezTo>
                  <a:pt x="185" y="118"/>
                  <a:pt x="185" y="68"/>
                  <a:pt x="152" y="34"/>
                </a:cubicBezTo>
                <a:cubicBezTo>
                  <a:pt x="118" y="0"/>
                  <a:pt x="67" y="0"/>
                  <a:pt x="34" y="34"/>
                </a:cubicBezTo>
                <a:cubicBezTo>
                  <a:pt x="0" y="59"/>
                  <a:pt x="0" y="118"/>
                  <a:pt x="34" y="1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6572D72D-D639-A74A-BD1E-7519E7EDA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0456" y="10452826"/>
            <a:ext cx="3792855" cy="465953"/>
          </a:xfrm>
          <a:custGeom>
            <a:avLst/>
            <a:gdLst>
              <a:gd name="T0" fmla="*/ 3588 w 3589"/>
              <a:gd name="T1" fmla="*/ 438 h 439"/>
              <a:gd name="T2" fmla="*/ 674 w 3589"/>
              <a:gd name="T3" fmla="*/ 438 h 439"/>
              <a:gd name="T4" fmla="*/ 0 w 3589"/>
              <a:gd name="T5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9" h="439">
                <a:moveTo>
                  <a:pt x="3588" y="438"/>
                </a:moveTo>
                <a:lnTo>
                  <a:pt x="674" y="438"/>
                </a:lnTo>
                <a:lnTo>
                  <a:pt x="0" y="0"/>
                </a:lnTo>
              </a:path>
            </a:pathLst>
          </a:cu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F0AACE10-3C65-7044-BDB5-9C56E220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3288" y="10354974"/>
            <a:ext cx="205019" cy="205019"/>
          </a:xfrm>
          <a:custGeom>
            <a:avLst/>
            <a:gdLst>
              <a:gd name="T0" fmla="*/ 144 w 195"/>
              <a:gd name="T1" fmla="*/ 25 h 195"/>
              <a:gd name="T2" fmla="*/ 144 w 195"/>
              <a:gd name="T3" fmla="*/ 25 h 195"/>
              <a:gd name="T4" fmla="*/ 26 w 195"/>
              <a:gd name="T5" fmla="*/ 51 h 195"/>
              <a:gd name="T6" fmla="*/ 51 w 195"/>
              <a:gd name="T7" fmla="*/ 169 h 195"/>
              <a:gd name="T8" fmla="*/ 169 w 195"/>
              <a:gd name="T9" fmla="*/ 143 h 195"/>
              <a:gd name="T10" fmla="*/ 144 w 195"/>
              <a:gd name="T11" fmla="*/ 2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195">
                <a:moveTo>
                  <a:pt x="144" y="25"/>
                </a:moveTo>
                <a:lnTo>
                  <a:pt x="144" y="25"/>
                </a:lnTo>
                <a:cubicBezTo>
                  <a:pt x="101" y="0"/>
                  <a:pt x="51" y="9"/>
                  <a:pt x="26" y="51"/>
                </a:cubicBezTo>
                <a:cubicBezTo>
                  <a:pt x="0" y="93"/>
                  <a:pt x="17" y="143"/>
                  <a:pt x="51" y="169"/>
                </a:cubicBezTo>
                <a:cubicBezTo>
                  <a:pt x="93" y="194"/>
                  <a:pt x="144" y="177"/>
                  <a:pt x="169" y="143"/>
                </a:cubicBezTo>
                <a:cubicBezTo>
                  <a:pt x="194" y="101"/>
                  <a:pt x="186" y="51"/>
                  <a:pt x="144" y="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0BE8060F-F068-4540-8C1D-A7EA0BC0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730" y="7382196"/>
            <a:ext cx="5572794" cy="1220796"/>
          </a:xfrm>
          <a:custGeom>
            <a:avLst/>
            <a:gdLst>
              <a:gd name="T0" fmla="*/ 5272 w 5273"/>
              <a:gd name="T1" fmla="*/ 1154 h 1155"/>
              <a:gd name="T2" fmla="*/ 1086 w 5273"/>
              <a:gd name="T3" fmla="*/ 1154 h 1155"/>
              <a:gd name="T4" fmla="*/ 0 w 5273"/>
              <a:gd name="T5" fmla="*/ 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73" h="1155">
                <a:moveTo>
                  <a:pt x="5272" y="1154"/>
                </a:moveTo>
                <a:lnTo>
                  <a:pt x="1086" y="1154"/>
                </a:lnTo>
                <a:lnTo>
                  <a:pt x="0" y="0"/>
                </a:lnTo>
              </a:path>
            </a:pathLst>
          </a:custGeom>
          <a:noFill/>
          <a:ln w="90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097F62F6-B73E-FB41-BF40-ECBDBA591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878" y="7275028"/>
            <a:ext cx="195700" cy="205019"/>
          </a:xfrm>
          <a:custGeom>
            <a:avLst/>
            <a:gdLst>
              <a:gd name="T0" fmla="*/ 152 w 186"/>
              <a:gd name="T1" fmla="*/ 42 h 195"/>
              <a:gd name="T2" fmla="*/ 152 w 186"/>
              <a:gd name="T3" fmla="*/ 42 h 195"/>
              <a:gd name="T4" fmla="*/ 34 w 186"/>
              <a:gd name="T5" fmla="*/ 34 h 195"/>
              <a:gd name="T6" fmla="*/ 34 w 186"/>
              <a:gd name="T7" fmla="*/ 152 h 195"/>
              <a:gd name="T8" fmla="*/ 152 w 186"/>
              <a:gd name="T9" fmla="*/ 160 h 195"/>
              <a:gd name="T10" fmla="*/ 152 w 186"/>
              <a:gd name="T11" fmla="*/ 42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" h="195">
                <a:moveTo>
                  <a:pt x="152" y="42"/>
                </a:moveTo>
                <a:lnTo>
                  <a:pt x="152" y="42"/>
                </a:lnTo>
                <a:cubicBezTo>
                  <a:pt x="127" y="9"/>
                  <a:pt x="68" y="0"/>
                  <a:pt x="34" y="34"/>
                </a:cubicBezTo>
                <a:cubicBezTo>
                  <a:pt x="0" y="67"/>
                  <a:pt x="0" y="118"/>
                  <a:pt x="34" y="152"/>
                </a:cubicBezTo>
                <a:cubicBezTo>
                  <a:pt x="68" y="185"/>
                  <a:pt x="118" y="194"/>
                  <a:pt x="152" y="160"/>
                </a:cubicBezTo>
                <a:cubicBezTo>
                  <a:pt x="185" y="126"/>
                  <a:pt x="185" y="76"/>
                  <a:pt x="152" y="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3">
            <a:extLst>
              <a:ext uri="{FF2B5EF4-FFF2-40B4-BE49-F238E27FC236}">
                <a16:creationId xmlns:a16="http://schemas.microsoft.com/office/drawing/2014/main" id="{CED808B5-FFA0-394B-8378-749F517A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896" y="6198676"/>
            <a:ext cx="7394671" cy="1458433"/>
          </a:xfrm>
          <a:custGeom>
            <a:avLst/>
            <a:gdLst>
              <a:gd name="T0" fmla="*/ 6998 w 6999"/>
              <a:gd name="T1" fmla="*/ 0 h 1381"/>
              <a:gd name="T2" fmla="*/ 371 w 6999"/>
              <a:gd name="T3" fmla="*/ 0 h 1381"/>
              <a:gd name="T4" fmla="*/ 0 w 6999"/>
              <a:gd name="T5" fmla="*/ 1380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99" h="1381">
                <a:moveTo>
                  <a:pt x="6998" y="0"/>
                </a:moveTo>
                <a:lnTo>
                  <a:pt x="371" y="0"/>
                </a:lnTo>
                <a:lnTo>
                  <a:pt x="0" y="1380"/>
                </a:lnTo>
              </a:path>
            </a:pathLst>
          </a:custGeom>
          <a:noFill/>
          <a:ln w="90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9AD69637-1F8E-2D47-A862-311EFAAD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047" y="7549939"/>
            <a:ext cx="195700" cy="205019"/>
          </a:xfrm>
          <a:custGeom>
            <a:avLst/>
            <a:gdLst>
              <a:gd name="T0" fmla="*/ 9 w 187"/>
              <a:gd name="T1" fmla="*/ 76 h 195"/>
              <a:gd name="T2" fmla="*/ 9 w 187"/>
              <a:gd name="T3" fmla="*/ 76 h 195"/>
              <a:gd name="T4" fmla="*/ 68 w 187"/>
              <a:gd name="T5" fmla="*/ 177 h 195"/>
              <a:gd name="T6" fmla="*/ 169 w 187"/>
              <a:gd name="T7" fmla="*/ 118 h 195"/>
              <a:gd name="T8" fmla="*/ 110 w 187"/>
              <a:gd name="T9" fmla="*/ 17 h 195"/>
              <a:gd name="T10" fmla="*/ 9 w 187"/>
              <a:gd name="T11" fmla="*/ 7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95">
                <a:moveTo>
                  <a:pt x="9" y="76"/>
                </a:moveTo>
                <a:lnTo>
                  <a:pt x="9" y="76"/>
                </a:lnTo>
                <a:cubicBezTo>
                  <a:pt x="0" y="118"/>
                  <a:pt x="26" y="169"/>
                  <a:pt x="68" y="177"/>
                </a:cubicBezTo>
                <a:cubicBezTo>
                  <a:pt x="110" y="194"/>
                  <a:pt x="160" y="160"/>
                  <a:pt x="169" y="118"/>
                </a:cubicBezTo>
                <a:cubicBezTo>
                  <a:pt x="186" y="76"/>
                  <a:pt x="160" y="26"/>
                  <a:pt x="110" y="17"/>
                </a:cubicBezTo>
                <a:cubicBezTo>
                  <a:pt x="68" y="0"/>
                  <a:pt x="17" y="34"/>
                  <a:pt x="9" y="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9">
            <a:extLst>
              <a:ext uri="{FF2B5EF4-FFF2-40B4-BE49-F238E27FC236}">
                <a16:creationId xmlns:a16="http://schemas.microsoft.com/office/drawing/2014/main" id="{9DAF86DC-9EBE-764B-9D5B-8AB7D3BA7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6785" y="5639533"/>
            <a:ext cx="1192839" cy="1202158"/>
          </a:xfrm>
          <a:custGeom>
            <a:avLst/>
            <a:gdLst>
              <a:gd name="T0" fmla="*/ 0 w 1130"/>
              <a:gd name="T1" fmla="*/ 1136 h 1137"/>
              <a:gd name="T2" fmla="*/ 1129 w 1130"/>
              <a:gd name="T3" fmla="*/ 1136 h 1137"/>
              <a:gd name="T4" fmla="*/ 1129 w 1130"/>
              <a:gd name="T5" fmla="*/ 0 h 1137"/>
              <a:gd name="T6" fmla="*/ 0 w 1130"/>
              <a:gd name="T7" fmla="*/ 0 h 1137"/>
              <a:gd name="T8" fmla="*/ 0 w 1130"/>
              <a:gd name="T9" fmla="*/ 1136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1137">
                <a:moveTo>
                  <a:pt x="0" y="1136"/>
                </a:moveTo>
                <a:lnTo>
                  <a:pt x="1129" y="1136"/>
                </a:lnTo>
                <a:lnTo>
                  <a:pt x="1129" y="0"/>
                </a:lnTo>
                <a:lnTo>
                  <a:pt x="0" y="0"/>
                </a:lnTo>
                <a:lnTo>
                  <a:pt x="0" y="11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0">
            <a:extLst>
              <a:ext uri="{FF2B5EF4-FFF2-40B4-BE49-F238E27FC236}">
                <a16:creationId xmlns:a16="http://schemas.microsoft.com/office/drawing/2014/main" id="{959B8362-03DB-BF4D-816B-DE1880A12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6785" y="8006573"/>
            <a:ext cx="1192839" cy="1192839"/>
          </a:xfrm>
          <a:custGeom>
            <a:avLst/>
            <a:gdLst>
              <a:gd name="T0" fmla="*/ 0 w 1130"/>
              <a:gd name="T1" fmla="*/ 1128 h 1129"/>
              <a:gd name="T2" fmla="*/ 1129 w 1130"/>
              <a:gd name="T3" fmla="*/ 1128 h 1129"/>
              <a:gd name="T4" fmla="*/ 1129 w 1130"/>
              <a:gd name="T5" fmla="*/ 0 h 1129"/>
              <a:gd name="T6" fmla="*/ 0 w 1130"/>
              <a:gd name="T7" fmla="*/ 0 h 1129"/>
              <a:gd name="T8" fmla="*/ 0 w 1130"/>
              <a:gd name="T9" fmla="*/ 1128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1129">
                <a:moveTo>
                  <a:pt x="0" y="1128"/>
                </a:moveTo>
                <a:lnTo>
                  <a:pt x="1129" y="1128"/>
                </a:lnTo>
                <a:lnTo>
                  <a:pt x="1129" y="0"/>
                </a:lnTo>
                <a:lnTo>
                  <a:pt x="0" y="0"/>
                </a:lnTo>
                <a:lnTo>
                  <a:pt x="0" y="11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1">
            <a:extLst>
              <a:ext uri="{FF2B5EF4-FFF2-40B4-BE49-F238E27FC236}">
                <a16:creationId xmlns:a16="http://schemas.microsoft.com/office/drawing/2014/main" id="{A017DCCB-5D21-1044-8470-9D7AF66F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6785" y="10364293"/>
            <a:ext cx="1192839" cy="1202158"/>
          </a:xfrm>
          <a:custGeom>
            <a:avLst/>
            <a:gdLst>
              <a:gd name="T0" fmla="*/ 0 w 1130"/>
              <a:gd name="T1" fmla="*/ 1137 h 1138"/>
              <a:gd name="T2" fmla="*/ 1129 w 1130"/>
              <a:gd name="T3" fmla="*/ 1137 h 1138"/>
              <a:gd name="T4" fmla="*/ 1129 w 1130"/>
              <a:gd name="T5" fmla="*/ 0 h 1138"/>
              <a:gd name="T6" fmla="*/ 0 w 1130"/>
              <a:gd name="T7" fmla="*/ 0 h 1138"/>
              <a:gd name="T8" fmla="*/ 0 w 1130"/>
              <a:gd name="T9" fmla="*/ 1137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1138">
                <a:moveTo>
                  <a:pt x="0" y="1137"/>
                </a:moveTo>
                <a:lnTo>
                  <a:pt x="1129" y="1137"/>
                </a:lnTo>
                <a:lnTo>
                  <a:pt x="1129" y="0"/>
                </a:lnTo>
                <a:lnTo>
                  <a:pt x="0" y="0"/>
                </a:lnTo>
                <a:lnTo>
                  <a:pt x="0" y="11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2">
            <a:extLst>
              <a:ext uri="{FF2B5EF4-FFF2-40B4-BE49-F238E27FC236}">
                <a16:creationId xmlns:a16="http://schemas.microsoft.com/office/drawing/2014/main" id="{ACD116CA-1D9A-1B44-AC7A-B7BE2B7C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90" y="5639533"/>
            <a:ext cx="1202158" cy="1202158"/>
          </a:xfrm>
          <a:custGeom>
            <a:avLst/>
            <a:gdLst>
              <a:gd name="T0" fmla="*/ 0 w 1139"/>
              <a:gd name="T1" fmla="*/ 1136 h 1137"/>
              <a:gd name="T2" fmla="*/ 1138 w 1139"/>
              <a:gd name="T3" fmla="*/ 1136 h 1137"/>
              <a:gd name="T4" fmla="*/ 1138 w 1139"/>
              <a:gd name="T5" fmla="*/ 0 h 1137"/>
              <a:gd name="T6" fmla="*/ 0 w 1139"/>
              <a:gd name="T7" fmla="*/ 0 h 1137"/>
              <a:gd name="T8" fmla="*/ 0 w 1139"/>
              <a:gd name="T9" fmla="*/ 1136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9" h="1137">
                <a:moveTo>
                  <a:pt x="0" y="1136"/>
                </a:moveTo>
                <a:lnTo>
                  <a:pt x="1138" y="1136"/>
                </a:lnTo>
                <a:lnTo>
                  <a:pt x="1138" y="0"/>
                </a:lnTo>
                <a:lnTo>
                  <a:pt x="0" y="0"/>
                </a:lnTo>
                <a:lnTo>
                  <a:pt x="0" y="11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3">
            <a:extLst>
              <a:ext uri="{FF2B5EF4-FFF2-40B4-BE49-F238E27FC236}">
                <a16:creationId xmlns:a16="http://schemas.microsoft.com/office/drawing/2014/main" id="{2266B946-0754-2045-AD77-25F14ACF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90" y="8006573"/>
            <a:ext cx="1202158" cy="1192839"/>
          </a:xfrm>
          <a:custGeom>
            <a:avLst/>
            <a:gdLst>
              <a:gd name="T0" fmla="*/ 0 w 1139"/>
              <a:gd name="T1" fmla="*/ 1128 h 1129"/>
              <a:gd name="T2" fmla="*/ 1138 w 1139"/>
              <a:gd name="T3" fmla="*/ 1128 h 1129"/>
              <a:gd name="T4" fmla="*/ 1138 w 1139"/>
              <a:gd name="T5" fmla="*/ 0 h 1129"/>
              <a:gd name="T6" fmla="*/ 0 w 1139"/>
              <a:gd name="T7" fmla="*/ 0 h 1129"/>
              <a:gd name="T8" fmla="*/ 0 w 1139"/>
              <a:gd name="T9" fmla="*/ 1128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9" h="1129">
                <a:moveTo>
                  <a:pt x="0" y="1128"/>
                </a:moveTo>
                <a:lnTo>
                  <a:pt x="1138" y="1128"/>
                </a:lnTo>
                <a:lnTo>
                  <a:pt x="1138" y="0"/>
                </a:lnTo>
                <a:lnTo>
                  <a:pt x="0" y="0"/>
                </a:lnTo>
                <a:lnTo>
                  <a:pt x="0" y="11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4">
            <a:extLst>
              <a:ext uri="{FF2B5EF4-FFF2-40B4-BE49-F238E27FC236}">
                <a16:creationId xmlns:a16="http://schemas.microsoft.com/office/drawing/2014/main" id="{E94666AD-D03C-AC48-80BC-DDA8F11B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90" y="10364293"/>
            <a:ext cx="1202158" cy="1202158"/>
          </a:xfrm>
          <a:custGeom>
            <a:avLst/>
            <a:gdLst>
              <a:gd name="T0" fmla="*/ 0 w 1139"/>
              <a:gd name="T1" fmla="*/ 1137 h 1138"/>
              <a:gd name="T2" fmla="*/ 1138 w 1139"/>
              <a:gd name="T3" fmla="*/ 1137 h 1138"/>
              <a:gd name="T4" fmla="*/ 1138 w 1139"/>
              <a:gd name="T5" fmla="*/ 0 h 1138"/>
              <a:gd name="T6" fmla="*/ 0 w 1139"/>
              <a:gd name="T7" fmla="*/ 0 h 1138"/>
              <a:gd name="T8" fmla="*/ 0 w 1139"/>
              <a:gd name="T9" fmla="*/ 1137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9" h="1138">
                <a:moveTo>
                  <a:pt x="0" y="1137"/>
                </a:moveTo>
                <a:lnTo>
                  <a:pt x="1138" y="1137"/>
                </a:lnTo>
                <a:lnTo>
                  <a:pt x="1138" y="0"/>
                </a:lnTo>
                <a:lnTo>
                  <a:pt x="0" y="0"/>
                </a:lnTo>
                <a:lnTo>
                  <a:pt x="0" y="11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5">
            <a:extLst>
              <a:ext uri="{FF2B5EF4-FFF2-40B4-BE49-F238E27FC236}">
                <a16:creationId xmlns:a16="http://schemas.microsoft.com/office/drawing/2014/main" id="{3453867B-9A4E-6942-B7BF-1A4E4E56E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301" y="5914446"/>
            <a:ext cx="647676" cy="661653"/>
          </a:xfrm>
          <a:custGeom>
            <a:avLst/>
            <a:gdLst>
              <a:gd name="T0" fmla="*/ 311 w 615"/>
              <a:gd name="T1" fmla="*/ 623 h 624"/>
              <a:gd name="T2" fmla="*/ 311 w 615"/>
              <a:gd name="T3" fmla="*/ 623 h 624"/>
              <a:gd name="T4" fmla="*/ 92 w 615"/>
              <a:gd name="T5" fmla="*/ 530 h 624"/>
              <a:gd name="T6" fmla="*/ 0 w 615"/>
              <a:gd name="T7" fmla="*/ 311 h 624"/>
              <a:gd name="T8" fmla="*/ 92 w 615"/>
              <a:gd name="T9" fmla="*/ 92 h 624"/>
              <a:gd name="T10" fmla="*/ 311 w 615"/>
              <a:gd name="T11" fmla="*/ 0 h 624"/>
              <a:gd name="T12" fmla="*/ 530 w 615"/>
              <a:gd name="T13" fmla="*/ 92 h 624"/>
              <a:gd name="T14" fmla="*/ 614 w 615"/>
              <a:gd name="T15" fmla="*/ 311 h 624"/>
              <a:gd name="T16" fmla="*/ 530 w 615"/>
              <a:gd name="T17" fmla="*/ 530 h 624"/>
              <a:gd name="T18" fmla="*/ 311 w 615"/>
              <a:gd name="T19" fmla="*/ 623 h 624"/>
              <a:gd name="T20" fmla="*/ 311 w 615"/>
              <a:gd name="T21" fmla="*/ 33 h 624"/>
              <a:gd name="T22" fmla="*/ 311 w 615"/>
              <a:gd name="T23" fmla="*/ 33 h 624"/>
              <a:gd name="T24" fmla="*/ 33 w 615"/>
              <a:gd name="T25" fmla="*/ 311 h 624"/>
              <a:gd name="T26" fmla="*/ 311 w 615"/>
              <a:gd name="T27" fmla="*/ 581 h 624"/>
              <a:gd name="T28" fmla="*/ 581 w 615"/>
              <a:gd name="T29" fmla="*/ 311 h 624"/>
              <a:gd name="T30" fmla="*/ 311 w 615"/>
              <a:gd name="T31" fmla="*/ 3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5" h="624">
                <a:moveTo>
                  <a:pt x="311" y="623"/>
                </a:moveTo>
                <a:lnTo>
                  <a:pt x="311" y="623"/>
                </a:lnTo>
                <a:cubicBezTo>
                  <a:pt x="227" y="623"/>
                  <a:pt x="151" y="589"/>
                  <a:pt x="92" y="530"/>
                </a:cubicBezTo>
                <a:cubicBezTo>
                  <a:pt x="33" y="471"/>
                  <a:pt x="0" y="396"/>
                  <a:pt x="0" y="311"/>
                </a:cubicBezTo>
                <a:cubicBezTo>
                  <a:pt x="0" y="227"/>
                  <a:pt x="33" y="151"/>
                  <a:pt x="92" y="92"/>
                </a:cubicBezTo>
                <a:cubicBezTo>
                  <a:pt x="151" y="33"/>
                  <a:pt x="227" y="0"/>
                  <a:pt x="311" y="0"/>
                </a:cubicBezTo>
                <a:cubicBezTo>
                  <a:pt x="387" y="0"/>
                  <a:pt x="471" y="33"/>
                  <a:pt x="530" y="92"/>
                </a:cubicBezTo>
                <a:cubicBezTo>
                  <a:pt x="589" y="151"/>
                  <a:pt x="614" y="227"/>
                  <a:pt x="614" y="311"/>
                </a:cubicBezTo>
                <a:cubicBezTo>
                  <a:pt x="614" y="396"/>
                  <a:pt x="589" y="471"/>
                  <a:pt x="530" y="530"/>
                </a:cubicBezTo>
                <a:cubicBezTo>
                  <a:pt x="471" y="589"/>
                  <a:pt x="387" y="623"/>
                  <a:pt x="311" y="623"/>
                </a:cubicBezTo>
                <a:close/>
                <a:moveTo>
                  <a:pt x="311" y="33"/>
                </a:moveTo>
                <a:lnTo>
                  <a:pt x="311" y="33"/>
                </a:lnTo>
                <a:cubicBezTo>
                  <a:pt x="160" y="33"/>
                  <a:pt x="33" y="160"/>
                  <a:pt x="33" y="311"/>
                </a:cubicBezTo>
                <a:cubicBezTo>
                  <a:pt x="33" y="455"/>
                  <a:pt x="160" y="581"/>
                  <a:pt x="311" y="581"/>
                </a:cubicBezTo>
                <a:cubicBezTo>
                  <a:pt x="455" y="581"/>
                  <a:pt x="581" y="455"/>
                  <a:pt x="581" y="311"/>
                </a:cubicBezTo>
                <a:cubicBezTo>
                  <a:pt x="581" y="160"/>
                  <a:pt x="455" y="33"/>
                  <a:pt x="31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6">
            <a:extLst>
              <a:ext uri="{FF2B5EF4-FFF2-40B4-BE49-F238E27FC236}">
                <a16:creationId xmlns:a16="http://schemas.microsoft.com/office/drawing/2014/main" id="{8EDE63D3-0DA5-6647-9CD0-3EC07CDC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153" y="5993657"/>
            <a:ext cx="465953" cy="107171"/>
          </a:xfrm>
          <a:custGeom>
            <a:avLst/>
            <a:gdLst>
              <a:gd name="T0" fmla="*/ 219 w 439"/>
              <a:gd name="T1" fmla="*/ 101 h 102"/>
              <a:gd name="T2" fmla="*/ 219 w 439"/>
              <a:gd name="T3" fmla="*/ 101 h 102"/>
              <a:gd name="T4" fmla="*/ 211 w 439"/>
              <a:gd name="T5" fmla="*/ 101 h 102"/>
              <a:gd name="T6" fmla="*/ 9 w 439"/>
              <a:gd name="T7" fmla="*/ 34 h 102"/>
              <a:gd name="T8" fmla="*/ 0 w 439"/>
              <a:gd name="T9" fmla="*/ 9 h 102"/>
              <a:gd name="T10" fmla="*/ 34 w 439"/>
              <a:gd name="T11" fmla="*/ 0 h 102"/>
              <a:gd name="T12" fmla="*/ 211 w 439"/>
              <a:gd name="T13" fmla="*/ 59 h 102"/>
              <a:gd name="T14" fmla="*/ 405 w 439"/>
              <a:gd name="T15" fmla="*/ 9 h 102"/>
              <a:gd name="T16" fmla="*/ 430 w 439"/>
              <a:gd name="T17" fmla="*/ 9 h 102"/>
              <a:gd name="T18" fmla="*/ 421 w 439"/>
              <a:gd name="T19" fmla="*/ 43 h 102"/>
              <a:gd name="T20" fmla="*/ 219 w 439"/>
              <a:gd name="T2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102">
                <a:moveTo>
                  <a:pt x="219" y="101"/>
                </a:moveTo>
                <a:lnTo>
                  <a:pt x="219" y="101"/>
                </a:lnTo>
                <a:cubicBezTo>
                  <a:pt x="219" y="101"/>
                  <a:pt x="219" y="101"/>
                  <a:pt x="211" y="101"/>
                </a:cubicBezTo>
                <a:cubicBezTo>
                  <a:pt x="143" y="101"/>
                  <a:pt x="68" y="76"/>
                  <a:pt x="9" y="34"/>
                </a:cubicBezTo>
                <a:cubicBezTo>
                  <a:pt x="0" y="26"/>
                  <a:pt x="0" y="17"/>
                  <a:pt x="0" y="9"/>
                </a:cubicBezTo>
                <a:cubicBezTo>
                  <a:pt x="9" y="0"/>
                  <a:pt x="26" y="0"/>
                  <a:pt x="34" y="0"/>
                </a:cubicBezTo>
                <a:cubicBezTo>
                  <a:pt x="84" y="43"/>
                  <a:pt x="152" y="59"/>
                  <a:pt x="211" y="59"/>
                </a:cubicBezTo>
                <a:cubicBezTo>
                  <a:pt x="278" y="68"/>
                  <a:pt x="346" y="43"/>
                  <a:pt x="405" y="9"/>
                </a:cubicBezTo>
                <a:cubicBezTo>
                  <a:pt x="413" y="0"/>
                  <a:pt x="421" y="0"/>
                  <a:pt x="430" y="9"/>
                </a:cubicBezTo>
                <a:cubicBezTo>
                  <a:pt x="438" y="17"/>
                  <a:pt x="430" y="34"/>
                  <a:pt x="421" y="43"/>
                </a:cubicBezTo>
                <a:cubicBezTo>
                  <a:pt x="363" y="76"/>
                  <a:pt x="295" y="101"/>
                  <a:pt x="219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7">
            <a:extLst>
              <a:ext uri="{FF2B5EF4-FFF2-40B4-BE49-F238E27FC236}">
                <a16:creationId xmlns:a16="http://schemas.microsoft.com/office/drawing/2014/main" id="{922782B6-DC13-8E42-AABD-817A0389F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153" y="6380399"/>
            <a:ext cx="465953" cy="107168"/>
          </a:xfrm>
          <a:custGeom>
            <a:avLst/>
            <a:gdLst>
              <a:gd name="T0" fmla="*/ 413 w 439"/>
              <a:gd name="T1" fmla="*/ 101 h 102"/>
              <a:gd name="T2" fmla="*/ 413 w 439"/>
              <a:gd name="T3" fmla="*/ 101 h 102"/>
              <a:gd name="T4" fmla="*/ 405 w 439"/>
              <a:gd name="T5" fmla="*/ 101 h 102"/>
              <a:gd name="T6" fmla="*/ 219 w 439"/>
              <a:gd name="T7" fmla="*/ 42 h 102"/>
              <a:gd name="T8" fmla="*/ 26 w 439"/>
              <a:gd name="T9" fmla="*/ 101 h 102"/>
              <a:gd name="T10" fmla="*/ 0 w 439"/>
              <a:gd name="T11" fmla="*/ 92 h 102"/>
              <a:gd name="T12" fmla="*/ 9 w 439"/>
              <a:gd name="T13" fmla="*/ 67 h 102"/>
              <a:gd name="T14" fmla="*/ 219 w 439"/>
              <a:gd name="T15" fmla="*/ 0 h 102"/>
              <a:gd name="T16" fmla="*/ 421 w 439"/>
              <a:gd name="T17" fmla="*/ 67 h 102"/>
              <a:gd name="T18" fmla="*/ 430 w 439"/>
              <a:gd name="T19" fmla="*/ 101 h 102"/>
              <a:gd name="T20" fmla="*/ 413 w 439"/>
              <a:gd name="T2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102">
                <a:moveTo>
                  <a:pt x="413" y="101"/>
                </a:moveTo>
                <a:lnTo>
                  <a:pt x="413" y="101"/>
                </a:lnTo>
                <a:lnTo>
                  <a:pt x="405" y="101"/>
                </a:lnTo>
                <a:cubicBezTo>
                  <a:pt x="346" y="59"/>
                  <a:pt x="287" y="42"/>
                  <a:pt x="219" y="42"/>
                </a:cubicBezTo>
                <a:cubicBezTo>
                  <a:pt x="152" y="42"/>
                  <a:pt x="84" y="59"/>
                  <a:pt x="26" y="101"/>
                </a:cubicBezTo>
                <a:cubicBezTo>
                  <a:pt x="17" y="101"/>
                  <a:pt x="9" y="101"/>
                  <a:pt x="0" y="92"/>
                </a:cubicBezTo>
                <a:cubicBezTo>
                  <a:pt x="0" y="84"/>
                  <a:pt x="0" y="67"/>
                  <a:pt x="9" y="67"/>
                </a:cubicBezTo>
                <a:cubicBezTo>
                  <a:pt x="68" y="25"/>
                  <a:pt x="143" y="0"/>
                  <a:pt x="219" y="0"/>
                </a:cubicBezTo>
                <a:cubicBezTo>
                  <a:pt x="295" y="8"/>
                  <a:pt x="363" y="25"/>
                  <a:pt x="421" y="67"/>
                </a:cubicBezTo>
                <a:cubicBezTo>
                  <a:pt x="430" y="75"/>
                  <a:pt x="438" y="84"/>
                  <a:pt x="430" y="101"/>
                </a:cubicBezTo>
                <a:cubicBezTo>
                  <a:pt x="421" y="101"/>
                  <a:pt x="421" y="101"/>
                  <a:pt x="413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8">
            <a:extLst>
              <a:ext uri="{FF2B5EF4-FFF2-40B4-BE49-F238E27FC236}">
                <a16:creationId xmlns:a16="http://schemas.microsoft.com/office/drawing/2014/main" id="{498355E2-9C6C-EE4E-BDA0-F8833140F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301" y="6217314"/>
            <a:ext cx="647676" cy="46595"/>
          </a:xfrm>
          <a:custGeom>
            <a:avLst/>
            <a:gdLst>
              <a:gd name="T0" fmla="*/ 598 w 615"/>
              <a:gd name="T1" fmla="*/ 42 h 43"/>
              <a:gd name="T2" fmla="*/ 598 w 615"/>
              <a:gd name="T3" fmla="*/ 42 h 43"/>
              <a:gd name="T4" fmla="*/ 17 w 615"/>
              <a:gd name="T5" fmla="*/ 42 h 43"/>
              <a:gd name="T6" fmla="*/ 0 w 615"/>
              <a:gd name="T7" fmla="*/ 25 h 43"/>
              <a:gd name="T8" fmla="*/ 17 w 615"/>
              <a:gd name="T9" fmla="*/ 0 h 43"/>
              <a:gd name="T10" fmla="*/ 598 w 615"/>
              <a:gd name="T11" fmla="*/ 0 h 43"/>
              <a:gd name="T12" fmla="*/ 614 w 615"/>
              <a:gd name="T13" fmla="*/ 25 h 43"/>
              <a:gd name="T14" fmla="*/ 598 w 615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43">
                <a:moveTo>
                  <a:pt x="598" y="42"/>
                </a:moveTo>
                <a:lnTo>
                  <a:pt x="598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06" y="0"/>
                  <a:pt x="614" y="8"/>
                  <a:pt x="614" y="25"/>
                </a:cubicBezTo>
                <a:cubicBezTo>
                  <a:pt x="614" y="34"/>
                  <a:pt x="606" y="42"/>
                  <a:pt x="598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9">
            <a:extLst>
              <a:ext uri="{FF2B5EF4-FFF2-40B4-BE49-F238E27FC236}">
                <a16:creationId xmlns:a16="http://schemas.microsoft.com/office/drawing/2014/main" id="{62CD800F-66D9-9947-9E25-E16405AA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110" y="5914446"/>
            <a:ext cx="223657" cy="661653"/>
          </a:xfrm>
          <a:custGeom>
            <a:avLst/>
            <a:gdLst>
              <a:gd name="T0" fmla="*/ 176 w 211"/>
              <a:gd name="T1" fmla="*/ 623 h 624"/>
              <a:gd name="T2" fmla="*/ 176 w 211"/>
              <a:gd name="T3" fmla="*/ 623 h 624"/>
              <a:gd name="T4" fmla="*/ 168 w 211"/>
              <a:gd name="T5" fmla="*/ 614 h 624"/>
              <a:gd name="T6" fmla="*/ 8 w 211"/>
              <a:gd name="T7" fmla="*/ 303 h 624"/>
              <a:gd name="T8" fmla="*/ 176 w 211"/>
              <a:gd name="T9" fmla="*/ 0 h 624"/>
              <a:gd name="T10" fmla="*/ 202 w 211"/>
              <a:gd name="T11" fmla="*/ 8 h 624"/>
              <a:gd name="T12" fmla="*/ 202 w 211"/>
              <a:gd name="T13" fmla="*/ 33 h 624"/>
              <a:gd name="T14" fmla="*/ 42 w 211"/>
              <a:gd name="T15" fmla="*/ 303 h 624"/>
              <a:gd name="T16" fmla="*/ 193 w 211"/>
              <a:gd name="T17" fmla="*/ 589 h 624"/>
              <a:gd name="T18" fmla="*/ 193 w 211"/>
              <a:gd name="T19" fmla="*/ 614 h 624"/>
              <a:gd name="T20" fmla="*/ 176 w 211"/>
              <a:gd name="T21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1" h="624">
                <a:moveTo>
                  <a:pt x="176" y="623"/>
                </a:moveTo>
                <a:lnTo>
                  <a:pt x="176" y="623"/>
                </a:lnTo>
                <a:lnTo>
                  <a:pt x="168" y="614"/>
                </a:lnTo>
                <a:cubicBezTo>
                  <a:pt x="58" y="522"/>
                  <a:pt x="0" y="412"/>
                  <a:pt x="8" y="303"/>
                </a:cubicBezTo>
                <a:cubicBezTo>
                  <a:pt x="8" y="193"/>
                  <a:pt x="67" y="92"/>
                  <a:pt x="176" y="0"/>
                </a:cubicBezTo>
                <a:cubicBezTo>
                  <a:pt x="185" y="0"/>
                  <a:pt x="202" y="0"/>
                  <a:pt x="202" y="8"/>
                </a:cubicBezTo>
                <a:cubicBezTo>
                  <a:pt x="210" y="17"/>
                  <a:pt x="210" y="25"/>
                  <a:pt x="202" y="33"/>
                </a:cubicBezTo>
                <a:cubicBezTo>
                  <a:pt x="101" y="109"/>
                  <a:pt x="50" y="210"/>
                  <a:pt x="42" y="303"/>
                </a:cubicBezTo>
                <a:cubicBezTo>
                  <a:pt x="42" y="404"/>
                  <a:pt x="92" y="505"/>
                  <a:pt x="193" y="589"/>
                </a:cubicBezTo>
                <a:cubicBezTo>
                  <a:pt x="202" y="589"/>
                  <a:pt x="202" y="606"/>
                  <a:pt x="193" y="614"/>
                </a:cubicBezTo>
                <a:cubicBezTo>
                  <a:pt x="185" y="614"/>
                  <a:pt x="185" y="623"/>
                  <a:pt x="176" y="6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0">
            <a:extLst>
              <a:ext uri="{FF2B5EF4-FFF2-40B4-BE49-F238E27FC236}">
                <a16:creationId xmlns:a16="http://schemas.microsoft.com/office/drawing/2014/main" id="{320A4B7F-5A54-8D43-A687-E9E510E84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72" y="5914446"/>
            <a:ext cx="223657" cy="647673"/>
          </a:xfrm>
          <a:custGeom>
            <a:avLst/>
            <a:gdLst>
              <a:gd name="T0" fmla="*/ 25 w 212"/>
              <a:gd name="T1" fmla="*/ 614 h 615"/>
              <a:gd name="T2" fmla="*/ 25 w 212"/>
              <a:gd name="T3" fmla="*/ 614 h 615"/>
              <a:gd name="T4" fmla="*/ 8 w 212"/>
              <a:gd name="T5" fmla="*/ 614 h 615"/>
              <a:gd name="T6" fmla="*/ 8 w 212"/>
              <a:gd name="T7" fmla="*/ 589 h 615"/>
              <a:gd name="T8" fmla="*/ 169 w 212"/>
              <a:gd name="T9" fmla="*/ 311 h 615"/>
              <a:gd name="T10" fmla="*/ 25 w 212"/>
              <a:gd name="T11" fmla="*/ 33 h 615"/>
              <a:gd name="T12" fmla="*/ 17 w 212"/>
              <a:gd name="T13" fmla="*/ 8 h 615"/>
              <a:gd name="T14" fmla="*/ 51 w 212"/>
              <a:gd name="T15" fmla="*/ 0 h 615"/>
              <a:gd name="T16" fmla="*/ 202 w 212"/>
              <a:gd name="T17" fmla="*/ 311 h 615"/>
              <a:gd name="T18" fmla="*/ 34 w 212"/>
              <a:gd name="T19" fmla="*/ 614 h 615"/>
              <a:gd name="T20" fmla="*/ 25 w 212"/>
              <a:gd name="T21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615">
                <a:moveTo>
                  <a:pt x="25" y="614"/>
                </a:moveTo>
                <a:lnTo>
                  <a:pt x="25" y="614"/>
                </a:lnTo>
                <a:cubicBezTo>
                  <a:pt x="17" y="614"/>
                  <a:pt x="8" y="614"/>
                  <a:pt x="8" y="614"/>
                </a:cubicBezTo>
                <a:cubicBezTo>
                  <a:pt x="0" y="606"/>
                  <a:pt x="0" y="589"/>
                  <a:pt x="8" y="589"/>
                </a:cubicBezTo>
                <a:cubicBezTo>
                  <a:pt x="110" y="505"/>
                  <a:pt x="169" y="412"/>
                  <a:pt x="169" y="311"/>
                </a:cubicBezTo>
                <a:cubicBezTo>
                  <a:pt x="169" y="210"/>
                  <a:pt x="118" y="118"/>
                  <a:pt x="25" y="33"/>
                </a:cubicBezTo>
                <a:cubicBezTo>
                  <a:pt x="17" y="25"/>
                  <a:pt x="17" y="17"/>
                  <a:pt x="17" y="8"/>
                </a:cubicBezTo>
                <a:cubicBezTo>
                  <a:pt x="25" y="0"/>
                  <a:pt x="42" y="0"/>
                  <a:pt x="51" y="0"/>
                </a:cubicBezTo>
                <a:cubicBezTo>
                  <a:pt x="152" y="92"/>
                  <a:pt x="211" y="202"/>
                  <a:pt x="202" y="311"/>
                </a:cubicBezTo>
                <a:cubicBezTo>
                  <a:pt x="202" y="421"/>
                  <a:pt x="143" y="530"/>
                  <a:pt x="34" y="614"/>
                </a:cubicBezTo>
                <a:lnTo>
                  <a:pt x="25" y="61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1">
            <a:extLst>
              <a:ext uri="{FF2B5EF4-FFF2-40B4-BE49-F238E27FC236}">
                <a16:creationId xmlns:a16="http://schemas.microsoft.com/office/drawing/2014/main" id="{A6CED224-FB8B-F747-A82F-E99F68D75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20" y="8477186"/>
            <a:ext cx="144447" cy="437996"/>
          </a:xfrm>
          <a:custGeom>
            <a:avLst/>
            <a:gdLst>
              <a:gd name="T0" fmla="*/ 68 w 136"/>
              <a:gd name="T1" fmla="*/ 413 h 414"/>
              <a:gd name="T2" fmla="*/ 68 w 136"/>
              <a:gd name="T3" fmla="*/ 413 h 414"/>
              <a:gd name="T4" fmla="*/ 9 w 136"/>
              <a:gd name="T5" fmla="*/ 379 h 414"/>
              <a:gd name="T6" fmla="*/ 0 w 136"/>
              <a:gd name="T7" fmla="*/ 345 h 414"/>
              <a:gd name="T8" fmla="*/ 34 w 136"/>
              <a:gd name="T9" fmla="*/ 345 h 414"/>
              <a:gd name="T10" fmla="*/ 34 w 136"/>
              <a:gd name="T11" fmla="*/ 345 h 414"/>
              <a:gd name="T12" fmla="*/ 42 w 136"/>
              <a:gd name="T13" fmla="*/ 362 h 414"/>
              <a:gd name="T14" fmla="*/ 68 w 136"/>
              <a:gd name="T15" fmla="*/ 371 h 414"/>
              <a:gd name="T16" fmla="*/ 93 w 136"/>
              <a:gd name="T17" fmla="*/ 362 h 414"/>
              <a:gd name="T18" fmla="*/ 93 w 136"/>
              <a:gd name="T19" fmla="*/ 345 h 414"/>
              <a:gd name="T20" fmla="*/ 93 w 136"/>
              <a:gd name="T21" fmla="*/ 17 h 414"/>
              <a:gd name="T22" fmla="*/ 118 w 136"/>
              <a:gd name="T23" fmla="*/ 0 h 414"/>
              <a:gd name="T24" fmla="*/ 118 w 136"/>
              <a:gd name="T25" fmla="*/ 0 h 414"/>
              <a:gd name="T26" fmla="*/ 135 w 136"/>
              <a:gd name="T27" fmla="*/ 17 h 414"/>
              <a:gd name="T28" fmla="*/ 135 w 136"/>
              <a:gd name="T29" fmla="*/ 345 h 414"/>
              <a:gd name="T30" fmla="*/ 127 w 136"/>
              <a:gd name="T31" fmla="*/ 379 h 414"/>
              <a:gd name="T32" fmla="*/ 68 w 136"/>
              <a:gd name="T33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414">
                <a:moveTo>
                  <a:pt x="68" y="413"/>
                </a:moveTo>
                <a:lnTo>
                  <a:pt x="68" y="413"/>
                </a:lnTo>
                <a:cubicBezTo>
                  <a:pt x="42" y="413"/>
                  <a:pt x="17" y="396"/>
                  <a:pt x="9" y="379"/>
                </a:cubicBezTo>
                <a:cubicBezTo>
                  <a:pt x="0" y="362"/>
                  <a:pt x="0" y="345"/>
                  <a:pt x="0" y="345"/>
                </a:cubicBezTo>
                <a:cubicBezTo>
                  <a:pt x="34" y="345"/>
                  <a:pt x="34" y="345"/>
                  <a:pt x="34" y="345"/>
                </a:cubicBezTo>
                <a:lnTo>
                  <a:pt x="34" y="345"/>
                </a:lnTo>
                <a:cubicBezTo>
                  <a:pt x="34" y="345"/>
                  <a:pt x="34" y="354"/>
                  <a:pt x="42" y="362"/>
                </a:cubicBezTo>
                <a:cubicBezTo>
                  <a:pt x="42" y="371"/>
                  <a:pt x="51" y="371"/>
                  <a:pt x="68" y="371"/>
                </a:cubicBezTo>
                <a:cubicBezTo>
                  <a:pt x="84" y="371"/>
                  <a:pt x="84" y="371"/>
                  <a:pt x="93" y="362"/>
                </a:cubicBezTo>
                <a:cubicBezTo>
                  <a:pt x="93" y="354"/>
                  <a:pt x="93" y="345"/>
                  <a:pt x="93" y="345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8"/>
                  <a:pt x="101" y="0"/>
                  <a:pt x="118" y="0"/>
                </a:cubicBezTo>
                <a:lnTo>
                  <a:pt x="118" y="0"/>
                </a:lnTo>
                <a:cubicBezTo>
                  <a:pt x="127" y="0"/>
                  <a:pt x="135" y="8"/>
                  <a:pt x="135" y="17"/>
                </a:cubicBezTo>
                <a:cubicBezTo>
                  <a:pt x="135" y="345"/>
                  <a:pt x="135" y="345"/>
                  <a:pt x="135" y="345"/>
                </a:cubicBezTo>
                <a:cubicBezTo>
                  <a:pt x="135" y="345"/>
                  <a:pt x="135" y="362"/>
                  <a:pt x="127" y="379"/>
                </a:cubicBezTo>
                <a:cubicBezTo>
                  <a:pt x="118" y="396"/>
                  <a:pt x="93" y="413"/>
                  <a:pt x="68" y="4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2">
            <a:extLst>
              <a:ext uri="{FF2B5EF4-FFF2-40B4-BE49-F238E27FC236}">
                <a16:creationId xmlns:a16="http://schemas.microsoft.com/office/drawing/2014/main" id="{F57500E3-4F10-0543-A6E5-A2F15B92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133" y="8323421"/>
            <a:ext cx="862011" cy="214338"/>
          </a:xfrm>
          <a:custGeom>
            <a:avLst/>
            <a:gdLst>
              <a:gd name="T0" fmla="*/ 657 w 817"/>
              <a:gd name="T1" fmla="*/ 202 h 203"/>
              <a:gd name="T2" fmla="*/ 657 w 817"/>
              <a:gd name="T3" fmla="*/ 202 h 203"/>
              <a:gd name="T4" fmla="*/ 648 w 817"/>
              <a:gd name="T5" fmla="*/ 202 h 203"/>
              <a:gd name="T6" fmla="*/ 412 w 817"/>
              <a:gd name="T7" fmla="*/ 168 h 203"/>
              <a:gd name="T8" fmla="*/ 412 w 817"/>
              <a:gd name="T9" fmla="*/ 168 h 203"/>
              <a:gd name="T10" fmla="*/ 168 w 817"/>
              <a:gd name="T11" fmla="*/ 202 h 203"/>
              <a:gd name="T12" fmla="*/ 126 w 817"/>
              <a:gd name="T13" fmla="*/ 185 h 203"/>
              <a:gd name="T14" fmla="*/ 109 w 817"/>
              <a:gd name="T15" fmla="*/ 168 h 203"/>
              <a:gd name="T16" fmla="*/ 109 w 817"/>
              <a:gd name="T17" fmla="*/ 168 h 203"/>
              <a:gd name="T18" fmla="*/ 16 w 817"/>
              <a:gd name="T19" fmla="*/ 168 h 203"/>
              <a:gd name="T20" fmla="*/ 0 w 817"/>
              <a:gd name="T21" fmla="*/ 151 h 203"/>
              <a:gd name="T22" fmla="*/ 8 w 817"/>
              <a:gd name="T23" fmla="*/ 135 h 203"/>
              <a:gd name="T24" fmla="*/ 134 w 817"/>
              <a:gd name="T25" fmla="*/ 67 h 203"/>
              <a:gd name="T26" fmla="*/ 412 w 817"/>
              <a:gd name="T27" fmla="*/ 0 h 203"/>
              <a:gd name="T28" fmla="*/ 690 w 817"/>
              <a:gd name="T29" fmla="*/ 67 h 203"/>
              <a:gd name="T30" fmla="*/ 808 w 817"/>
              <a:gd name="T31" fmla="*/ 135 h 203"/>
              <a:gd name="T32" fmla="*/ 816 w 817"/>
              <a:gd name="T33" fmla="*/ 151 h 203"/>
              <a:gd name="T34" fmla="*/ 800 w 817"/>
              <a:gd name="T35" fmla="*/ 168 h 203"/>
              <a:gd name="T36" fmla="*/ 707 w 817"/>
              <a:gd name="T37" fmla="*/ 168 h 203"/>
              <a:gd name="T38" fmla="*/ 707 w 817"/>
              <a:gd name="T39" fmla="*/ 168 h 203"/>
              <a:gd name="T40" fmla="*/ 690 w 817"/>
              <a:gd name="T41" fmla="*/ 185 h 203"/>
              <a:gd name="T42" fmla="*/ 657 w 817"/>
              <a:gd name="T43" fmla="*/ 202 h 203"/>
              <a:gd name="T44" fmla="*/ 412 w 817"/>
              <a:gd name="T45" fmla="*/ 126 h 203"/>
              <a:gd name="T46" fmla="*/ 412 w 817"/>
              <a:gd name="T47" fmla="*/ 126 h 203"/>
              <a:gd name="T48" fmla="*/ 657 w 817"/>
              <a:gd name="T49" fmla="*/ 160 h 203"/>
              <a:gd name="T50" fmla="*/ 665 w 817"/>
              <a:gd name="T51" fmla="*/ 160 h 203"/>
              <a:gd name="T52" fmla="*/ 682 w 817"/>
              <a:gd name="T53" fmla="*/ 143 h 203"/>
              <a:gd name="T54" fmla="*/ 707 w 817"/>
              <a:gd name="T55" fmla="*/ 126 h 203"/>
              <a:gd name="T56" fmla="*/ 732 w 817"/>
              <a:gd name="T57" fmla="*/ 126 h 203"/>
              <a:gd name="T58" fmla="*/ 673 w 817"/>
              <a:gd name="T59" fmla="*/ 101 h 203"/>
              <a:gd name="T60" fmla="*/ 412 w 817"/>
              <a:gd name="T61" fmla="*/ 34 h 203"/>
              <a:gd name="T62" fmla="*/ 92 w 817"/>
              <a:gd name="T63" fmla="*/ 126 h 203"/>
              <a:gd name="T64" fmla="*/ 109 w 817"/>
              <a:gd name="T65" fmla="*/ 126 h 203"/>
              <a:gd name="T66" fmla="*/ 134 w 817"/>
              <a:gd name="T67" fmla="*/ 143 h 203"/>
              <a:gd name="T68" fmla="*/ 160 w 817"/>
              <a:gd name="T69" fmla="*/ 160 h 203"/>
              <a:gd name="T70" fmla="*/ 160 w 817"/>
              <a:gd name="T71" fmla="*/ 160 h 203"/>
              <a:gd name="T72" fmla="*/ 412 w 817"/>
              <a:gd name="T73" fmla="*/ 126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7" h="203">
                <a:moveTo>
                  <a:pt x="657" y="202"/>
                </a:moveTo>
                <a:lnTo>
                  <a:pt x="657" y="202"/>
                </a:lnTo>
                <a:lnTo>
                  <a:pt x="648" y="202"/>
                </a:lnTo>
                <a:cubicBezTo>
                  <a:pt x="614" y="193"/>
                  <a:pt x="488" y="168"/>
                  <a:pt x="412" y="168"/>
                </a:cubicBezTo>
                <a:lnTo>
                  <a:pt x="412" y="168"/>
                </a:lnTo>
                <a:cubicBezTo>
                  <a:pt x="328" y="168"/>
                  <a:pt x="202" y="193"/>
                  <a:pt x="168" y="202"/>
                </a:cubicBezTo>
                <a:cubicBezTo>
                  <a:pt x="151" y="202"/>
                  <a:pt x="143" y="202"/>
                  <a:pt x="126" y="185"/>
                </a:cubicBezTo>
                <a:cubicBezTo>
                  <a:pt x="109" y="168"/>
                  <a:pt x="109" y="168"/>
                  <a:pt x="109" y="168"/>
                </a:cubicBezTo>
                <a:lnTo>
                  <a:pt x="109" y="168"/>
                </a:lnTo>
                <a:cubicBezTo>
                  <a:pt x="16" y="168"/>
                  <a:pt x="16" y="168"/>
                  <a:pt x="16" y="168"/>
                </a:cubicBezTo>
                <a:cubicBezTo>
                  <a:pt x="8" y="168"/>
                  <a:pt x="0" y="160"/>
                  <a:pt x="0" y="151"/>
                </a:cubicBezTo>
                <a:cubicBezTo>
                  <a:pt x="0" y="143"/>
                  <a:pt x="0" y="135"/>
                  <a:pt x="8" y="135"/>
                </a:cubicBezTo>
                <a:cubicBezTo>
                  <a:pt x="8" y="135"/>
                  <a:pt x="59" y="101"/>
                  <a:pt x="134" y="67"/>
                </a:cubicBezTo>
                <a:cubicBezTo>
                  <a:pt x="202" y="34"/>
                  <a:pt x="303" y="0"/>
                  <a:pt x="412" y="0"/>
                </a:cubicBezTo>
                <a:cubicBezTo>
                  <a:pt x="513" y="0"/>
                  <a:pt x="623" y="34"/>
                  <a:pt x="690" y="67"/>
                </a:cubicBezTo>
                <a:cubicBezTo>
                  <a:pt x="758" y="101"/>
                  <a:pt x="808" y="135"/>
                  <a:pt x="808" y="135"/>
                </a:cubicBezTo>
                <a:cubicBezTo>
                  <a:pt x="816" y="135"/>
                  <a:pt x="816" y="143"/>
                  <a:pt x="816" y="151"/>
                </a:cubicBezTo>
                <a:cubicBezTo>
                  <a:pt x="816" y="160"/>
                  <a:pt x="808" y="168"/>
                  <a:pt x="800" y="168"/>
                </a:cubicBezTo>
                <a:cubicBezTo>
                  <a:pt x="707" y="168"/>
                  <a:pt x="707" y="168"/>
                  <a:pt x="707" y="168"/>
                </a:cubicBezTo>
                <a:lnTo>
                  <a:pt x="707" y="168"/>
                </a:lnTo>
                <a:cubicBezTo>
                  <a:pt x="690" y="185"/>
                  <a:pt x="690" y="185"/>
                  <a:pt x="690" y="185"/>
                </a:cubicBezTo>
                <a:cubicBezTo>
                  <a:pt x="682" y="193"/>
                  <a:pt x="673" y="202"/>
                  <a:pt x="657" y="202"/>
                </a:cubicBezTo>
                <a:close/>
                <a:moveTo>
                  <a:pt x="412" y="126"/>
                </a:moveTo>
                <a:lnTo>
                  <a:pt x="412" y="126"/>
                </a:lnTo>
                <a:cubicBezTo>
                  <a:pt x="488" y="126"/>
                  <a:pt x="606" y="151"/>
                  <a:pt x="657" y="160"/>
                </a:cubicBezTo>
                <a:cubicBezTo>
                  <a:pt x="657" y="160"/>
                  <a:pt x="657" y="160"/>
                  <a:pt x="665" y="160"/>
                </a:cubicBezTo>
                <a:cubicBezTo>
                  <a:pt x="682" y="143"/>
                  <a:pt x="682" y="143"/>
                  <a:pt x="682" y="143"/>
                </a:cubicBezTo>
                <a:cubicBezTo>
                  <a:pt x="690" y="135"/>
                  <a:pt x="699" y="126"/>
                  <a:pt x="707" y="126"/>
                </a:cubicBezTo>
                <a:cubicBezTo>
                  <a:pt x="732" y="126"/>
                  <a:pt x="732" y="126"/>
                  <a:pt x="732" y="126"/>
                </a:cubicBezTo>
                <a:cubicBezTo>
                  <a:pt x="715" y="118"/>
                  <a:pt x="690" y="109"/>
                  <a:pt x="673" y="101"/>
                </a:cubicBezTo>
                <a:cubicBezTo>
                  <a:pt x="606" y="67"/>
                  <a:pt x="505" y="34"/>
                  <a:pt x="412" y="34"/>
                </a:cubicBezTo>
                <a:cubicBezTo>
                  <a:pt x="286" y="34"/>
                  <a:pt x="160" y="93"/>
                  <a:pt x="92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8" y="126"/>
                  <a:pt x="134" y="135"/>
                  <a:pt x="134" y="143"/>
                </a:cubicBezTo>
                <a:cubicBezTo>
                  <a:pt x="160" y="160"/>
                  <a:pt x="160" y="160"/>
                  <a:pt x="160" y="160"/>
                </a:cubicBezTo>
                <a:lnTo>
                  <a:pt x="160" y="160"/>
                </a:lnTo>
                <a:cubicBezTo>
                  <a:pt x="210" y="151"/>
                  <a:pt x="328" y="126"/>
                  <a:pt x="412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DC29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3">
            <a:extLst>
              <a:ext uri="{FF2B5EF4-FFF2-40B4-BE49-F238E27FC236}">
                <a16:creationId xmlns:a16="http://schemas.microsoft.com/office/drawing/2014/main" id="{8F4FC801-0662-ED43-AB60-95101F28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72" y="8290805"/>
            <a:ext cx="46595" cy="74552"/>
          </a:xfrm>
          <a:custGeom>
            <a:avLst/>
            <a:gdLst>
              <a:gd name="T0" fmla="*/ 25 w 43"/>
              <a:gd name="T1" fmla="*/ 68 h 69"/>
              <a:gd name="T2" fmla="*/ 25 w 43"/>
              <a:gd name="T3" fmla="*/ 68 h 69"/>
              <a:gd name="T4" fmla="*/ 25 w 43"/>
              <a:gd name="T5" fmla="*/ 68 h 69"/>
              <a:gd name="T6" fmla="*/ 0 w 43"/>
              <a:gd name="T7" fmla="*/ 51 h 69"/>
              <a:gd name="T8" fmla="*/ 0 w 43"/>
              <a:gd name="T9" fmla="*/ 26 h 69"/>
              <a:gd name="T10" fmla="*/ 25 w 43"/>
              <a:gd name="T11" fmla="*/ 0 h 69"/>
              <a:gd name="T12" fmla="*/ 25 w 43"/>
              <a:gd name="T13" fmla="*/ 0 h 69"/>
              <a:gd name="T14" fmla="*/ 42 w 43"/>
              <a:gd name="T15" fmla="*/ 26 h 69"/>
              <a:gd name="T16" fmla="*/ 42 w 43"/>
              <a:gd name="T17" fmla="*/ 51 h 69"/>
              <a:gd name="T18" fmla="*/ 25 w 43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69">
                <a:moveTo>
                  <a:pt x="25" y="68"/>
                </a:moveTo>
                <a:lnTo>
                  <a:pt x="25" y="68"/>
                </a:lnTo>
                <a:lnTo>
                  <a:pt x="25" y="68"/>
                </a:lnTo>
                <a:cubicBezTo>
                  <a:pt x="8" y="68"/>
                  <a:pt x="0" y="59"/>
                  <a:pt x="0" y="5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5" y="0"/>
                </a:cubicBezTo>
                <a:lnTo>
                  <a:pt x="25" y="0"/>
                </a:lnTo>
                <a:cubicBezTo>
                  <a:pt x="34" y="0"/>
                  <a:pt x="42" y="9"/>
                  <a:pt x="42" y="26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59"/>
                  <a:pt x="34" y="68"/>
                  <a:pt x="25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4">
            <a:extLst>
              <a:ext uri="{FF2B5EF4-FFF2-40B4-BE49-F238E27FC236}">
                <a16:creationId xmlns:a16="http://schemas.microsoft.com/office/drawing/2014/main" id="{912C5429-8C14-CA43-A30C-7DD455DBE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363" y="10532036"/>
            <a:ext cx="293552" cy="740866"/>
          </a:xfrm>
          <a:custGeom>
            <a:avLst/>
            <a:gdLst>
              <a:gd name="T0" fmla="*/ 228 w 279"/>
              <a:gd name="T1" fmla="*/ 699 h 700"/>
              <a:gd name="T2" fmla="*/ 228 w 279"/>
              <a:gd name="T3" fmla="*/ 699 h 700"/>
              <a:gd name="T4" fmla="*/ 51 w 279"/>
              <a:gd name="T5" fmla="*/ 699 h 700"/>
              <a:gd name="T6" fmla="*/ 25 w 279"/>
              <a:gd name="T7" fmla="*/ 682 h 700"/>
              <a:gd name="T8" fmla="*/ 8 w 279"/>
              <a:gd name="T9" fmla="*/ 480 h 700"/>
              <a:gd name="T10" fmla="*/ 101 w 279"/>
              <a:gd name="T11" fmla="*/ 42 h 700"/>
              <a:gd name="T12" fmla="*/ 118 w 279"/>
              <a:gd name="T13" fmla="*/ 8 h 700"/>
              <a:gd name="T14" fmla="*/ 135 w 279"/>
              <a:gd name="T15" fmla="*/ 0 h 700"/>
              <a:gd name="T16" fmla="*/ 135 w 279"/>
              <a:gd name="T17" fmla="*/ 0 h 700"/>
              <a:gd name="T18" fmla="*/ 152 w 279"/>
              <a:gd name="T19" fmla="*/ 8 h 700"/>
              <a:gd name="T20" fmla="*/ 160 w 279"/>
              <a:gd name="T21" fmla="*/ 16 h 700"/>
              <a:gd name="T22" fmla="*/ 261 w 279"/>
              <a:gd name="T23" fmla="*/ 505 h 700"/>
              <a:gd name="T24" fmla="*/ 244 w 279"/>
              <a:gd name="T25" fmla="*/ 497 h 700"/>
              <a:gd name="T26" fmla="*/ 261 w 279"/>
              <a:gd name="T27" fmla="*/ 505 h 700"/>
              <a:gd name="T28" fmla="*/ 244 w 279"/>
              <a:gd name="T29" fmla="*/ 682 h 700"/>
              <a:gd name="T30" fmla="*/ 228 w 279"/>
              <a:gd name="T31" fmla="*/ 699 h 700"/>
              <a:gd name="T32" fmla="*/ 67 w 279"/>
              <a:gd name="T33" fmla="*/ 665 h 700"/>
              <a:gd name="T34" fmla="*/ 67 w 279"/>
              <a:gd name="T35" fmla="*/ 665 h 700"/>
              <a:gd name="T36" fmla="*/ 211 w 279"/>
              <a:gd name="T37" fmla="*/ 665 h 700"/>
              <a:gd name="T38" fmla="*/ 228 w 279"/>
              <a:gd name="T39" fmla="*/ 497 h 700"/>
              <a:gd name="T40" fmla="*/ 135 w 279"/>
              <a:gd name="T41" fmla="*/ 59 h 700"/>
              <a:gd name="T42" fmla="*/ 51 w 279"/>
              <a:gd name="T43" fmla="*/ 471 h 700"/>
              <a:gd name="T44" fmla="*/ 67 w 279"/>
              <a:gd name="T45" fmla="*/ 66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700">
                <a:moveTo>
                  <a:pt x="228" y="699"/>
                </a:moveTo>
                <a:lnTo>
                  <a:pt x="228" y="699"/>
                </a:lnTo>
                <a:cubicBezTo>
                  <a:pt x="51" y="699"/>
                  <a:pt x="51" y="699"/>
                  <a:pt x="51" y="699"/>
                </a:cubicBezTo>
                <a:cubicBezTo>
                  <a:pt x="42" y="699"/>
                  <a:pt x="34" y="699"/>
                  <a:pt x="25" y="682"/>
                </a:cubicBezTo>
                <a:cubicBezTo>
                  <a:pt x="8" y="480"/>
                  <a:pt x="8" y="480"/>
                  <a:pt x="8" y="480"/>
                </a:cubicBezTo>
                <a:cubicBezTo>
                  <a:pt x="0" y="336"/>
                  <a:pt x="34" y="185"/>
                  <a:pt x="101" y="42"/>
                </a:cubicBezTo>
                <a:cubicBezTo>
                  <a:pt x="118" y="8"/>
                  <a:pt x="118" y="8"/>
                  <a:pt x="118" y="8"/>
                </a:cubicBezTo>
                <a:cubicBezTo>
                  <a:pt x="126" y="8"/>
                  <a:pt x="126" y="0"/>
                  <a:pt x="135" y="0"/>
                </a:cubicBezTo>
                <a:lnTo>
                  <a:pt x="135" y="0"/>
                </a:lnTo>
                <a:cubicBezTo>
                  <a:pt x="143" y="0"/>
                  <a:pt x="152" y="8"/>
                  <a:pt x="152" y="8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244" y="168"/>
                  <a:pt x="278" y="336"/>
                  <a:pt x="261" y="505"/>
                </a:cubicBezTo>
                <a:cubicBezTo>
                  <a:pt x="244" y="497"/>
                  <a:pt x="244" y="497"/>
                  <a:pt x="244" y="497"/>
                </a:cubicBezTo>
                <a:cubicBezTo>
                  <a:pt x="261" y="505"/>
                  <a:pt x="261" y="505"/>
                  <a:pt x="261" y="505"/>
                </a:cubicBezTo>
                <a:cubicBezTo>
                  <a:pt x="244" y="682"/>
                  <a:pt x="244" y="682"/>
                  <a:pt x="244" y="682"/>
                </a:cubicBezTo>
                <a:cubicBezTo>
                  <a:pt x="244" y="699"/>
                  <a:pt x="236" y="699"/>
                  <a:pt x="228" y="699"/>
                </a:cubicBezTo>
                <a:close/>
                <a:moveTo>
                  <a:pt x="67" y="665"/>
                </a:moveTo>
                <a:lnTo>
                  <a:pt x="67" y="665"/>
                </a:lnTo>
                <a:cubicBezTo>
                  <a:pt x="211" y="665"/>
                  <a:pt x="211" y="665"/>
                  <a:pt x="211" y="665"/>
                </a:cubicBezTo>
                <a:cubicBezTo>
                  <a:pt x="228" y="497"/>
                  <a:pt x="228" y="497"/>
                  <a:pt x="228" y="497"/>
                </a:cubicBezTo>
                <a:cubicBezTo>
                  <a:pt x="236" y="345"/>
                  <a:pt x="211" y="202"/>
                  <a:pt x="135" y="59"/>
                </a:cubicBezTo>
                <a:cubicBezTo>
                  <a:pt x="67" y="202"/>
                  <a:pt x="42" y="336"/>
                  <a:pt x="51" y="471"/>
                </a:cubicBezTo>
                <a:lnTo>
                  <a:pt x="67" y="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5">
            <a:extLst>
              <a:ext uri="{FF2B5EF4-FFF2-40B4-BE49-F238E27FC236}">
                <a16:creationId xmlns:a16="http://schemas.microsoft.com/office/drawing/2014/main" id="{66FEBEB0-5EB4-8543-98A5-1B5B1A4B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701" y="11077203"/>
            <a:ext cx="153766" cy="321506"/>
          </a:xfrm>
          <a:custGeom>
            <a:avLst/>
            <a:gdLst>
              <a:gd name="T0" fmla="*/ 127 w 144"/>
              <a:gd name="T1" fmla="*/ 303 h 304"/>
              <a:gd name="T2" fmla="*/ 127 w 144"/>
              <a:gd name="T3" fmla="*/ 303 h 304"/>
              <a:gd name="T4" fmla="*/ 110 w 144"/>
              <a:gd name="T5" fmla="*/ 295 h 304"/>
              <a:gd name="T6" fmla="*/ 9 w 144"/>
              <a:gd name="T7" fmla="*/ 169 h 304"/>
              <a:gd name="T8" fmla="*/ 17 w 144"/>
              <a:gd name="T9" fmla="*/ 143 h 304"/>
              <a:gd name="T10" fmla="*/ 42 w 144"/>
              <a:gd name="T11" fmla="*/ 152 h 304"/>
              <a:gd name="T12" fmla="*/ 110 w 144"/>
              <a:gd name="T13" fmla="*/ 228 h 304"/>
              <a:gd name="T14" fmla="*/ 110 w 144"/>
              <a:gd name="T15" fmla="*/ 194 h 304"/>
              <a:gd name="T16" fmla="*/ 26 w 144"/>
              <a:gd name="T17" fmla="*/ 34 h 304"/>
              <a:gd name="T18" fmla="*/ 34 w 144"/>
              <a:gd name="T19" fmla="*/ 9 h 304"/>
              <a:gd name="T20" fmla="*/ 59 w 144"/>
              <a:gd name="T21" fmla="*/ 9 h 304"/>
              <a:gd name="T22" fmla="*/ 143 w 144"/>
              <a:gd name="T23" fmla="*/ 186 h 304"/>
              <a:gd name="T24" fmla="*/ 143 w 144"/>
              <a:gd name="T25" fmla="*/ 194 h 304"/>
              <a:gd name="T26" fmla="*/ 143 w 144"/>
              <a:gd name="T27" fmla="*/ 287 h 304"/>
              <a:gd name="T28" fmla="*/ 135 w 144"/>
              <a:gd name="T29" fmla="*/ 303 h 304"/>
              <a:gd name="T30" fmla="*/ 127 w 144"/>
              <a:gd name="T31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304">
                <a:moveTo>
                  <a:pt x="127" y="303"/>
                </a:moveTo>
                <a:lnTo>
                  <a:pt x="127" y="303"/>
                </a:lnTo>
                <a:cubicBezTo>
                  <a:pt x="118" y="303"/>
                  <a:pt x="110" y="303"/>
                  <a:pt x="110" y="295"/>
                </a:cubicBezTo>
                <a:cubicBezTo>
                  <a:pt x="9" y="169"/>
                  <a:pt x="9" y="169"/>
                  <a:pt x="9" y="169"/>
                </a:cubicBezTo>
                <a:cubicBezTo>
                  <a:pt x="0" y="160"/>
                  <a:pt x="9" y="152"/>
                  <a:pt x="17" y="143"/>
                </a:cubicBezTo>
                <a:cubicBezTo>
                  <a:pt x="26" y="135"/>
                  <a:pt x="34" y="143"/>
                  <a:pt x="42" y="152"/>
                </a:cubicBezTo>
                <a:cubicBezTo>
                  <a:pt x="110" y="228"/>
                  <a:pt x="110" y="228"/>
                  <a:pt x="110" y="228"/>
                </a:cubicBezTo>
                <a:cubicBezTo>
                  <a:pt x="110" y="194"/>
                  <a:pt x="110" y="194"/>
                  <a:pt x="110" y="194"/>
                </a:cubicBezTo>
                <a:cubicBezTo>
                  <a:pt x="26" y="34"/>
                  <a:pt x="26" y="34"/>
                  <a:pt x="26" y="34"/>
                </a:cubicBezTo>
                <a:cubicBezTo>
                  <a:pt x="17" y="17"/>
                  <a:pt x="17" y="9"/>
                  <a:pt x="34" y="9"/>
                </a:cubicBezTo>
                <a:cubicBezTo>
                  <a:pt x="42" y="0"/>
                  <a:pt x="51" y="0"/>
                  <a:pt x="59" y="9"/>
                </a:cubicBezTo>
                <a:cubicBezTo>
                  <a:pt x="143" y="186"/>
                  <a:pt x="143" y="186"/>
                  <a:pt x="143" y="186"/>
                </a:cubicBezTo>
                <a:cubicBezTo>
                  <a:pt x="143" y="186"/>
                  <a:pt x="143" y="186"/>
                  <a:pt x="143" y="194"/>
                </a:cubicBezTo>
                <a:cubicBezTo>
                  <a:pt x="143" y="287"/>
                  <a:pt x="143" y="287"/>
                  <a:pt x="143" y="287"/>
                </a:cubicBezTo>
                <a:cubicBezTo>
                  <a:pt x="143" y="295"/>
                  <a:pt x="135" y="303"/>
                  <a:pt x="135" y="303"/>
                </a:cubicBezTo>
                <a:cubicBezTo>
                  <a:pt x="127" y="303"/>
                  <a:pt x="127" y="303"/>
                  <a:pt x="127" y="3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6">
            <a:extLst>
              <a:ext uri="{FF2B5EF4-FFF2-40B4-BE49-F238E27FC236}">
                <a16:creationId xmlns:a16="http://schemas.microsoft.com/office/drawing/2014/main" id="{D91AF707-CD4F-444E-A936-A105BEC4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472" y="11086522"/>
            <a:ext cx="144444" cy="312187"/>
          </a:xfrm>
          <a:custGeom>
            <a:avLst/>
            <a:gdLst>
              <a:gd name="T0" fmla="*/ 17 w 135"/>
              <a:gd name="T1" fmla="*/ 294 h 295"/>
              <a:gd name="T2" fmla="*/ 17 w 135"/>
              <a:gd name="T3" fmla="*/ 294 h 295"/>
              <a:gd name="T4" fmla="*/ 17 w 135"/>
              <a:gd name="T5" fmla="*/ 294 h 295"/>
              <a:gd name="T6" fmla="*/ 0 w 135"/>
              <a:gd name="T7" fmla="*/ 278 h 295"/>
              <a:gd name="T8" fmla="*/ 0 w 135"/>
              <a:gd name="T9" fmla="*/ 185 h 295"/>
              <a:gd name="T10" fmla="*/ 0 w 135"/>
              <a:gd name="T11" fmla="*/ 177 h 295"/>
              <a:gd name="T12" fmla="*/ 84 w 135"/>
              <a:gd name="T13" fmla="*/ 8 h 295"/>
              <a:gd name="T14" fmla="*/ 109 w 135"/>
              <a:gd name="T15" fmla="*/ 0 h 295"/>
              <a:gd name="T16" fmla="*/ 118 w 135"/>
              <a:gd name="T17" fmla="*/ 25 h 295"/>
              <a:gd name="T18" fmla="*/ 42 w 135"/>
              <a:gd name="T19" fmla="*/ 185 h 295"/>
              <a:gd name="T20" fmla="*/ 42 w 135"/>
              <a:gd name="T21" fmla="*/ 219 h 295"/>
              <a:gd name="T22" fmla="*/ 101 w 135"/>
              <a:gd name="T23" fmla="*/ 151 h 295"/>
              <a:gd name="T24" fmla="*/ 126 w 135"/>
              <a:gd name="T25" fmla="*/ 143 h 295"/>
              <a:gd name="T26" fmla="*/ 126 w 135"/>
              <a:gd name="T27" fmla="*/ 168 h 295"/>
              <a:gd name="T28" fmla="*/ 33 w 135"/>
              <a:gd name="T29" fmla="*/ 286 h 295"/>
              <a:gd name="T30" fmla="*/ 17 w 135"/>
              <a:gd name="T31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295">
                <a:moveTo>
                  <a:pt x="17" y="294"/>
                </a:moveTo>
                <a:lnTo>
                  <a:pt x="17" y="294"/>
                </a:lnTo>
                <a:lnTo>
                  <a:pt x="17" y="294"/>
                </a:lnTo>
                <a:cubicBezTo>
                  <a:pt x="8" y="294"/>
                  <a:pt x="0" y="286"/>
                  <a:pt x="0" y="278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77"/>
                  <a:pt x="0" y="177"/>
                  <a:pt x="0" y="177"/>
                </a:cubicBezTo>
                <a:cubicBezTo>
                  <a:pt x="84" y="8"/>
                  <a:pt x="84" y="8"/>
                  <a:pt x="84" y="8"/>
                </a:cubicBezTo>
                <a:cubicBezTo>
                  <a:pt x="92" y="0"/>
                  <a:pt x="101" y="0"/>
                  <a:pt x="109" y="0"/>
                </a:cubicBezTo>
                <a:cubicBezTo>
                  <a:pt x="118" y="8"/>
                  <a:pt x="126" y="17"/>
                  <a:pt x="118" y="25"/>
                </a:cubicBezTo>
                <a:cubicBezTo>
                  <a:pt x="42" y="185"/>
                  <a:pt x="42" y="185"/>
                  <a:pt x="42" y="185"/>
                </a:cubicBezTo>
                <a:cubicBezTo>
                  <a:pt x="42" y="219"/>
                  <a:pt x="42" y="219"/>
                  <a:pt x="42" y="21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43"/>
                  <a:pt x="118" y="134"/>
                  <a:pt x="126" y="143"/>
                </a:cubicBezTo>
                <a:cubicBezTo>
                  <a:pt x="134" y="151"/>
                  <a:pt x="134" y="160"/>
                  <a:pt x="126" y="168"/>
                </a:cubicBezTo>
                <a:cubicBezTo>
                  <a:pt x="33" y="286"/>
                  <a:pt x="33" y="286"/>
                  <a:pt x="33" y="286"/>
                </a:cubicBezTo>
                <a:cubicBezTo>
                  <a:pt x="33" y="294"/>
                  <a:pt x="25" y="294"/>
                  <a:pt x="17" y="2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7">
            <a:extLst>
              <a:ext uri="{FF2B5EF4-FFF2-40B4-BE49-F238E27FC236}">
                <a16:creationId xmlns:a16="http://schemas.microsoft.com/office/drawing/2014/main" id="{B6275F99-5A53-9A47-817F-D2955B8B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235" y="11235627"/>
            <a:ext cx="135128" cy="79210"/>
          </a:xfrm>
          <a:custGeom>
            <a:avLst/>
            <a:gdLst>
              <a:gd name="T0" fmla="*/ 101 w 127"/>
              <a:gd name="T1" fmla="*/ 76 h 77"/>
              <a:gd name="T2" fmla="*/ 101 w 127"/>
              <a:gd name="T3" fmla="*/ 76 h 77"/>
              <a:gd name="T4" fmla="*/ 17 w 127"/>
              <a:gd name="T5" fmla="*/ 76 h 77"/>
              <a:gd name="T6" fmla="*/ 0 w 127"/>
              <a:gd name="T7" fmla="*/ 59 h 77"/>
              <a:gd name="T8" fmla="*/ 0 w 127"/>
              <a:gd name="T9" fmla="*/ 17 h 77"/>
              <a:gd name="T10" fmla="*/ 17 w 127"/>
              <a:gd name="T11" fmla="*/ 0 h 77"/>
              <a:gd name="T12" fmla="*/ 101 w 127"/>
              <a:gd name="T13" fmla="*/ 0 h 77"/>
              <a:gd name="T14" fmla="*/ 126 w 127"/>
              <a:gd name="T15" fmla="*/ 17 h 77"/>
              <a:gd name="T16" fmla="*/ 126 w 127"/>
              <a:gd name="T17" fmla="*/ 59 h 77"/>
              <a:gd name="T18" fmla="*/ 101 w 127"/>
              <a:gd name="T19" fmla="*/ 76 h 77"/>
              <a:gd name="T20" fmla="*/ 42 w 127"/>
              <a:gd name="T21" fmla="*/ 34 h 77"/>
              <a:gd name="T22" fmla="*/ 42 w 127"/>
              <a:gd name="T23" fmla="*/ 34 h 77"/>
              <a:gd name="T24" fmla="*/ 84 w 127"/>
              <a:gd name="T25" fmla="*/ 34 h 77"/>
              <a:gd name="T26" fmla="*/ 84 w 127"/>
              <a:gd name="T27" fmla="*/ 34 h 77"/>
              <a:gd name="T28" fmla="*/ 42 w 127"/>
              <a:gd name="T29" fmla="*/ 3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7" h="77">
                <a:moveTo>
                  <a:pt x="101" y="76"/>
                </a:moveTo>
                <a:lnTo>
                  <a:pt x="101" y="76"/>
                </a:lnTo>
                <a:cubicBezTo>
                  <a:pt x="17" y="76"/>
                  <a:pt x="17" y="76"/>
                  <a:pt x="17" y="76"/>
                </a:cubicBezTo>
                <a:cubicBezTo>
                  <a:pt x="8" y="76"/>
                  <a:pt x="0" y="67"/>
                  <a:pt x="0" y="5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8" y="0"/>
                  <a:pt x="126" y="8"/>
                  <a:pt x="126" y="17"/>
                </a:cubicBezTo>
                <a:cubicBezTo>
                  <a:pt x="126" y="59"/>
                  <a:pt x="126" y="59"/>
                  <a:pt x="126" y="59"/>
                </a:cubicBezTo>
                <a:cubicBezTo>
                  <a:pt x="126" y="67"/>
                  <a:pt x="118" y="76"/>
                  <a:pt x="101" y="76"/>
                </a:cubicBezTo>
                <a:close/>
                <a:moveTo>
                  <a:pt x="42" y="34"/>
                </a:moveTo>
                <a:lnTo>
                  <a:pt x="42" y="34"/>
                </a:lnTo>
                <a:cubicBezTo>
                  <a:pt x="84" y="34"/>
                  <a:pt x="84" y="34"/>
                  <a:pt x="84" y="34"/>
                </a:cubicBezTo>
                <a:lnTo>
                  <a:pt x="84" y="34"/>
                </a:lnTo>
                <a:cubicBezTo>
                  <a:pt x="42" y="34"/>
                  <a:pt x="42" y="34"/>
                  <a:pt x="42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8">
            <a:extLst>
              <a:ext uri="{FF2B5EF4-FFF2-40B4-BE49-F238E27FC236}">
                <a16:creationId xmlns:a16="http://schemas.microsoft.com/office/drawing/2014/main" id="{8760413E-23F1-0647-B7E1-FF71AF90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554" y="10755694"/>
            <a:ext cx="116490" cy="116490"/>
          </a:xfrm>
          <a:custGeom>
            <a:avLst/>
            <a:gdLst>
              <a:gd name="T0" fmla="*/ 51 w 111"/>
              <a:gd name="T1" fmla="*/ 109 h 110"/>
              <a:gd name="T2" fmla="*/ 51 w 111"/>
              <a:gd name="T3" fmla="*/ 109 h 110"/>
              <a:gd name="T4" fmla="*/ 0 w 111"/>
              <a:gd name="T5" fmla="*/ 51 h 110"/>
              <a:gd name="T6" fmla="*/ 51 w 111"/>
              <a:gd name="T7" fmla="*/ 0 h 110"/>
              <a:gd name="T8" fmla="*/ 110 w 111"/>
              <a:gd name="T9" fmla="*/ 51 h 110"/>
              <a:gd name="T10" fmla="*/ 51 w 111"/>
              <a:gd name="T11" fmla="*/ 109 h 110"/>
              <a:gd name="T12" fmla="*/ 51 w 111"/>
              <a:gd name="T13" fmla="*/ 34 h 110"/>
              <a:gd name="T14" fmla="*/ 51 w 111"/>
              <a:gd name="T15" fmla="*/ 34 h 110"/>
              <a:gd name="T16" fmla="*/ 34 w 111"/>
              <a:gd name="T17" fmla="*/ 51 h 110"/>
              <a:gd name="T18" fmla="*/ 51 w 111"/>
              <a:gd name="T19" fmla="*/ 76 h 110"/>
              <a:gd name="T20" fmla="*/ 76 w 111"/>
              <a:gd name="T21" fmla="*/ 51 h 110"/>
              <a:gd name="T22" fmla="*/ 51 w 111"/>
              <a:gd name="T23" fmla="*/ 3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0">
                <a:moveTo>
                  <a:pt x="51" y="109"/>
                </a:moveTo>
                <a:lnTo>
                  <a:pt x="51" y="109"/>
                </a:lnTo>
                <a:cubicBezTo>
                  <a:pt x="25" y="109"/>
                  <a:pt x="0" y="84"/>
                  <a:pt x="0" y="51"/>
                </a:cubicBezTo>
                <a:cubicBezTo>
                  <a:pt x="0" y="25"/>
                  <a:pt x="25" y="0"/>
                  <a:pt x="51" y="0"/>
                </a:cubicBezTo>
                <a:cubicBezTo>
                  <a:pt x="85" y="0"/>
                  <a:pt x="110" y="25"/>
                  <a:pt x="110" y="51"/>
                </a:cubicBezTo>
                <a:cubicBezTo>
                  <a:pt x="110" y="84"/>
                  <a:pt x="85" y="109"/>
                  <a:pt x="51" y="109"/>
                </a:cubicBezTo>
                <a:close/>
                <a:moveTo>
                  <a:pt x="51" y="34"/>
                </a:moveTo>
                <a:lnTo>
                  <a:pt x="51" y="34"/>
                </a:lnTo>
                <a:cubicBezTo>
                  <a:pt x="42" y="34"/>
                  <a:pt x="34" y="42"/>
                  <a:pt x="34" y="51"/>
                </a:cubicBezTo>
                <a:cubicBezTo>
                  <a:pt x="34" y="67"/>
                  <a:pt x="42" y="76"/>
                  <a:pt x="51" y="76"/>
                </a:cubicBezTo>
                <a:cubicBezTo>
                  <a:pt x="68" y="76"/>
                  <a:pt x="76" y="67"/>
                  <a:pt x="76" y="51"/>
                </a:cubicBezTo>
                <a:cubicBezTo>
                  <a:pt x="76" y="42"/>
                  <a:pt x="68" y="34"/>
                  <a:pt x="51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9">
            <a:extLst>
              <a:ext uri="{FF2B5EF4-FFF2-40B4-BE49-F238E27FC236}">
                <a16:creationId xmlns:a16="http://schemas.microsoft.com/office/drawing/2014/main" id="{E220847C-0D72-3545-9737-50E7749A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72" y="11086522"/>
            <a:ext cx="46595" cy="312187"/>
          </a:xfrm>
          <a:custGeom>
            <a:avLst/>
            <a:gdLst>
              <a:gd name="T0" fmla="*/ 17 w 43"/>
              <a:gd name="T1" fmla="*/ 294 h 295"/>
              <a:gd name="T2" fmla="*/ 17 w 43"/>
              <a:gd name="T3" fmla="*/ 294 h 295"/>
              <a:gd name="T4" fmla="*/ 0 w 43"/>
              <a:gd name="T5" fmla="*/ 278 h 295"/>
              <a:gd name="T6" fmla="*/ 0 w 43"/>
              <a:gd name="T7" fmla="*/ 17 h 295"/>
              <a:gd name="T8" fmla="*/ 17 w 43"/>
              <a:gd name="T9" fmla="*/ 0 h 295"/>
              <a:gd name="T10" fmla="*/ 42 w 43"/>
              <a:gd name="T11" fmla="*/ 17 h 295"/>
              <a:gd name="T12" fmla="*/ 42 w 43"/>
              <a:gd name="T13" fmla="*/ 278 h 295"/>
              <a:gd name="T14" fmla="*/ 17 w 43"/>
              <a:gd name="T1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95">
                <a:moveTo>
                  <a:pt x="17" y="294"/>
                </a:moveTo>
                <a:lnTo>
                  <a:pt x="17" y="294"/>
                </a:lnTo>
                <a:cubicBezTo>
                  <a:pt x="8" y="294"/>
                  <a:pt x="0" y="286"/>
                  <a:pt x="0" y="27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42" y="8"/>
                  <a:pt x="42" y="17"/>
                </a:cubicBezTo>
                <a:cubicBezTo>
                  <a:pt x="42" y="278"/>
                  <a:pt x="42" y="278"/>
                  <a:pt x="42" y="278"/>
                </a:cubicBezTo>
                <a:cubicBezTo>
                  <a:pt x="42" y="286"/>
                  <a:pt x="34" y="294"/>
                  <a:pt x="17" y="2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0">
            <a:extLst>
              <a:ext uri="{FF2B5EF4-FFF2-40B4-BE49-F238E27FC236}">
                <a16:creationId xmlns:a16="http://schemas.microsoft.com/office/drawing/2014/main" id="{25DD8320-EEA3-D847-BC6B-275926CBD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209" y="5807276"/>
            <a:ext cx="862011" cy="46595"/>
          </a:xfrm>
          <a:custGeom>
            <a:avLst/>
            <a:gdLst>
              <a:gd name="T0" fmla="*/ 800 w 818"/>
              <a:gd name="T1" fmla="*/ 42 h 43"/>
              <a:gd name="T2" fmla="*/ 800 w 818"/>
              <a:gd name="T3" fmla="*/ 42 h 43"/>
              <a:gd name="T4" fmla="*/ 17 w 818"/>
              <a:gd name="T5" fmla="*/ 42 h 43"/>
              <a:gd name="T6" fmla="*/ 0 w 818"/>
              <a:gd name="T7" fmla="*/ 17 h 43"/>
              <a:gd name="T8" fmla="*/ 17 w 818"/>
              <a:gd name="T9" fmla="*/ 0 h 43"/>
              <a:gd name="T10" fmla="*/ 800 w 818"/>
              <a:gd name="T11" fmla="*/ 0 h 43"/>
              <a:gd name="T12" fmla="*/ 817 w 818"/>
              <a:gd name="T13" fmla="*/ 17 h 43"/>
              <a:gd name="T14" fmla="*/ 800 w 818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8" h="43">
                <a:moveTo>
                  <a:pt x="800" y="42"/>
                </a:moveTo>
                <a:lnTo>
                  <a:pt x="800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3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800" y="0"/>
                  <a:pt x="800" y="0"/>
                  <a:pt x="800" y="0"/>
                </a:cubicBezTo>
                <a:cubicBezTo>
                  <a:pt x="808" y="0"/>
                  <a:pt x="817" y="8"/>
                  <a:pt x="817" y="17"/>
                </a:cubicBezTo>
                <a:cubicBezTo>
                  <a:pt x="817" y="33"/>
                  <a:pt x="808" y="42"/>
                  <a:pt x="800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1">
            <a:extLst>
              <a:ext uri="{FF2B5EF4-FFF2-40B4-BE49-F238E27FC236}">
                <a16:creationId xmlns:a16="http://schemas.microsoft.com/office/drawing/2014/main" id="{7D1D80A0-237A-DE44-B0F1-8341AE73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4528" y="6263910"/>
            <a:ext cx="862011" cy="37276"/>
          </a:xfrm>
          <a:custGeom>
            <a:avLst/>
            <a:gdLst>
              <a:gd name="T0" fmla="*/ 800 w 818"/>
              <a:gd name="T1" fmla="*/ 34 h 35"/>
              <a:gd name="T2" fmla="*/ 800 w 818"/>
              <a:gd name="T3" fmla="*/ 34 h 35"/>
              <a:gd name="T4" fmla="*/ 17 w 818"/>
              <a:gd name="T5" fmla="*/ 34 h 35"/>
              <a:gd name="T6" fmla="*/ 0 w 818"/>
              <a:gd name="T7" fmla="*/ 17 h 35"/>
              <a:gd name="T8" fmla="*/ 17 w 818"/>
              <a:gd name="T9" fmla="*/ 0 h 35"/>
              <a:gd name="T10" fmla="*/ 800 w 818"/>
              <a:gd name="T11" fmla="*/ 0 h 35"/>
              <a:gd name="T12" fmla="*/ 817 w 818"/>
              <a:gd name="T13" fmla="*/ 17 h 35"/>
              <a:gd name="T14" fmla="*/ 800 w 8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8" h="35">
                <a:moveTo>
                  <a:pt x="800" y="34"/>
                </a:moveTo>
                <a:lnTo>
                  <a:pt x="800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800" y="0"/>
                  <a:pt x="800" y="0"/>
                  <a:pt x="800" y="0"/>
                </a:cubicBezTo>
                <a:cubicBezTo>
                  <a:pt x="809" y="0"/>
                  <a:pt x="817" y="8"/>
                  <a:pt x="817" y="17"/>
                </a:cubicBezTo>
                <a:cubicBezTo>
                  <a:pt x="817" y="25"/>
                  <a:pt x="809" y="34"/>
                  <a:pt x="800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2">
            <a:extLst>
              <a:ext uri="{FF2B5EF4-FFF2-40B4-BE49-F238E27FC236}">
                <a16:creationId xmlns:a16="http://schemas.microsoft.com/office/drawing/2014/main" id="{0112EC0D-01D8-4446-AEA1-9BBBEAD3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463" y="5807276"/>
            <a:ext cx="759504" cy="489252"/>
          </a:xfrm>
          <a:custGeom>
            <a:avLst/>
            <a:gdLst>
              <a:gd name="T0" fmla="*/ 699 w 717"/>
              <a:gd name="T1" fmla="*/ 463 h 464"/>
              <a:gd name="T2" fmla="*/ 699 w 717"/>
              <a:gd name="T3" fmla="*/ 463 h 464"/>
              <a:gd name="T4" fmla="*/ 17 w 717"/>
              <a:gd name="T5" fmla="*/ 463 h 464"/>
              <a:gd name="T6" fmla="*/ 0 w 717"/>
              <a:gd name="T7" fmla="*/ 446 h 464"/>
              <a:gd name="T8" fmla="*/ 0 w 717"/>
              <a:gd name="T9" fmla="*/ 17 h 464"/>
              <a:gd name="T10" fmla="*/ 17 w 717"/>
              <a:gd name="T11" fmla="*/ 0 h 464"/>
              <a:gd name="T12" fmla="*/ 699 w 717"/>
              <a:gd name="T13" fmla="*/ 0 h 464"/>
              <a:gd name="T14" fmla="*/ 716 w 717"/>
              <a:gd name="T15" fmla="*/ 17 h 464"/>
              <a:gd name="T16" fmla="*/ 716 w 717"/>
              <a:gd name="T17" fmla="*/ 446 h 464"/>
              <a:gd name="T18" fmla="*/ 699 w 717"/>
              <a:gd name="T19" fmla="*/ 463 h 464"/>
              <a:gd name="T20" fmla="*/ 34 w 717"/>
              <a:gd name="T21" fmla="*/ 429 h 464"/>
              <a:gd name="T22" fmla="*/ 34 w 717"/>
              <a:gd name="T23" fmla="*/ 429 h 464"/>
              <a:gd name="T24" fmla="*/ 682 w 717"/>
              <a:gd name="T25" fmla="*/ 429 h 464"/>
              <a:gd name="T26" fmla="*/ 682 w 717"/>
              <a:gd name="T27" fmla="*/ 42 h 464"/>
              <a:gd name="T28" fmla="*/ 34 w 717"/>
              <a:gd name="T29" fmla="*/ 42 h 464"/>
              <a:gd name="T30" fmla="*/ 34 w 717"/>
              <a:gd name="T31" fmla="*/ 429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7" h="464">
                <a:moveTo>
                  <a:pt x="699" y="463"/>
                </a:moveTo>
                <a:lnTo>
                  <a:pt x="699" y="463"/>
                </a:lnTo>
                <a:cubicBezTo>
                  <a:pt x="17" y="463"/>
                  <a:pt x="17" y="463"/>
                  <a:pt x="17" y="463"/>
                </a:cubicBezTo>
                <a:cubicBezTo>
                  <a:pt x="9" y="463"/>
                  <a:pt x="0" y="454"/>
                  <a:pt x="0" y="44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708" y="0"/>
                  <a:pt x="716" y="8"/>
                  <a:pt x="716" y="17"/>
                </a:cubicBezTo>
                <a:cubicBezTo>
                  <a:pt x="716" y="446"/>
                  <a:pt x="716" y="446"/>
                  <a:pt x="716" y="446"/>
                </a:cubicBezTo>
                <a:cubicBezTo>
                  <a:pt x="716" y="454"/>
                  <a:pt x="708" y="463"/>
                  <a:pt x="699" y="463"/>
                </a:cubicBezTo>
                <a:close/>
                <a:moveTo>
                  <a:pt x="34" y="429"/>
                </a:moveTo>
                <a:lnTo>
                  <a:pt x="34" y="429"/>
                </a:lnTo>
                <a:cubicBezTo>
                  <a:pt x="682" y="429"/>
                  <a:pt x="682" y="429"/>
                  <a:pt x="682" y="429"/>
                </a:cubicBezTo>
                <a:cubicBezTo>
                  <a:pt x="682" y="42"/>
                  <a:pt x="682" y="42"/>
                  <a:pt x="682" y="42"/>
                </a:cubicBezTo>
                <a:cubicBezTo>
                  <a:pt x="34" y="42"/>
                  <a:pt x="34" y="42"/>
                  <a:pt x="34" y="42"/>
                </a:cubicBezTo>
                <a:lnTo>
                  <a:pt x="34" y="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3">
            <a:extLst>
              <a:ext uri="{FF2B5EF4-FFF2-40B4-BE49-F238E27FC236}">
                <a16:creationId xmlns:a16="http://schemas.microsoft.com/office/drawing/2014/main" id="{2A685A31-D16A-FE48-9557-52CAAE78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567" y="6263910"/>
            <a:ext cx="37276" cy="302871"/>
          </a:xfrm>
          <a:custGeom>
            <a:avLst/>
            <a:gdLst>
              <a:gd name="T0" fmla="*/ 17 w 34"/>
              <a:gd name="T1" fmla="*/ 286 h 287"/>
              <a:gd name="T2" fmla="*/ 17 w 34"/>
              <a:gd name="T3" fmla="*/ 286 h 287"/>
              <a:gd name="T4" fmla="*/ 0 w 34"/>
              <a:gd name="T5" fmla="*/ 270 h 287"/>
              <a:gd name="T6" fmla="*/ 0 w 34"/>
              <a:gd name="T7" fmla="*/ 17 h 287"/>
              <a:gd name="T8" fmla="*/ 17 w 34"/>
              <a:gd name="T9" fmla="*/ 0 h 287"/>
              <a:gd name="T10" fmla="*/ 33 w 34"/>
              <a:gd name="T11" fmla="*/ 17 h 287"/>
              <a:gd name="T12" fmla="*/ 33 w 34"/>
              <a:gd name="T13" fmla="*/ 270 h 287"/>
              <a:gd name="T14" fmla="*/ 17 w 34"/>
              <a:gd name="T15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87">
                <a:moveTo>
                  <a:pt x="17" y="286"/>
                </a:moveTo>
                <a:lnTo>
                  <a:pt x="17" y="286"/>
                </a:lnTo>
                <a:cubicBezTo>
                  <a:pt x="8" y="286"/>
                  <a:pt x="0" y="278"/>
                  <a:pt x="0" y="27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270"/>
                  <a:pt x="33" y="270"/>
                  <a:pt x="33" y="270"/>
                </a:cubicBezTo>
                <a:cubicBezTo>
                  <a:pt x="33" y="278"/>
                  <a:pt x="25" y="286"/>
                  <a:pt x="17" y="2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4">
            <a:extLst>
              <a:ext uri="{FF2B5EF4-FFF2-40B4-BE49-F238E27FC236}">
                <a16:creationId xmlns:a16="http://schemas.microsoft.com/office/drawing/2014/main" id="{FDD2745A-5BFB-A449-9B47-2C76B04D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229" y="6529504"/>
            <a:ext cx="465953" cy="149105"/>
          </a:xfrm>
          <a:custGeom>
            <a:avLst/>
            <a:gdLst>
              <a:gd name="T0" fmla="*/ 26 w 439"/>
              <a:gd name="T1" fmla="*/ 133 h 143"/>
              <a:gd name="T2" fmla="*/ 26 w 439"/>
              <a:gd name="T3" fmla="*/ 133 h 143"/>
              <a:gd name="T4" fmla="*/ 9 w 439"/>
              <a:gd name="T5" fmla="*/ 125 h 143"/>
              <a:gd name="T6" fmla="*/ 17 w 439"/>
              <a:gd name="T7" fmla="*/ 101 h 143"/>
              <a:gd name="T8" fmla="*/ 211 w 439"/>
              <a:gd name="T9" fmla="*/ 0 h 143"/>
              <a:gd name="T10" fmla="*/ 228 w 439"/>
              <a:gd name="T11" fmla="*/ 0 h 143"/>
              <a:gd name="T12" fmla="*/ 422 w 439"/>
              <a:gd name="T13" fmla="*/ 101 h 143"/>
              <a:gd name="T14" fmla="*/ 430 w 439"/>
              <a:gd name="T15" fmla="*/ 125 h 143"/>
              <a:gd name="T16" fmla="*/ 405 w 439"/>
              <a:gd name="T17" fmla="*/ 133 h 143"/>
              <a:gd name="T18" fmla="*/ 220 w 439"/>
              <a:gd name="T19" fmla="*/ 42 h 143"/>
              <a:gd name="T20" fmla="*/ 34 w 439"/>
              <a:gd name="T21" fmla="*/ 133 h 143"/>
              <a:gd name="T22" fmla="*/ 26 w 439"/>
              <a:gd name="T23" fmla="*/ 13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" h="143">
                <a:moveTo>
                  <a:pt x="26" y="133"/>
                </a:moveTo>
                <a:lnTo>
                  <a:pt x="26" y="133"/>
                </a:lnTo>
                <a:cubicBezTo>
                  <a:pt x="17" y="133"/>
                  <a:pt x="9" y="133"/>
                  <a:pt x="9" y="125"/>
                </a:cubicBezTo>
                <a:cubicBezTo>
                  <a:pt x="0" y="118"/>
                  <a:pt x="9" y="109"/>
                  <a:pt x="17" y="101"/>
                </a:cubicBezTo>
                <a:cubicBezTo>
                  <a:pt x="211" y="0"/>
                  <a:pt x="211" y="0"/>
                  <a:pt x="211" y="0"/>
                </a:cubicBezTo>
                <a:cubicBezTo>
                  <a:pt x="220" y="0"/>
                  <a:pt x="228" y="0"/>
                  <a:pt x="228" y="0"/>
                </a:cubicBezTo>
                <a:cubicBezTo>
                  <a:pt x="422" y="101"/>
                  <a:pt x="422" y="101"/>
                  <a:pt x="422" y="101"/>
                </a:cubicBezTo>
                <a:cubicBezTo>
                  <a:pt x="430" y="109"/>
                  <a:pt x="438" y="118"/>
                  <a:pt x="430" y="125"/>
                </a:cubicBezTo>
                <a:cubicBezTo>
                  <a:pt x="422" y="133"/>
                  <a:pt x="413" y="142"/>
                  <a:pt x="405" y="133"/>
                </a:cubicBezTo>
                <a:cubicBezTo>
                  <a:pt x="220" y="42"/>
                  <a:pt x="220" y="42"/>
                  <a:pt x="220" y="42"/>
                </a:cubicBezTo>
                <a:cubicBezTo>
                  <a:pt x="34" y="133"/>
                  <a:pt x="34" y="133"/>
                  <a:pt x="34" y="133"/>
                </a:cubicBezTo>
                <a:cubicBezTo>
                  <a:pt x="26" y="133"/>
                  <a:pt x="26" y="133"/>
                  <a:pt x="26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5">
            <a:extLst>
              <a:ext uri="{FF2B5EF4-FFF2-40B4-BE49-F238E27FC236}">
                <a16:creationId xmlns:a16="http://schemas.microsoft.com/office/drawing/2014/main" id="{39968407-7C3A-814B-A536-C8A31694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248" y="6580757"/>
            <a:ext cx="46595" cy="88532"/>
          </a:xfrm>
          <a:custGeom>
            <a:avLst/>
            <a:gdLst>
              <a:gd name="T0" fmla="*/ 26 w 43"/>
              <a:gd name="T1" fmla="*/ 83 h 84"/>
              <a:gd name="T2" fmla="*/ 26 w 43"/>
              <a:gd name="T3" fmla="*/ 83 h 84"/>
              <a:gd name="T4" fmla="*/ 0 w 43"/>
              <a:gd name="T5" fmla="*/ 68 h 84"/>
              <a:gd name="T6" fmla="*/ 0 w 43"/>
              <a:gd name="T7" fmla="*/ 17 h 84"/>
              <a:gd name="T8" fmla="*/ 26 w 43"/>
              <a:gd name="T9" fmla="*/ 0 h 84"/>
              <a:gd name="T10" fmla="*/ 42 w 43"/>
              <a:gd name="T11" fmla="*/ 17 h 84"/>
              <a:gd name="T12" fmla="*/ 42 w 43"/>
              <a:gd name="T13" fmla="*/ 68 h 84"/>
              <a:gd name="T14" fmla="*/ 26 w 43"/>
              <a:gd name="T15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84">
                <a:moveTo>
                  <a:pt x="26" y="83"/>
                </a:moveTo>
                <a:lnTo>
                  <a:pt x="26" y="83"/>
                </a:lnTo>
                <a:cubicBezTo>
                  <a:pt x="9" y="83"/>
                  <a:pt x="0" y="75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34" y="0"/>
                  <a:pt x="42" y="9"/>
                  <a:pt x="42" y="17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75"/>
                  <a:pt x="34" y="83"/>
                  <a:pt x="26" y="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6">
            <a:extLst>
              <a:ext uri="{FF2B5EF4-FFF2-40B4-BE49-F238E27FC236}">
                <a16:creationId xmlns:a16="http://schemas.microsoft.com/office/drawing/2014/main" id="{ACAF89D6-E4A9-244C-B48C-5BEEC70F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482" y="5905127"/>
            <a:ext cx="321509" cy="312187"/>
          </a:xfrm>
          <a:custGeom>
            <a:avLst/>
            <a:gdLst>
              <a:gd name="T0" fmla="*/ 286 w 304"/>
              <a:gd name="T1" fmla="*/ 135 h 296"/>
              <a:gd name="T2" fmla="*/ 286 w 304"/>
              <a:gd name="T3" fmla="*/ 135 h 296"/>
              <a:gd name="T4" fmla="*/ 160 w 304"/>
              <a:gd name="T5" fmla="*/ 135 h 296"/>
              <a:gd name="T6" fmla="*/ 185 w 304"/>
              <a:gd name="T7" fmla="*/ 9 h 296"/>
              <a:gd name="T8" fmla="*/ 177 w 304"/>
              <a:gd name="T9" fmla="*/ 0 h 296"/>
              <a:gd name="T10" fmla="*/ 152 w 304"/>
              <a:gd name="T11" fmla="*/ 0 h 296"/>
              <a:gd name="T12" fmla="*/ 42 w 304"/>
              <a:gd name="T13" fmla="*/ 42 h 296"/>
              <a:gd name="T14" fmla="*/ 0 w 304"/>
              <a:gd name="T15" fmla="*/ 152 h 296"/>
              <a:gd name="T16" fmla="*/ 42 w 304"/>
              <a:gd name="T17" fmla="*/ 253 h 296"/>
              <a:gd name="T18" fmla="*/ 42 w 304"/>
              <a:gd name="T19" fmla="*/ 253 h 296"/>
              <a:gd name="T20" fmla="*/ 51 w 304"/>
              <a:gd name="T21" fmla="*/ 253 h 296"/>
              <a:gd name="T22" fmla="*/ 152 w 304"/>
              <a:gd name="T23" fmla="*/ 295 h 296"/>
              <a:gd name="T24" fmla="*/ 253 w 304"/>
              <a:gd name="T25" fmla="*/ 253 h 296"/>
              <a:gd name="T26" fmla="*/ 303 w 304"/>
              <a:gd name="T27" fmla="*/ 152 h 296"/>
              <a:gd name="T28" fmla="*/ 286 w 304"/>
              <a:gd name="T29" fmla="*/ 135 h 296"/>
              <a:gd name="T30" fmla="*/ 59 w 304"/>
              <a:gd name="T31" fmla="*/ 59 h 296"/>
              <a:gd name="T32" fmla="*/ 59 w 304"/>
              <a:gd name="T33" fmla="*/ 59 h 296"/>
              <a:gd name="T34" fmla="*/ 152 w 304"/>
              <a:gd name="T35" fmla="*/ 17 h 296"/>
              <a:gd name="T36" fmla="*/ 160 w 304"/>
              <a:gd name="T37" fmla="*/ 17 h 296"/>
              <a:gd name="T38" fmla="*/ 143 w 304"/>
              <a:gd name="T39" fmla="*/ 143 h 296"/>
              <a:gd name="T40" fmla="*/ 51 w 304"/>
              <a:gd name="T41" fmla="*/ 228 h 296"/>
              <a:gd name="T42" fmla="*/ 25 w 304"/>
              <a:gd name="T43" fmla="*/ 152 h 296"/>
              <a:gd name="T44" fmla="*/ 59 w 304"/>
              <a:gd name="T45" fmla="*/ 59 h 296"/>
              <a:gd name="T46" fmla="*/ 244 w 304"/>
              <a:gd name="T47" fmla="*/ 236 h 296"/>
              <a:gd name="T48" fmla="*/ 244 w 304"/>
              <a:gd name="T49" fmla="*/ 236 h 296"/>
              <a:gd name="T50" fmla="*/ 152 w 304"/>
              <a:gd name="T51" fmla="*/ 278 h 296"/>
              <a:gd name="T52" fmla="*/ 67 w 304"/>
              <a:gd name="T53" fmla="*/ 244 h 296"/>
              <a:gd name="T54" fmla="*/ 152 w 304"/>
              <a:gd name="T55" fmla="*/ 160 h 296"/>
              <a:gd name="T56" fmla="*/ 278 w 304"/>
              <a:gd name="T57" fmla="*/ 160 h 296"/>
              <a:gd name="T58" fmla="*/ 244 w 304"/>
              <a:gd name="T59" fmla="*/ 2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4" h="296">
                <a:moveTo>
                  <a:pt x="286" y="135"/>
                </a:moveTo>
                <a:lnTo>
                  <a:pt x="286" y="135"/>
                </a:lnTo>
                <a:cubicBezTo>
                  <a:pt x="160" y="135"/>
                  <a:pt x="160" y="135"/>
                  <a:pt x="160" y="135"/>
                </a:cubicBezTo>
                <a:cubicBezTo>
                  <a:pt x="185" y="9"/>
                  <a:pt x="185" y="9"/>
                  <a:pt x="185" y="9"/>
                </a:cubicBezTo>
                <a:cubicBezTo>
                  <a:pt x="185" y="9"/>
                  <a:pt x="185" y="0"/>
                  <a:pt x="177" y="0"/>
                </a:cubicBezTo>
                <a:cubicBezTo>
                  <a:pt x="169" y="0"/>
                  <a:pt x="160" y="0"/>
                  <a:pt x="152" y="0"/>
                </a:cubicBezTo>
                <a:cubicBezTo>
                  <a:pt x="110" y="0"/>
                  <a:pt x="76" y="17"/>
                  <a:pt x="42" y="42"/>
                </a:cubicBezTo>
                <a:cubicBezTo>
                  <a:pt x="17" y="68"/>
                  <a:pt x="0" y="110"/>
                  <a:pt x="0" y="152"/>
                </a:cubicBezTo>
                <a:cubicBezTo>
                  <a:pt x="0" y="185"/>
                  <a:pt x="17" y="219"/>
                  <a:pt x="42" y="253"/>
                </a:cubicBezTo>
                <a:lnTo>
                  <a:pt x="42" y="253"/>
                </a:lnTo>
                <a:cubicBezTo>
                  <a:pt x="42" y="253"/>
                  <a:pt x="42" y="253"/>
                  <a:pt x="51" y="253"/>
                </a:cubicBezTo>
                <a:cubicBezTo>
                  <a:pt x="76" y="278"/>
                  <a:pt x="110" y="295"/>
                  <a:pt x="152" y="295"/>
                </a:cubicBezTo>
                <a:cubicBezTo>
                  <a:pt x="194" y="295"/>
                  <a:pt x="227" y="278"/>
                  <a:pt x="253" y="253"/>
                </a:cubicBezTo>
                <a:cubicBezTo>
                  <a:pt x="286" y="228"/>
                  <a:pt x="303" y="185"/>
                  <a:pt x="303" y="152"/>
                </a:cubicBezTo>
                <a:cubicBezTo>
                  <a:pt x="303" y="143"/>
                  <a:pt x="295" y="135"/>
                  <a:pt x="286" y="135"/>
                </a:cubicBezTo>
                <a:close/>
                <a:moveTo>
                  <a:pt x="59" y="59"/>
                </a:moveTo>
                <a:lnTo>
                  <a:pt x="59" y="59"/>
                </a:lnTo>
                <a:cubicBezTo>
                  <a:pt x="84" y="34"/>
                  <a:pt x="118" y="17"/>
                  <a:pt x="152" y="17"/>
                </a:cubicBezTo>
                <a:lnTo>
                  <a:pt x="160" y="17"/>
                </a:lnTo>
                <a:cubicBezTo>
                  <a:pt x="143" y="143"/>
                  <a:pt x="143" y="143"/>
                  <a:pt x="143" y="143"/>
                </a:cubicBezTo>
                <a:cubicBezTo>
                  <a:pt x="51" y="228"/>
                  <a:pt x="51" y="228"/>
                  <a:pt x="51" y="228"/>
                </a:cubicBezTo>
                <a:cubicBezTo>
                  <a:pt x="34" y="211"/>
                  <a:pt x="25" y="177"/>
                  <a:pt x="25" y="152"/>
                </a:cubicBezTo>
                <a:cubicBezTo>
                  <a:pt x="25" y="110"/>
                  <a:pt x="34" y="84"/>
                  <a:pt x="59" y="59"/>
                </a:cubicBezTo>
                <a:close/>
                <a:moveTo>
                  <a:pt x="244" y="236"/>
                </a:moveTo>
                <a:lnTo>
                  <a:pt x="244" y="236"/>
                </a:lnTo>
                <a:cubicBezTo>
                  <a:pt x="219" y="261"/>
                  <a:pt x="185" y="278"/>
                  <a:pt x="152" y="278"/>
                </a:cubicBezTo>
                <a:cubicBezTo>
                  <a:pt x="118" y="278"/>
                  <a:pt x="93" y="270"/>
                  <a:pt x="67" y="244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278" y="160"/>
                  <a:pt x="278" y="160"/>
                  <a:pt x="278" y="160"/>
                </a:cubicBezTo>
                <a:cubicBezTo>
                  <a:pt x="278" y="185"/>
                  <a:pt x="261" y="219"/>
                  <a:pt x="244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7">
            <a:extLst>
              <a:ext uri="{FF2B5EF4-FFF2-40B4-BE49-F238E27FC236}">
                <a16:creationId xmlns:a16="http://schemas.microsoft.com/office/drawing/2014/main" id="{541863C5-3D1F-1E4B-8159-751C12277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2524" y="5872509"/>
            <a:ext cx="172401" cy="172404"/>
          </a:xfrm>
          <a:custGeom>
            <a:avLst/>
            <a:gdLst>
              <a:gd name="T0" fmla="*/ 126 w 161"/>
              <a:gd name="T1" fmla="*/ 50 h 161"/>
              <a:gd name="T2" fmla="*/ 126 w 161"/>
              <a:gd name="T3" fmla="*/ 50 h 161"/>
              <a:gd name="T4" fmla="*/ 42 w 161"/>
              <a:gd name="T5" fmla="*/ 0 h 161"/>
              <a:gd name="T6" fmla="*/ 34 w 161"/>
              <a:gd name="T7" fmla="*/ 0 h 161"/>
              <a:gd name="T8" fmla="*/ 25 w 161"/>
              <a:gd name="T9" fmla="*/ 8 h 161"/>
              <a:gd name="T10" fmla="*/ 0 w 161"/>
              <a:gd name="T11" fmla="*/ 151 h 161"/>
              <a:gd name="T12" fmla="*/ 0 w 161"/>
              <a:gd name="T13" fmla="*/ 160 h 161"/>
              <a:gd name="T14" fmla="*/ 8 w 161"/>
              <a:gd name="T15" fmla="*/ 160 h 161"/>
              <a:gd name="T16" fmla="*/ 152 w 161"/>
              <a:gd name="T17" fmla="*/ 160 h 161"/>
              <a:gd name="T18" fmla="*/ 160 w 161"/>
              <a:gd name="T19" fmla="*/ 151 h 161"/>
              <a:gd name="T20" fmla="*/ 126 w 161"/>
              <a:gd name="T21" fmla="*/ 50 h 161"/>
              <a:gd name="T22" fmla="*/ 25 w 161"/>
              <a:gd name="T23" fmla="*/ 143 h 161"/>
              <a:gd name="T24" fmla="*/ 25 w 161"/>
              <a:gd name="T25" fmla="*/ 143 h 161"/>
              <a:gd name="T26" fmla="*/ 42 w 161"/>
              <a:gd name="T27" fmla="*/ 25 h 161"/>
              <a:gd name="T28" fmla="*/ 109 w 161"/>
              <a:gd name="T29" fmla="*/ 67 h 161"/>
              <a:gd name="T30" fmla="*/ 143 w 161"/>
              <a:gd name="T31" fmla="*/ 143 h 161"/>
              <a:gd name="T32" fmla="*/ 25 w 161"/>
              <a:gd name="T33" fmla="*/ 14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61">
                <a:moveTo>
                  <a:pt x="126" y="50"/>
                </a:moveTo>
                <a:lnTo>
                  <a:pt x="126" y="50"/>
                </a:lnTo>
                <a:cubicBezTo>
                  <a:pt x="101" y="25"/>
                  <a:pt x="76" y="8"/>
                  <a:pt x="4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5" y="8"/>
                  <a:pt x="25" y="8"/>
                  <a:pt x="25" y="8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60"/>
                </a:cubicBezTo>
                <a:cubicBezTo>
                  <a:pt x="8" y="160"/>
                  <a:pt x="8" y="160"/>
                  <a:pt x="8" y="160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160" y="160"/>
                  <a:pt x="160" y="160"/>
                  <a:pt x="160" y="151"/>
                </a:cubicBezTo>
                <a:cubicBezTo>
                  <a:pt x="160" y="117"/>
                  <a:pt x="152" y="84"/>
                  <a:pt x="126" y="50"/>
                </a:cubicBezTo>
                <a:close/>
                <a:moveTo>
                  <a:pt x="25" y="143"/>
                </a:moveTo>
                <a:lnTo>
                  <a:pt x="25" y="143"/>
                </a:lnTo>
                <a:cubicBezTo>
                  <a:pt x="42" y="25"/>
                  <a:pt x="42" y="25"/>
                  <a:pt x="42" y="25"/>
                </a:cubicBezTo>
                <a:cubicBezTo>
                  <a:pt x="67" y="33"/>
                  <a:pt x="93" y="42"/>
                  <a:pt x="109" y="67"/>
                </a:cubicBezTo>
                <a:cubicBezTo>
                  <a:pt x="126" y="84"/>
                  <a:pt x="143" y="109"/>
                  <a:pt x="143" y="143"/>
                </a:cubicBezTo>
                <a:lnTo>
                  <a:pt x="25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8">
            <a:extLst>
              <a:ext uri="{FF2B5EF4-FFF2-40B4-BE49-F238E27FC236}">
                <a16:creationId xmlns:a16="http://schemas.microsoft.com/office/drawing/2014/main" id="{8843D006-5921-9F48-8800-A647F583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482" y="11091180"/>
            <a:ext cx="391400" cy="37276"/>
          </a:xfrm>
          <a:custGeom>
            <a:avLst/>
            <a:gdLst>
              <a:gd name="T0" fmla="*/ 354 w 372"/>
              <a:gd name="T1" fmla="*/ 34 h 35"/>
              <a:gd name="T2" fmla="*/ 354 w 372"/>
              <a:gd name="T3" fmla="*/ 34 h 35"/>
              <a:gd name="T4" fmla="*/ 354 w 372"/>
              <a:gd name="T5" fmla="*/ 34 h 35"/>
              <a:gd name="T6" fmla="*/ 8 w 372"/>
              <a:gd name="T7" fmla="*/ 34 h 35"/>
              <a:gd name="T8" fmla="*/ 0 w 372"/>
              <a:gd name="T9" fmla="*/ 17 h 35"/>
              <a:gd name="T10" fmla="*/ 8 w 372"/>
              <a:gd name="T11" fmla="*/ 0 h 35"/>
              <a:gd name="T12" fmla="*/ 8 w 372"/>
              <a:gd name="T13" fmla="*/ 0 h 35"/>
              <a:gd name="T14" fmla="*/ 354 w 372"/>
              <a:gd name="T15" fmla="*/ 0 h 35"/>
              <a:gd name="T16" fmla="*/ 371 w 372"/>
              <a:gd name="T17" fmla="*/ 17 h 35"/>
              <a:gd name="T18" fmla="*/ 354 w 372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" h="35">
                <a:moveTo>
                  <a:pt x="354" y="34"/>
                </a:moveTo>
                <a:lnTo>
                  <a:pt x="354" y="34"/>
                </a:lnTo>
                <a:lnTo>
                  <a:pt x="354" y="34"/>
                </a:lnTo>
                <a:cubicBezTo>
                  <a:pt x="8" y="34"/>
                  <a:pt x="8" y="34"/>
                  <a:pt x="8" y="34"/>
                </a:cubicBezTo>
                <a:cubicBezTo>
                  <a:pt x="0" y="34"/>
                  <a:pt x="0" y="25"/>
                  <a:pt x="0" y="17"/>
                </a:cubicBezTo>
                <a:cubicBezTo>
                  <a:pt x="0" y="9"/>
                  <a:pt x="0" y="0"/>
                  <a:pt x="8" y="0"/>
                </a:cubicBezTo>
                <a:lnTo>
                  <a:pt x="8" y="0"/>
                </a:lnTo>
                <a:cubicBezTo>
                  <a:pt x="354" y="0"/>
                  <a:pt x="354" y="0"/>
                  <a:pt x="354" y="0"/>
                </a:cubicBezTo>
                <a:cubicBezTo>
                  <a:pt x="362" y="0"/>
                  <a:pt x="371" y="9"/>
                  <a:pt x="371" y="17"/>
                </a:cubicBezTo>
                <a:cubicBezTo>
                  <a:pt x="371" y="25"/>
                  <a:pt x="362" y="34"/>
                  <a:pt x="354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9">
            <a:extLst>
              <a:ext uri="{FF2B5EF4-FFF2-40B4-BE49-F238E27FC236}">
                <a16:creationId xmlns:a16="http://schemas.microsoft.com/office/drawing/2014/main" id="{871ECE81-307F-BD46-BB75-2B3BC4E3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571" y="10737056"/>
            <a:ext cx="908606" cy="400719"/>
          </a:xfrm>
          <a:custGeom>
            <a:avLst/>
            <a:gdLst>
              <a:gd name="T0" fmla="*/ 808 w 860"/>
              <a:gd name="T1" fmla="*/ 379 h 380"/>
              <a:gd name="T2" fmla="*/ 808 w 860"/>
              <a:gd name="T3" fmla="*/ 379 h 380"/>
              <a:gd name="T4" fmla="*/ 783 w 860"/>
              <a:gd name="T5" fmla="*/ 379 h 380"/>
              <a:gd name="T6" fmla="*/ 766 w 860"/>
              <a:gd name="T7" fmla="*/ 354 h 380"/>
              <a:gd name="T8" fmla="*/ 783 w 860"/>
              <a:gd name="T9" fmla="*/ 337 h 380"/>
              <a:gd name="T10" fmla="*/ 783 w 860"/>
              <a:gd name="T11" fmla="*/ 337 h 380"/>
              <a:gd name="T12" fmla="*/ 808 w 860"/>
              <a:gd name="T13" fmla="*/ 337 h 380"/>
              <a:gd name="T14" fmla="*/ 808 w 860"/>
              <a:gd name="T15" fmla="*/ 337 h 380"/>
              <a:gd name="T16" fmla="*/ 825 w 860"/>
              <a:gd name="T17" fmla="*/ 329 h 380"/>
              <a:gd name="T18" fmla="*/ 834 w 860"/>
              <a:gd name="T19" fmla="*/ 312 h 380"/>
              <a:gd name="T20" fmla="*/ 808 w 860"/>
              <a:gd name="T21" fmla="*/ 211 h 380"/>
              <a:gd name="T22" fmla="*/ 775 w 860"/>
              <a:gd name="T23" fmla="*/ 202 h 380"/>
              <a:gd name="T24" fmla="*/ 707 w 860"/>
              <a:gd name="T25" fmla="*/ 160 h 380"/>
              <a:gd name="T26" fmla="*/ 623 w 860"/>
              <a:gd name="T27" fmla="*/ 68 h 380"/>
              <a:gd name="T28" fmla="*/ 505 w 860"/>
              <a:gd name="T29" fmla="*/ 42 h 380"/>
              <a:gd name="T30" fmla="*/ 505 w 860"/>
              <a:gd name="T31" fmla="*/ 42 h 380"/>
              <a:gd name="T32" fmla="*/ 430 w 860"/>
              <a:gd name="T33" fmla="*/ 42 h 380"/>
              <a:gd name="T34" fmla="*/ 421 w 860"/>
              <a:gd name="T35" fmla="*/ 42 h 380"/>
              <a:gd name="T36" fmla="*/ 59 w 860"/>
              <a:gd name="T37" fmla="*/ 42 h 380"/>
              <a:gd name="T38" fmla="*/ 42 w 860"/>
              <a:gd name="T39" fmla="*/ 59 h 380"/>
              <a:gd name="T40" fmla="*/ 42 w 860"/>
              <a:gd name="T41" fmla="*/ 59 h 380"/>
              <a:gd name="T42" fmla="*/ 25 w 860"/>
              <a:gd name="T43" fmla="*/ 312 h 380"/>
              <a:gd name="T44" fmla="*/ 42 w 860"/>
              <a:gd name="T45" fmla="*/ 337 h 380"/>
              <a:gd name="T46" fmla="*/ 93 w 860"/>
              <a:gd name="T47" fmla="*/ 337 h 380"/>
              <a:gd name="T48" fmla="*/ 109 w 860"/>
              <a:gd name="T49" fmla="*/ 354 h 380"/>
              <a:gd name="T50" fmla="*/ 93 w 860"/>
              <a:gd name="T51" fmla="*/ 371 h 380"/>
              <a:gd name="T52" fmla="*/ 42 w 860"/>
              <a:gd name="T53" fmla="*/ 371 h 380"/>
              <a:gd name="T54" fmla="*/ 0 w 860"/>
              <a:gd name="T55" fmla="*/ 312 h 380"/>
              <a:gd name="T56" fmla="*/ 0 w 860"/>
              <a:gd name="T57" fmla="*/ 312 h 380"/>
              <a:gd name="T58" fmla="*/ 8 w 860"/>
              <a:gd name="T59" fmla="*/ 59 h 380"/>
              <a:gd name="T60" fmla="*/ 59 w 860"/>
              <a:gd name="T61" fmla="*/ 0 h 380"/>
              <a:gd name="T62" fmla="*/ 421 w 860"/>
              <a:gd name="T63" fmla="*/ 0 h 380"/>
              <a:gd name="T64" fmla="*/ 430 w 860"/>
              <a:gd name="T65" fmla="*/ 0 h 380"/>
              <a:gd name="T66" fmla="*/ 505 w 860"/>
              <a:gd name="T67" fmla="*/ 0 h 380"/>
              <a:gd name="T68" fmla="*/ 505 w 860"/>
              <a:gd name="T69" fmla="*/ 0 h 380"/>
              <a:gd name="T70" fmla="*/ 632 w 860"/>
              <a:gd name="T71" fmla="*/ 34 h 380"/>
              <a:gd name="T72" fmla="*/ 733 w 860"/>
              <a:gd name="T73" fmla="*/ 135 h 380"/>
              <a:gd name="T74" fmla="*/ 775 w 860"/>
              <a:gd name="T75" fmla="*/ 169 h 380"/>
              <a:gd name="T76" fmla="*/ 817 w 860"/>
              <a:gd name="T77" fmla="*/ 177 h 380"/>
              <a:gd name="T78" fmla="*/ 859 w 860"/>
              <a:gd name="T79" fmla="*/ 304 h 380"/>
              <a:gd name="T80" fmla="*/ 851 w 860"/>
              <a:gd name="T81" fmla="*/ 354 h 380"/>
              <a:gd name="T82" fmla="*/ 808 w 860"/>
              <a:gd name="T83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0" h="380">
                <a:moveTo>
                  <a:pt x="808" y="379"/>
                </a:moveTo>
                <a:lnTo>
                  <a:pt x="808" y="379"/>
                </a:lnTo>
                <a:cubicBezTo>
                  <a:pt x="783" y="379"/>
                  <a:pt x="783" y="379"/>
                  <a:pt x="783" y="379"/>
                </a:cubicBezTo>
                <a:cubicBezTo>
                  <a:pt x="775" y="379"/>
                  <a:pt x="766" y="371"/>
                  <a:pt x="766" y="354"/>
                </a:cubicBezTo>
                <a:cubicBezTo>
                  <a:pt x="766" y="346"/>
                  <a:pt x="775" y="337"/>
                  <a:pt x="783" y="337"/>
                </a:cubicBezTo>
                <a:lnTo>
                  <a:pt x="783" y="337"/>
                </a:lnTo>
                <a:cubicBezTo>
                  <a:pt x="808" y="337"/>
                  <a:pt x="808" y="337"/>
                  <a:pt x="808" y="337"/>
                </a:cubicBezTo>
                <a:lnTo>
                  <a:pt x="808" y="337"/>
                </a:lnTo>
                <a:cubicBezTo>
                  <a:pt x="817" y="337"/>
                  <a:pt x="825" y="337"/>
                  <a:pt x="825" y="329"/>
                </a:cubicBezTo>
                <a:cubicBezTo>
                  <a:pt x="834" y="320"/>
                  <a:pt x="834" y="320"/>
                  <a:pt x="834" y="312"/>
                </a:cubicBezTo>
                <a:cubicBezTo>
                  <a:pt x="825" y="236"/>
                  <a:pt x="808" y="219"/>
                  <a:pt x="808" y="211"/>
                </a:cubicBezTo>
                <a:cubicBezTo>
                  <a:pt x="792" y="211"/>
                  <a:pt x="783" y="202"/>
                  <a:pt x="775" y="202"/>
                </a:cubicBezTo>
                <a:cubicBezTo>
                  <a:pt x="749" y="194"/>
                  <a:pt x="733" y="194"/>
                  <a:pt x="707" y="160"/>
                </a:cubicBezTo>
                <a:cubicBezTo>
                  <a:pt x="674" y="110"/>
                  <a:pt x="648" y="84"/>
                  <a:pt x="623" y="68"/>
                </a:cubicBezTo>
                <a:cubicBezTo>
                  <a:pt x="590" y="51"/>
                  <a:pt x="556" y="42"/>
                  <a:pt x="505" y="42"/>
                </a:cubicBezTo>
                <a:lnTo>
                  <a:pt x="505" y="42"/>
                </a:lnTo>
                <a:cubicBezTo>
                  <a:pt x="488" y="42"/>
                  <a:pt x="455" y="42"/>
                  <a:pt x="430" y="42"/>
                </a:cubicBezTo>
                <a:cubicBezTo>
                  <a:pt x="421" y="42"/>
                  <a:pt x="421" y="42"/>
                  <a:pt x="421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1" y="42"/>
                  <a:pt x="42" y="51"/>
                  <a:pt x="42" y="59"/>
                </a:cubicBezTo>
                <a:lnTo>
                  <a:pt x="42" y="59"/>
                </a:lnTo>
                <a:cubicBezTo>
                  <a:pt x="25" y="312"/>
                  <a:pt x="25" y="312"/>
                  <a:pt x="25" y="312"/>
                </a:cubicBezTo>
                <a:cubicBezTo>
                  <a:pt x="25" y="329"/>
                  <a:pt x="34" y="337"/>
                  <a:pt x="42" y="337"/>
                </a:cubicBezTo>
                <a:cubicBezTo>
                  <a:pt x="93" y="337"/>
                  <a:pt x="93" y="337"/>
                  <a:pt x="93" y="337"/>
                </a:cubicBezTo>
                <a:cubicBezTo>
                  <a:pt x="101" y="337"/>
                  <a:pt x="109" y="346"/>
                  <a:pt x="109" y="354"/>
                </a:cubicBezTo>
                <a:cubicBezTo>
                  <a:pt x="109" y="362"/>
                  <a:pt x="101" y="371"/>
                  <a:pt x="93" y="371"/>
                </a:cubicBezTo>
                <a:cubicBezTo>
                  <a:pt x="42" y="371"/>
                  <a:pt x="42" y="371"/>
                  <a:pt x="42" y="371"/>
                </a:cubicBezTo>
                <a:cubicBezTo>
                  <a:pt x="17" y="371"/>
                  <a:pt x="0" y="346"/>
                  <a:pt x="0" y="312"/>
                </a:cubicBezTo>
                <a:lnTo>
                  <a:pt x="0" y="312"/>
                </a:lnTo>
                <a:cubicBezTo>
                  <a:pt x="8" y="59"/>
                  <a:pt x="8" y="59"/>
                  <a:pt x="8" y="59"/>
                </a:cubicBezTo>
                <a:cubicBezTo>
                  <a:pt x="8" y="25"/>
                  <a:pt x="34" y="0"/>
                  <a:pt x="59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30" y="0"/>
                  <a:pt x="430" y="0"/>
                  <a:pt x="430" y="0"/>
                </a:cubicBezTo>
                <a:cubicBezTo>
                  <a:pt x="455" y="0"/>
                  <a:pt x="488" y="0"/>
                  <a:pt x="505" y="0"/>
                </a:cubicBezTo>
                <a:lnTo>
                  <a:pt x="505" y="0"/>
                </a:lnTo>
                <a:cubicBezTo>
                  <a:pt x="556" y="0"/>
                  <a:pt x="598" y="9"/>
                  <a:pt x="632" y="34"/>
                </a:cubicBezTo>
                <a:cubicBezTo>
                  <a:pt x="665" y="51"/>
                  <a:pt x="699" y="84"/>
                  <a:pt x="733" y="135"/>
                </a:cubicBezTo>
                <a:cubicBezTo>
                  <a:pt x="749" y="160"/>
                  <a:pt x="758" y="160"/>
                  <a:pt x="775" y="169"/>
                </a:cubicBezTo>
                <a:cubicBezTo>
                  <a:pt x="792" y="169"/>
                  <a:pt x="800" y="169"/>
                  <a:pt x="817" y="177"/>
                </a:cubicBezTo>
                <a:cubicBezTo>
                  <a:pt x="842" y="194"/>
                  <a:pt x="851" y="228"/>
                  <a:pt x="859" y="304"/>
                </a:cubicBezTo>
                <a:cubicBezTo>
                  <a:pt x="859" y="320"/>
                  <a:pt x="859" y="337"/>
                  <a:pt x="851" y="354"/>
                </a:cubicBezTo>
                <a:cubicBezTo>
                  <a:pt x="842" y="371"/>
                  <a:pt x="825" y="379"/>
                  <a:pt x="808" y="3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0">
            <a:extLst>
              <a:ext uri="{FF2B5EF4-FFF2-40B4-BE49-F238E27FC236}">
                <a16:creationId xmlns:a16="http://schemas.microsoft.com/office/drawing/2014/main" id="{9D2CC1B6-3B27-394D-9402-D2A02860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734" y="10792970"/>
            <a:ext cx="186381" cy="153766"/>
          </a:xfrm>
          <a:custGeom>
            <a:avLst/>
            <a:gdLst>
              <a:gd name="T0" fmla="*/ 168 w 178"/>
              <a:gd name="T1" fmla="*/ 143 h 144"/>
              <a:gd name="T2" fmla="*/ 168 w 178"/>
              <a:gd name="T3" fmla="*/ 143 h 144"/>
              <a:gd name="T4" fmla="*/ 168 w 178"/>
              <a:gd name="T5" fmla="*/ 143 h 144"/>
              <a:gd name="T6" fmla="*/ 84 w 178"/>
              <a:gd name="T7" fmla="*/ 135 h 144"/>
              <a:gd name="T8" fmla="*/ 8 w 178"/>
              <a:gd name="T9" fmla="*/ 126 h 144"/>
              <a:gd name="T10" fmla="*/ 0 w 178"/>
              <a:gd name="T11" fmla="*/ 109 h 144"/>
              <a:gd name="T12" fmla="*/ 0 w 178"/>
              <a:gd name="T13" fmla="*/ 17 h 144"/>
              <a:gd name="T14" fmla="*/ 8 w 178"/>
              <a:gd name="T15" fmla="*/ 0 h 144"/>
              <a:gd name="T16" fmla="*/ 8 w 178"/>
              <a:gd name="T17" fmla="*/ 0 h 144"/>
              <a:gd name="T18" fmla="*/ 76 w 178"/>
              <a:gd name="T19" fmla="*/ 17 h 144"/>
              <a:gd name="T20" fmla="*/ 134 w 178"/>
              <a:gd name="T21" fmla="*/ 75 h 144"/>
              <a:gd name="T22" fmla="*/ 177 w 178"/>
              <a:gd name="T23" fmla="*/ 126 h 144"/>
              <a:gd name="T24" fmla="*/ 177 w 178"/>
              <a:gd name="T25" fmla="*/ 135 h 144"/>
              <a:gd name="T26" fmla="*/ 168 w 178"/>
              <a:gd name="T27" fmla="*/ 143 h 144"/>
              <a:gd name="T28" fmla="*/ 17 w 178"/>
              <a:gd name="T29" fmla="*/ 101 h 144"/>
              <a:gd name="T30" fmla="*/ 17 w 178"/>
              <a:gd name="T31" fmla="*/ 101 h 144"/>
              <a:gd name="T32" fmla="*/ 92 w 178"/>
              <a:gd name="T33" fmla="*/ 109 h 144"/>
              <a:gd name="T34" fmla="*/ 143 w 178"/>
              <a:gd name="T35" fmla="*/ 118 h 144"/>
              <a:gd name="T36" fmla="*/ 67 w 178"/>
              <a:gd name="T37" fmla="*/ 42 h 144"/>
              <a:gd name="T38" fmla="*/ 17 w 178"/>
              <a:gd name="T39" fmla="*/ 25 h 144"/>
              <a:gd name="T40" fmla="*/ 17 w 178"/>
              <a:gd name="T41" fmla="*/ 10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8" h="144">
                <a:moveTo>
                  <a:pt x="168" y="143"/>
                </a:moveTo>
                <a:lnTo>
                  <a:pt x="168" y="143"/>
                </a:lnTo>
                <a:lnTo>
                  <a:pt x="168" y="143"/>
                </a:lnTo>
                <a:cubicBezTo>
                  <a:pt x="143" y="143"/>
                  <a:pt x="118" y="135"/>
                  <a:pt x="84" y="135"/>
                </a:cubicBezTo>
                <a:cubicBezTo>
                  <a:pt x="59" y="126"/>
                  <a:pt x="33" y="126"/>
                  <a:pt x="8" y="126"/>
                </a:cubicBezTo>
                <a:cubicBezTo>
                  <a:pt x="8" y="126"/>
                  <a:pt x="0" y="118"/>
                  <a:pt x="0" y="10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8" y="0"/>
                </a:cubicBezTo>
                <a:lnTo>
                  <a:pt x="8" y="0"/>
                </a:lnTo>
                <a:cubicBezTo>
                  <a:pt x="33" y="0"/>
                  <a:pt x="50" y="8"/>
                  <a:pt x="76" y="17"/>
                </a:cubicBezTo>
                <a:cubicBezTo>
                  <a:pt x="101" y="33"/>
                  <a:pt x="126" y="59"/>
                  <a:pt x="134" y="75"/>
                </a:cubicBezTo>
                <a:cubicBezTo>
                  <a:pt x="143" y="84"/>
                  <a:pt x="168" y="109"/>
                  <a:pt x="177" y="126"/>
                </a:cubicBezTo>
                <a:lnTo>
                  <a:pt x="177" y="135"/>
                </a:lnTo>
                <a:cubicBezTo>
                  <a:pt x="168" y="143"/>
                  <a:pt x="168" y="143"/>
                  <a:pt x="168" y="143"/>
                </a:cubicBezTo>
                <a:close/>
                <a:moveTo>
                  <a:pt x="17" y="101"/>
                </a:moveTo>
                <a:lnTo>
                  <a:pt x="17" y="101"/>
                </a:lnTo>
                <a:cubicBezTo>
                  <a:pt x="42" y="101"/>
                  <a:pt x="67" y="109"/>
                  <a:pt x="92" y="109"/>
                </a:cubicBezTo>
                <a:cubicBezTo>
                  <a:pt x="109" y="109"/>
                  <a:pt x="126" y="118"/>
                  <a:pt x="143" y="118"/>
                </a:cubicBezTo>
                <a:cubicBezTo>
                  <a:pt x="126" y="92"/>
                  <a:pt x="92" y="59"/>
                  <a:pt x="67" y="42"/>
                </a:cubicBezTo>
                <a:cubicBezTo>
                  <a:pt x="50" y="33"/>
                  <a:pt x="33" y="25"/>
                  <a:pt x="17" y="25"/>
                </a:cubicBezTo>
                <a:lnTo>
                  <a:pt x="17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1">
            <a:extLst>
              <a:ext uri="{FF2B5EF4-FFF2-40B4-BE49-F238E27FC236}">
                <a16:creationId xmlns:a16="http://schemas.microsoft.com/office/drawing/2014/main" id="{8B0B5DF1-AD08-0A40-8435-12FE6C57A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734" y="10951394"/>
            <a:ext cx="65233" cy="27957"/>
          </a:xfrm>
          <a:custGeom>
            <a:avLst/>
            <a:gdLst>
              <a:gd name="T0" fmla="*/ 42 w 60"/>
              <a:gd name="T1" fmla="*/ 26 h 27"/>
              <a:gd name="T2" fmla="*/ 42 w 60"/>
              <a:gd name="T3" fmla="*/ 26 h 27"/>
              <a:gd name="T4" fmla="*/ 8 w 60"/>
              <a:gd name="T5" fmla="*/ 26 h 27"/>
              <a:gd name="T6" fmla="*/ 0 w 60"/>
              <a:gd name="T7" fmla="*/ 9 h 27"/>
              <a:gd name="T8" fmla="*/ 8 w 60"/>
              <a:gd name="T9" fmla="*/ 0 h 27"/>
              <a:gd name="T10" fmla="*/ 42 w 60"/>
              <a:gd name="T11" fmla="*/ 0 h 27"/>
              <a:gd name="T12" fmla="*/ 59 w 60"/>
              <a:gd name="T13" fmla="*/ 9 h 27"/>
              <a:gd name="T14" fmla="*/ 42 w 60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27">
                <a:moveTo>
                  <a:pt x="42" y="26"/>
                </a:moveTo>
                <a:lnTo>
                  <a:pt x="42" y="26"/>
                </a:ln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0" y="17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50" y="0"/>
                  <a:pt x="59" y="0"/>
                  <a:pt x="59" y="9"/>
                </a:cubicBezTo>
                <a:cubicBezTo>
                  <a:pt x="59" y="17"/>
                  <a:pt x="50" y="26"/>
                  <a:pt x="42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52">
            <a:extLst>
              <a:ext uri="{FF2B5EF4-FFF2-40B4-BE49-F238E27FC236}">
                <a16:creationId xmlns:a16="http://schemas.microsoft.com/office/drawing/2014/main" id="{83CD0DA7-C28F-D64E-BFDD-7367EC49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7543" y="11021288"/>
            <a:ext cx="144444" cy="172401"/>
          </a:xfrm>
          <a:custGeom>
            <a:avLst/>
            <a:gdLst>
              <a:gd name="T0" fmla="*/ 67 w 135"/>
              <a:gd name="T1" fmla="*/ 160 h 161"/>
              <a:gd name="T2" fmla="*/ 67 w 135"/>
              <a:gd name="T3" fmla="*/ 160 h 161"/>
              <a:gd name="T4" fmla="*/ 0 w 135"/>
              <a:gd name="T5" fmla="*/ 84 h 161"/>
              <a:gd name="T6" fmla="*/ 67 w 135"/>
              <a:gd name="T7" fmla="*/ 0 h 161"/>
              <a:gd name="T8" fmla="*/ 134 w 135"/>
              <a:gd name="T9" fmla="*/ 84 h 161"/>
              <a:gd name="T10" fmla="*/ 67 w 135"/>
              <a:gd name="T11" fmla="*/ 160 h 161"/>
              <a:gd name="T12" fmla="*/ 67 w 135"/>
              <a:gd name="T13" fmla="*/ 42 h 161"/>
              <a:gd name="T14" fmla="*/ 67 w 135"/>
              <a:gd name="T15" fmla="*/ 42 h 161"/>
              <a:gd name="T16" fmla="*/ 33 w 135"/>
              <a:gd name="T17" fmla="*/ 84 h 161"/>
              <a:gd name="T18" fmla="*/ 67 w 135"/>
              <a:gd name="T19" fmla="*/ 126 h 161"/>
              <a:gd name="T20" fmla="*/ 101 w 135"/>
              <a:gd name="T21" fmla="*/ 84 h 161"/>
              <a:gd name="T22" fmla="*/ 67 w 135"/>
              <a:gd name="T23" fmla="*/ 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61">
                <a:moveTo>
                  <a:pt x="67" y="160"/>
                </a:moveTo>
                <a:lnTo>
                  <a:pt x="67" y="160"/>
                </a:lnTo>
                <a:cubicBezTo>
                  <a:pt x="33" y="160"/>
                  <a:pt x="0" y="126"/>
                  <a:pt x="0" y="84"/>
                </a:cubicBezTo>
                <a:cubicBezTo>
                  <a:pt x="0" y="42"/>
                  <a:pt x="33" y="0"/>
                  <a:pt x="67" y="0"/>
                </a:cubicBezTo>
                <a:cubicBezTo>
                  <a:pt x="101" y="0"/>
                  <a:pt x="134" y="42"/>
                  <a:pt x="134" y="84"/>
                </a:cubicBezTo>
                <a:cubicBezTo>
                  <a:pt x="134" y="126"/>
                  <a:pt x="101" y="160"/>
                  <a:pt x="67" y="160"/>
                </a:cubicBezTo>
                <a:close/>
                <a:moveTo>
                  <a:pt x="67" y="42"/>
                </a:moveTo>
                <a:lnTo>
                  <a:pt x="67" y="42"/>
                </a:lnTo>
                <a:cubicBezTo>
                  <a:pt x="50" y="42"/>
                  <a:pt x="33" y="59"/>
                  <a:pt x="33" y="84"/>
                </a:cubicBezTo>
                <a:cubicBezTo>
                  <a:pt x="33" y="109"/>
                  <a:pt x="50" y="126"/>
                  <a:pt x="67" y="126"/>
                </a:cubicBezTo>
                <a:cubicBezTo>
                  <a:pt x="84" y="126"/>
                  <a:pt x="101" y="109"/>
                  <a:pt x="101" y="84"/>
                </a:cubicBezTo>
                <a:cubicBezTo>
                  <a:pt x="101" y="59"/>
                  <a:pt x="84" y="42"/>
                  <a:pt x="67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3">
            <a:extLst>
              <a:ext uri="{FF2B5EF4-FFF2-40B4-BE49-F238E27FC236}">
                <a16:creationId xmlns:a16="http://schemas.microsoft.com/office/drawing/2014/main" id="{2D7A7E44-DBDA-3444-BC09-038C1209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2377" y="11021288"/>
            <a:ext cx="135128" cy="172401"/>
          </a:xfrm>
          <a:custGeom>
            <a:avLst/>
            <a:gdLst>
              <a:gd name="T0" fmla="*/ 67 w 127"/>
              <a:gd name="T1" fmla="*/ 160 h 161"/>
              <a:gd name="T2" fmla="*/ 67 w 127"/>
              <a:gd name="T3" fmla="*/ 160 h 161"/>
              <a:gd name="T4" fmla="*/ 0 w 127"/>
              <a:gd name="T5" fmla="*/ 84 h 161"/>
              <a:gd name="T6" fmla="*/ 67 w 127"/>
              <a:gd name="T7" fmla="*/ 0 h 161"/>
              <a:gd name="T8" fmla="*/ 126 w 127"/>
              <a:gd name="T9" fmla="*/ 84 h 161"/>
              <a:gd name="T10" fmla="*/ 67 w 127"/>
              <a:gd name="T11" fmla="*/ 160 h 161"/>
              <a:gd name="T12" fmla="*/ 67 w 127"/>
              <a:gd name="T13" fmla="*/ 42 h 161"/>
              <a:gd name="T14" fmla="*/ 67 w 127"/>
              <a:gd name="T15" fmla="*/ 42 h 161"/>
              <a:gd name="T16" fmla="*/ 34 w 127"/>
              <a:gd name="T17" fmla="*/ 84 h 161"/>
              <a:gd name="T18" fmla="*/ 67 w 127"/>
              <a:gd name="T19" fmla="*/ 126 h 161"/>
              <a:gd name="T20" fmla="*/ 101 w 127"/>
              <a:gd name="T21" fmla="*/ 84 h 161"/>
              <a:gd name="T22" fmla="*/ 67 w 127"/>
              <a:gd name="T23" fmla="*/ 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61">
                <a:moveTo>
                  <a:pt x="67" y="160"/>
                </a:moveTo>
                <a:lnTo>
                  <a:pt x="67" y="160"/>
                </a:lnTo>
                <a:cubicBezTo>
                  <a:pt x="34" y="160"/>
                  <a:pt x="0" y="126"/>
                  <a:pt x="0" y="84"/>
                </a:cubicBezTo>
                <a:cubicBezTo>
                  <a:pt x="0" y="42"/>
                  <a:pt x="34" y="0"/>
                  <a:pt x="67" y="0"/>
                </a:cubicBezTo>
                <a:cubicBezTo>
                  <a:pt x="101" y="0"/>
                  <a:pt x="126" y="42"/>
                  <a:pt x="126" y="84"/>
                </a:cubicBezTo>
                <a:cubicBezTo>
                  <a:pt x="126" y="126"/>
                  <a:pt x="101" y="160"/>
                  <a:pt x="67" y="160"/>
                </a:cubicBezTo>
                <a:close/>
                <a:moveTo>
                  <a:pt x="67" y="42"/>
                </a:moveTo>
                <a:lnTo>
                  <a:pt x="67" y="42"/>
                </a:lnTo>
                <a:cubicBezTo>
                  <a:pt x="50" y="42"/>
                  <a:pt x="34" y="59"/>
                  <a:pt x="34" y="84"/>
                </a:cubicBezTo>
                <a:cubicBezTo>
                  <a:pt x="34" y="109"/>
                  <a:pt x="50" y="126"/>
                  <a:pt x="67" y="126"/>
                </a:cubicBezTo>
                <a:cubicBezTo>
                  <a:pt x="84" y="126"/>
                  <a:pt x="101" y="109"/>
                  <a:pt x="101" y="84"/>
                </a:cubicBezTo>
                <a:cubicBezTo>
                  <a:pt x="101" y="59"/>
                  <a:pt x="84" y="42"/>
                  <a:pt x="67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4">
            <a:extLst>
              <a:ext uri="{FF2B5EF4-FFF2-40B4-BE49-F238E27FC236}">
                <a16:creationId xmlns:a16="http://schemas.microsoft.com/office/drawing/2014/main" id="{8B9C9F8C-8859-F844-AC67-44ED78D2C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7329" y="11039926"/>
            <a:ext cx="93191" cy="37276"/>
          </a:xfrm>
          <a:custGeom>
            <a:avLst/>
            <a:gdLst>
              <a:gd name="T0" fmla="*/ 76 w 86"/>
              <a:gd name="T1" fmla="*/ 33 h 34"/>
              <a:gd name="T2" fmla="*/ 76 w 86"/>
              <a:gd name="T3" fmla="*/ 33 h 34"/>
              <a:gd name="T4" fmla="*/ 76 w 86"/>
              <a:gd name="T5" fmla="*/ 33 h 34"/>
              <a:gd name="T6" fmla="*/ 9 w 86"/>
              <a:gd name="T7" fmla="*/ 25 h 34"/>
              <a:gd name="T8" fmla="*/ 0 w 86"/>
              <a:gd name="T9" fmla="*/ 17 h 34"/>
              <a:gd name="T10" fmla="*/ 9 w 86"/>
              <a:gd name="T11" fmla="*/ 0 h 34"/>
              <a:gd name="T12" fmla="*/ 76 w 86"/>
              <a:gd name="T13" fmla="*/ 8 h 34"/>
              <a:gd name="T14" fmla="*/ 85 w 86"/>
              <a:gd name="T15" fmla="*/ 17 h 34"/>
              <a:gd name="T16" fmla="*/ 76 w 86"/>
              <a:gd name="T1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" h="34">
                <a:moveTo>
                  <a:pt x="76" y="33"/>
                </a:moveTo>
                <a:lnTo>
                  <a:pt x="76" y="33"/>
                </a:lnTo>
                <a:lnTo>
                  <a:pt x="76" y="33"/>
                </a:ln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0" y="25"/>
                  <a:pt x="0" y="17"/>
                </a:cubicBezTo>
                <a:cubicBezTo>
                  <a:pt x="0" y="8"/>
                  <a:pt x="9" y="0"/>
                  <a:pt x="9" y="0"/>
                </a:cubicBezTo>
                <a:cubicBezTo>
                  <a:pt x="76" y="8"/>
                  <a:pt x="76" y="8"/>
                  <a:pt x="76" y="8"/>
                </a:cubicBezTo>
                <a:cubicBezTo>
                  <a:pt x="85" y="8"/>
                  <a:pt x="85" y="8"/>
                  <a:pt x="85" y="17"/>
                </a:cubicBezTo>
                <a:cubicBezTo>
                  <a:pt x="85" y="25"/>
                  <a:pt x="85" y="33"/>
                  <a:pt x="76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5">
            <a:extLst>
              <a:ext uri="{FF2B5EF4-FFF2-40B4-BE49-F238E27FC236}">
                <a16:creationId xmlns:a16="http://schemas.microsoft.com/office/drawing/2014/main" id="{BF43B6CE-B5BB-664C-89FD-C21A8B1E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824" y="11021288"/>
            <a:ext cx="391400" cy="46595"/>
          </a:xfrm>
          <a:custGeom>
            <a:avLst/>
            <a:gdLst>
              <a:gd name="T0" fmla="*/ 362 w 371"/>
              <a:gd name="T1" fmla="*/ 42 h 43"/>
              <a:gd name="T2" fmla="*/ 362 w 371"/>
              <a:gd name="T3" fmla="*/ 42 h 43"/>
              <a:gd name="T4" fmla="*/ 362 w 371"/>
              <a:gd name="T5" fmla="*/ 42 h 43"/>
              <a:gd name="T6" fmla="*/ 16 w 371"/>
              <a:gd name="T7" fmla="*/ 25 h 43"/>
              <a:gd name="T8" fmla="*/ 0 w 371"/>
              <a:gd name="T9" fmla="*/ 17 h 43"/>
              <a:gd name="T10" fmla="*/ 16 w 371"/>
              <a:gd name="T11" fmla="*/ 0 h 43"/>
              <a:gd name="T12" fmla="*/ 16 w 371"/>
              <a:gd name="T13" fmla="*/ 0 h 43"/>
              <a:gd name="T14" fmla="*/ 362 w 371"/>
              <a:gd name="T15" fmla="*/ 17 h 43"/>
              <a:gd name="T16" fmla="*/ 370 w 371"/>
              <a:gd name="T17" fmla="*/ 25 h 43"/>
              <a:gd name="T18" fmla="*/ 362 w 371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1" h="43">
                <a:moveTo>
                  <a:pt x="362" y="42"/>
                </a:moveTo>
                <a:lnTo>
                  <a:pt x="362" y="42"/>
                </a:lnTo>
                <a:lnTo>
                  <a:pt x="362" y="42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62" y="17"/>
                  <a:pt x="362" y="17"/>
                  <a:pt x="362" y="17"/>
                </a:cubicBezTo>
                <a:cubicBezTo>
                  <a:pt x="362" y="17"/>
                  <a:pt x="370" y="17"/>
                  <a:pt x="370" y="25"/>
                </a:cubicBezTo>
                <a:cubicBezTo>
                  <a:pt x="370" y="34"/>
                  <a:pt x="362" y="42"/>
                  <a:pt x="362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6">
            <a:extLst>
              <a:ext uri="{FF2B5EF4-FFF2-40B4-BE49-F238E27FC236}">
                <a16:creationId xmlns:a16="http://schemas.microsoft.com/office/drawing/2014/main" id="{CEFD70C8-2623-064D-B735-1DCE672A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209" y="11011969"/>
            <a:ext cx="107168" cy="37276"/>
          </a:xfrm>
          <a:custGeom>
            <a:avLst/>
            <a:gdLst>
              <a:gd name="T0" fmla="*/ 84 w 102"/>
              <a:gd name="T1" fmla="*/ 34 h 35"/>
              <a:gd name="T2" fmla="*/ 84 w 102"/>
              <a:gd name="T3" fmla="*/ 34 h 35"/>
              <a:gd name="T4" fmla="*/ 84 w 102"/>
              <a:gd name="T5" fmla="*/ 34 h 35"/>
              <a:gd name="T6" fmla="*/ 8 w 102"/>
              <a:gd name="T7" fmla="*/ 26 h 35"/>
              <a:gd name="T8" fmla="*/ 0 w 102"/>
              <a:gd name="T9" fmla="*/ 17 h 35"/>
              <a:gd name="T10" fmla="*/ 8 w 102"/>
              <a:gd name="T11" fmla="*/ 0 h 35"/>
              <a:gd name="T12" fmla="*/ 8 w 102"/>
              <a:gd name="T13" fmla="*/ 0 h 35"/>
              <a:gd name="T14" fmla="*/ 84 w 102"/>
              <a:gd name="T15" fmla="*/ 9 h 35"/>
              <a:gd name="T16" fmla="*/ 101 w 102"/>
              <a:gd name="T17" fmla="*/ 17 h 35"/>
              <a:gd name="T18" fmla="*/ 84 w 102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35">
                <a:moveTo>
                  <a:pt x="84" y="34"/>
                </a:moveTo>
                <a:lnTo>
                  <a:pt x="84" y="34"/>
                </a:lnTo>
                <a:lnTo>
                  <a:pt x="84" y="34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8" y="0"/>
                </a:cubicBezTo>
                <a:lnTo>
                  <a:pt x="8" y="0"/>
                </a:lnTo>
                <a:cubicBezTo>
                  <a:pt x="84" y="9"/>
                  <a:pt x="84" y="9"/>
                  <a:pt x="84" y="9"/>
                </a:cubicBezTo>
                <a:cubicBezTo>
                  <a:pt x="92" y="9"/>
                  <a:pt x="101" y="9"/>
                  <a:pt x="101" y="17"/>
                </a:cubicBezTo>
                <a:cubicBezTo>
                  <a:pt x="92" y="26"/>
                  <a:pt x="92" y="34"/>
                  <a:pt x="84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7">
            <a:extLst>
              <a:ext uri="{FF2B5EF4-FFF2-40B4-BE49-F238E27FC236}">
                <a16:creationId xmlns:a16="http://schemas.microsoft.com/office/drawing/2014/main" id="{1C8126C4-E9B3-F64C-AE35-DF7A0879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3633" y="8691525"/>
            <a:ext cx="144444" cy="242295"/>
          </a:xfrm>
          <a:custGeom>
            <a:avLst/>
            <a:gdLst>
              <a:gd name="T0" fmla="*/ 118 w 136"/>
              <a:gd name="T1" fmla="*/ 228 h 229"/>
              <a:gd name="T2" fmla="*/ 118 w 136"/>
              <a:gd name="T3" fmla="*/ 228 h 229"/>
              <a:gd name="T4" fmla="*/ 17 w 136"/>
              <a:gd name="T5" fmla="*/ 228 h 229"/>
              <a:gd name="T6" fmla="*/ 0 w 136"/>
              <a:gd name="T7" fmla="*/ 211 h 229"/>
              <a:gd name="T8" fmla="*/ 0 w 136"/>
              <a:gd name="T9" fmla="*/ 17 h 229"/>
              <a:gd name="T10" fmla="*/ 17 w 136"/>
              <a:gd name="T11" fmla="*/ 0 h 229"/>
              <a:gd name="T12" fmla="*/ 118 w 136"/>
              <a:gd name="T13" fmla="*/ 0 h 229"/>
              <a:gd name="T14" fmla="*/ 135 w 136"/>
              <a:gd name="T15" fmla="*/ 17 h 229"/>
              <a:gd name="T16" fmla="*/ 135 w 136"/>
              <a:gd name="T17" fmla="*/ 211 h 229"/>
              <a:gd name="T18" fmla="*/ 118 w 136"/>
              <a:gd name="T19" fmla="*/ 228 h 229"/>
              <a:gd name="T20" fmla="*/ 34 w 136"/>
              <a:gd name="T21" fmla="*/ 194 h 229"/>
              <a:gd name="T22" fmla="*/ 34 w 136"/>
              <a:gd name="T23" fmla="*/ 194 h 229"/>
              <a:gd name="T24" fmla="*/ 93 w 136"/>
              <a:gd name="T25" fmla="*/ 194 h 229"/>
              <a:gd name="T26" fmla="*/ 93 w 136"/>
              <a:gd name="T27" fmla="*/ 34 h 229"/>
              <a:gd name="T28" fmla="*/ 34 w 136"/>
              <a:gd name="T29" fmla="*/ 34 h 229"/>
              <a:gd name="T30" fmla="*/ 34 w 136"/>
              <a:gd name="T31" fmla="*/ 19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229">
                <a:moveTo>
                  <a:pt x="118" y="228"/>
                </a:moveTo>
                <a:lnTo>
                  <a:pt x="118" y="228"/>
                </a:lnTo>
                <a:cubicBezTo>
                  <a:pt x="17" y="228"/>
                  <a:pt x="17" y="228"/>
                  <a:pt x="17" y="228"/>
                </a:cubicBezTo>
                <a:cubicBezTo>
                  <a:pt x="9" y="228"/>
                  <a:pt x="0" y="219"/>
                  <a:pt x="0" y="21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5" y="9"/>
                  <a:pt x="135" y="17"/>
                </a:cubicBezTo>
                <a:cubicBezTo>
                  <a:pt x="135" y="211"/>
                  <a:pt x="135" y="211"/>
                  <a:pt x="135" y="211"/>
                </a:cubicBezTo>
                <a:cubicBezTo>
                  <a:pt x="135" y="219"/>
                  <a:pt x="127" y="228"/>
                  <a:pt x="118" y="228"/>
                </a:cubicBezTo>
                <a:close/>
                <a:moveTo>
                  <a:pt x="34" y="194"/>
                </a:moveTo>
                <a:lnTo>
                  <a:pt x="34" y="194"/>
                </a:lnTo>
                <a:cubicBezTo>
                  <a:pt x="93" y="194"/>
                  <a:pt x="93" y="194"/>
                  <a:pt x="93" y="194"/>
                </a:cubicBezTo>
                <a:cubicBezTo>
                  <a:pt x="93" y="34"/>
                  <a:pt x="93" y="34"/>
                  <a:pt x="93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8">
            <a:extLst>
              <a:ext uri="{FF2B5EF4-FFF2-40B4-BE49-F238E27FC236}">
                <a16:creationId xmlns:a16="http://schemas.microsoft.com/office/drawing/2014/main" id="{C377F9AE-D086-1F40-B36C-7451D0D0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8652" y="8477186"/>
            <a:ext cx="144444" cy="456634"/>
          </a:xfrm>
          <a:custGeom>
            <a:avLst/>
            <a:gdLst>
              <a:gd name="T0" fmla="*/ 118 w 136"/>
              <a:gd name="T1" fmla="*/ 430 h 431"/>
              <a:gd name="T2" fmla="*/ 118 w 136"/>
              <a:gd name="T3" fmla="*/ 430 h 431"/>
              <a:gd name="T4" fmla="*/ 17 w 136"/>
              <a:gd name="T5" fmla="*/ 430 h 431"/>
              <a:gd name="T6" fmla="*/ 0 w 136"/>
              <a:gd name="T7" fmla="*/ 413 h 431"/>
              <a:gd name="T8" fmla="*/ 0 w 136"/>
              <a:gd name="T9" fmla="*/ 25 h 431"/>
              <a:gd name="T10" fmla="*/ 17 w 136"/>
              <a:gd name="T11" fmla="*/ 0 h 431"/>
              <a:gd name="T12" fmla="*/ 118 w 136"/>
              <a:gd name="T13" fmla="*/ 0 h 431"/>
              <a:gd name="T14" fmla="*/ 135 w 136"/>
              <a:gd name="T15" fmla="*/ 25 h 431"/>
              <a:gd name="T16" fmla="*/ 135 w 136"/>
              <a:gd name="T17" fmla="*/ 413 h 431"/>
              <a:gd name="T18" fmla="*/ 118 w 136"/>
              <a:gd name="T19" fmla="*/ 430 h 431"/>
              <a:gd name="T20" fmla="*/ 34 w 136"/>
              <a:gd name="T21" fmla="*/ 396 h 431"/>
              <a:gd name="T22" fmla="*/ 34 w 136"/>
              <a:gd name="T23" fmla="*/ 396 h 431"/>
              <a:gd name="T24" fmla="*/ 93 w 136"/>
              <a:gd name="T25" fmla="*/ 396 h 431"/>
              <a:gd name="T26" fmla="*/ 93 w 136"/>
              <a:gd name="T27" fmla="*/ 42 h 431"/>
              <a:gd name="T28" fmla="*/ 34 w 136"/>
              <a:gd name="T29" fmla="*/ 42 h 431"/>
              <a:gd name="T30" fmla="*/ 34 w 136"/>
              <a:gd name="T31" fmla="*/ 396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431">
                <a:moveTo>
                  <a:pt x="118" y="430"/>
                </a:moveTo>
                <a:lnTo>
                  <a:pt x="118" y="430"/>
                </a:lnTo>
                <a:cubicBezTo>
                  <a:pt x="17" y="430"/>
                  <a:pt x="17" y="430"/>
                  <a:pt x="17" y="430"/>
                </a:cubicBezTo>
                <a:cubicBezTo>
                  <a:pt x="9" y="430"/>
                  <a:pt x="0" y="421"/>
                  <a:pt x="0" y="41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5" y="8"/>
                  <a:pt x="135" y="25"/>
                </a:cubicBezTo>
                <a:cubicBezTo>
                  <a:pt x="135" y="413"/>
                  <a:pt x="135" y="413"/>
                  <a:pt x="135" y="413"/>
                </a:cubicBezTo>
                <a:cubicBezTo>
                  <a:pt x="135" y="421"/>
                  <a:pt x="126" y="430"/>
                  <a:pt x="118" y="430"/>
                </a:cubicBezTo>
                <a:close/>
                <a:moveTo>
                  <a:pt x="34" y="396"/>
                </a:moveTo>
                <a:lnTo>
                  <a:pt x="34" y="396"/>
                </a:lnTo>
                <a:cubicBezTo>
                  <a:pt x="93" y="396"/>
                  <a:pt x="93" y="396"/>
                  <a:pt x="93" y="396"/>
                </a:cubicBezTo>
                <a:cubicBezTo>
                  <a:pt x="93" y="42"/>
                  <a:pt x="93" y="42"/>
                  <a:pt x="93" y="42"/>
                </a:cubicBezTo>
                <a:cubicBezTo>
                  <a:pt x="34" y="42"/>
                  <a:pt x="34" y="42"/>
                  <a:pt x="34" y="42"/>
                </a:cubicBezTo>
                <a:lnTo>
                  <a:pt x="34" y="3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9">
            <a:extLst>
              <a:ext uri="{FF2B5EF4-FFF2-40B4-BE49-F238E27FC236}">
                <a16:creationId xmlns:a16="http://schemas.microsoft.com/office/drawing/2014/main" id="{C56493D6-39BB-E841-9664-03DE3C13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3672" y="8272167"/>
            <a:ext cx="144444" cy="661653"/>
          </a:xfrm>
          <a:custGeom>
            <a:avLst/>
            <a:gdLst>
              <a:gd name="T0" fmla="*/ 118 w 136"/>
              <a:gd name="T1" fmla="*/ 624 h 625"/>
              <a:gd name="T2" fmla="*/ 118 w 136"/>
              <a:gd name="T3" fmla="*/ 624 h 625"/>
              <a:gd name="T4" fmla="*/ 17 w 136"/>
              <a:gd name="T5" fmla="*/ 624 h 625"/>
              <a:gd name="T6" fmla="*/ 0 w 136"/>
              <a:gd name="T7" fmla="*/ 607 h 625"/>
              <a:gd name="T8" fmla="*/ 0 w 136"/>
              <a:gd name="T9" fmla="*/ 26 h 625"/>
              <a:gd name="T10" fmla="*/ 17 w 136"/>
              <a:gd name="T11" fmla="*/ 0 h 625"/>
              <a:gd name="T12" fmla="*/ 118 w 136"/>
              <a:gd name="T13" fmla="*/ 0 h 625"/>
              <a:gd name="T14" fmla="*/ 135 w 136"/>
              <a:gd name="T15" fmla="*/ 26 h 625"/>
              <a:gd name="T16" fmla="*/ 135 w 136"/>
              <a:gd name="T17" fmla="*/ 607 h 625"/>
              <a:gd name="T18" fmla="*/ 118 w 136"/>
              <a:gd name="T19" fmla="*/ 624 h 625"/>
              <a:gd name="T20" fmla="*/ 34 w 136"/>
              <a:gd name="T21" fmla="*/ 590 h 625"/>
              <a:gd name="T22" fmla="*/ 34 w 136"/>
              <a:gd name="T23" fmla="*/ 590 h 625"/>
              <a:gd name="T24" fmla="*/ 92 w 136"/>
              <a:gd name="T25" fmla="*/ 590 h 625"/>
              <a:gd name="T26" fmla="*/ 92 w 136"/>
              <a:gd name="T27" fmla="*/ 43 h 625"/>
              <a:gd name="T28" fmla="*/ 34 w 136"/>
              <a:gd name="T29" fmla="*/ 43 h 625"/>
              <a:gd name="T30" fmla="*/ 34 w 136"/>
              <a:gd name="T31" fmla="*/ 59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625">
                <a:moveTo>
                  <a:pt x="118" y="624"/>
                </a:moveTo>
                <a:lnTo>
                  <a:pt x="118" y="624"/>
                </a:lnTo>
                <a:cubicBezTo>
                  <a:pt x="17" y="624"/>
                  <a:pt x="17" y="624"/>
                  <a:pt x="17" y="624"/>
                </a:cubicBezTo>
                <a:cubicBezTo>
                  <a:pt x="8" y="624"/>
                  <a:pt x="0" y="615"/>
                  <a:pt x="0" y="60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5" y="9"/>
                  <a:pt x="135" y="26"/>
                </a:cubicBezTo>
                <a:cubicBezTo>
                  <a:pt x="135" y="607"/>
                  <a:pt x="135" y="607"/>
                  <a:pt x="135" y="607"/>
                </a:cubicBezTo>
                <a:cubicBezTo>
                  <a:pt x="135" y="615"/>
                  <a:pt x="126" y="624"/>
                  <a:pt x="118" y="624"/>
                </a:cubicBezTo>
                <a:close/>
                <a:moveTo>
                  <a:pt x="34" y="590"/>
                </a:moveTo>
                <a:lnTo>
                  <a:pt x="34" y="590"/>
                </a:lnTo>
                <a:cubicBezTo>
                  <a:pt x="92" y="590"/>
                  <a:pt x="92" y="590"/>
                  <a:pt x="92" y="590"/>
                </a:cubicBezTo>
                <a:cubicBezTo>
                  <a:pt x="92" y="43"/>
                  <a:pt x="92" y="43"/>
                  <a:pt x="92" y="43"/>
                </a:cubicBezTo>
                <a:cubicBezTo>
                  <a:pt x="34" y="43"/>
                  <a:pt x="34" y="43"/>
                  <a:pt x="34" y="43"/>
                </a:cubicBezTo>
                <a:lnTo>
                  <a:pt x="34" y="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Google Shape;207;p7">
            <a:extLst>
              <a:ext uri="{FF2B5EF4-FFF2-40B4-BE49-F238E27FC236}">
                <a16:creationId xmlns:a16="http://schemas.microsoft.com/office/drawing/2014/main" id="{8BDE2D04-97B2-CC4B-8007-678FA47E92B8}"/>
              </a:ext>
            </a:extLst>
          </p:cNvPr>
          <p:cNvSpPr txBox="1"/>
          <p:nvPr/>
        </p:nvSpPr>
        <p:spPr>
          <a:xfrm>
            <a:off x="10754321" y="1079728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49" name="Google Shape;208;p7">
            <a:extLst>
              <a:ext uri="{FF2B5EF4-FFF2-40B4-BE49-F238E27FC236}">
                <a16:creationId xmlns:a16="http://schemas.microsoft.com/office/drawing/2014/main" id="{E0412F52-FA6C-5146-B7B9-5B391DA108FD}"/>
              </a:ext>
            </a:extLst>
          </p:cNvPr>
          <p:cNvSpPr txBox="1"/>
          <p:nvPr/>
        </p:nvSpPr>
        <p:spPr>
          <a:xfrm>
            <a:off x="2451398" y="244325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270;p9">
            <a:extLst>
              <a:ext uri="{FF2B5EF4-FFF2-40B4-BE49-F238E27FC236}">
                <a16:creationId xmlns:a16="http://schemas.microsoft.com/office/drawing/2014/main" id="{0B48B1C7-412C-784A-95FB-2A47EF9CAEE0}"/>
              </a:ext>
            </a:extLst>
          </p:cNvPr>
          <p:cNvSpPr txBox="1"/>
          <p:nvPr/>
        </p:nvSpPr>
        <p:spPr>
          <a:xfrm>
            <a:off x="2706888" y="555714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271;p9">
            <a:extLst>
              <a:ext uri="{FF2B5EF4-FFF2-40B4-BE49-F238E27FC236}">
                <a16:creationId xmlns:a16="http://schemas.microsoft.com/office/drawing/2014/main" id="{2C4B11CC-01A3-5746-9CE5-93C0CE7F137F}"/>
              </a:ext>
            </a:extLst>
          </p:cNvPr>
          <p:cNvSpPr/>
          <p:nvPr/>
        </p:nvSpPr>
        <p:spPr>
          <a:xfrm>
            <a:off x="1636247" y="607348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52" name="Google Shape;270;p9">
            <a:extLst>
              <a:ext uri="{FF2B5EF4-FFF2-40B4-BE49-F238E27FC236}">
                <a16:creationId xmlns:a16="http://schemas.microsoft.com/office/drawing/2014/main" id="{6D2B584C-B863-0248-AE29-1B4369FD97DF}"/>
              </a:ext>
            </a:extLst>
          </p:cNvPr>
          <p:cNvSpPr txBox="1"/>
          <p:nvPr/>
        </p:nvSpPr>
        <p:spPr>
          <a:xfrm>
            <a:off x="2718073" y="787231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271;p9">
            <a:extLst>
              <a:ext uri="{FF2B5EF4-FFF2-40B4-BE49-F238E27FC236}">
                <a16:creationId xmlns:a16="http://schemas.microsoft.com/office/drawing/2014/main" id="{81C6B88E-2BE6-3B4D-88C6-F72EB56CFD71}"/>
              </a:ext>
            </a:extLst>
          </p:cNvPr>
          <p:cNvSpPr/>
          <p:nvPr/>
        </p:nvSpPr>
        <p:spPr>
          <a:xfrm>
            <a:off x="1647432" y="838865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54" name="Google Shape;270;p9">
            <a:extLst>
              <a:ext uri="{FF2B5EF4-FFF2-40B4-BE49-F238E27FC236}">
                <a16:creationId xmlns:a16="http://schemas.microsoft.com/office/drawing/2014/main" id="{1D1A0D96-B7D4-C445-A170-463461F9A1D0}"/>
              </a:ext>
            </a:extLst>
          </p:cNvPr>
          <p:cNvSpPr txBox="1"/>
          <p:nvPr/>
        </p:nvSpPr>
        <p:spPr>
          <a:xfrm>
            <a:off x="2729084" y="1027955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271;p9">
            <a:extLst>
              <a:ext uri="{FF2B5EF4-FFF2-40B4-BE49-F238E27FC236}">
                <a16:creationId xmlns:a16="http://schemas.microsoft.com/office/drawing/2014/main" id="{37B0E5E7-4895-2F43-A05E-DC64262BBBA8}"/>
              </a:ext>
            </a:extLst>
          </p:cNvPr>
          <p:cNvSpPr/>
          <p:nvPr/>
        </p:nvSpPr>
        <p:spPr>
          <a:xfrm>
            <a:off x="1658443" y="1079590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56" name="Google Shape;264;p9">
            <a:extLst>
              <a:ext uri="{FF2B5EF4-FFF2-40B4-BE49-F238E27FC236}">
                <a16:creationId xmlns:a16="http://schemas.microsoft.com/office/drawing/2014/main" id="{561772F6-3938-C543-B5DA-6618E932E501}"/>
              </a:ext>
            </a:extLst>
          </p:cNvPr>
          <p:cNvSpPr txBox="1"/>
          <p:nvPr/>
        </p:nvSpPr>
        <p:spPr>
          <a:xfrm>
            <a:off x="19661890" y="555590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265;p9">
            <a:extLst>
              <a:ext uri="{FF2B5EF4-FFF2-40B4-BE49-F238E27FC236}">
                <a16:creationId xmlns:a16="http://schemas.microsoft.com/office/drawing/2014/main" id="{E3AA2F3A-994C-8246-A308-53C1AE155B25}"/>
              </a:ext>
            </a:extLst>
          </p:cNvPr>
          <p:cNvSpPr/>
          <p:nvPr/>
        </p:nvSpPr>
        <p:spPr>
          <a:xfrm>
            <a:off x="19658048" y="607225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58" name="Google Shape;264;p9">
            <a:extLst>
              <a:ext uri="{FF2B5EF4-FFF2-40B4-BE49-F238E27FC236}">
                <a16:creationId xmlns:a16="http://schemas.microsoft.com/office/drawing/2014/main" id="{2CD84681-E4DC-A840-BEE8-70DCEEB498D8}"/>
              </a:ext>
            </a:extLst>
          </p:cNvPr>
          <p:cNvSpPr txBox="1"/>
          <p:nvPr/>
        </p:nvSpPr>
        <p:spPr>
          <a:xfrm>
            <a:off x="19649161" y="792183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265;p9">
            <a:extLst>
              <a:ext uri="{FF2B5EF4-FFF2-40B4-BE49-F238E27FC236}">
                <a16:creationId xmlns:a16="http://schemas.microsoft.com/office/drawing/2014/main" id="{E77962B3-794C-5540-9A4B-F9FD538B9348}"/>
              </a:ext>
            </a:extLst>
          </p:cNvPr>
          <p:cNvSpPr/>
          <p:nvPr/>
        </p:nvSpPr>
        <p:spPr>
          <a:xfrm>
            <a:off x="19645319" y="843818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0" name="Google Shape;264;p9">
            <a:extLst>
              <a:ext uri="{FF2B5EF4-FFF2-40B4-BE49-F238E27FC236}">
                <a16:creationId xmlns:a16="http://schemas.microsoft.com/office/drawing/2014/main" id="{99AC3FD8-8FB9-6846-B91C-BDA3CD58DB3C}"/>
              </a:ext>
            </a:extLst>
          </p:cNvPr>
          <p:cNvSpPr txBox="1"/>
          <p:nvPr/>
        </p:nvSpPr>
        <p:spPr>
          <a:xfrm>
            <a:off x="19656465" y="1031119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265;p9">
            <a:extLst>
              <a:ext uri="{FF2B5EF4-FFF2-40B4-BE49-F238E27FC236}">
                <a16:creationId xmlns:a16="http://schemas.microsoft.com/office/drawing/2014/main" id="{DA95D1C1-2BDE-0548-B285-EEB899FA452D}"/>
              </a:ext>
            </a:extLst>
          </p:cNvPr>
          <p:cNvSpPr/>
          <p:nvPr/>
        </p:nvSpPr>
        <p:spPr>
          <a:xfrm>
            <a:off x="19652623" y="1082754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CDDD792D-D09F-D940-95F3-D01C4B2AE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72" y="4220822"/>
            <a:ext cx="9947542" cy="8233256"/>
          </a:xfrm>
          <a:custGeom>
            <a:avLst/>
            <a:gdLst>
              <a:gd name="T0" fmla="*/ 4332 w 9340"/>
              <a:gd name="T1" fmla="*/ 7728 h 7729"/>
              <a:gd name="T2" fmla="*/ 4332 w 9340"/>
              <a:gd name="T3" fmla="*/ 7728 h 7729"/>
              <a:gd name="T4" fmla="*/ 3372 w 9340"/>
              <a:gd name="T5" fmla="*/ 7636 h 7729"/>
              <a:gd name="T6" fmla="*/ 1862 w 9340"/>
              <a:gd name="T7" fmla="*/ 7018 h 7729"/>
              <a:gd name="T8" fmla="*/ 743 w 9340"/>
              <a:gd name="T9" fmla="*/ 5908 h 7729"/>
              <a:gd name="T10" fmla="*/ 117 w 9340"/>
              <a:gd name="T11" fmla="*/ 4456 h 7729"/>
              <a:gd name="T12" fmla="*/ 100 w 9340"/>
              <a:gd name="T13" fmla="*/ 2820 h 7729"/>
              <a:gd name="T14" fmla="*/ 1511 w 9340"/>
              <a:gd name="T15" fmla="*/ 685 h 7729"/>
              <a:gd name="T16" fmla="*/ 4015 w 9340"/>
              <a:gd name="T17" fmla="*/ 167 h 7729"/>
              <a:gd name="T18" fmla="*/ 5759 w 9340"/>
              <a:gd name="T19" fmla="*/ 1310 h 7729"/>
              <a:gd name="T20" fmla="*/ 6184 w 9340"/>
              <a:gd name="T21" fmla="*/ 3354 h 7729"/>
              <a:gd name="T22" fmla="*/ 5241 w 9340"/>
              <a:gd name="T23" fmla="*/ 4781 h 7729"/>
              <a:gd name="T24" fmla="*/ 3564 w 9340"/>
              <a:gd name="T25" fmla="*/ 5132 h 7729"/>
              <a:gd name="T26" fmla="*/ 2112 w 9340"/>
              <a:gd name="T27" fmla="*/ 2978 h 7729"/>
              <a:gd name="T28" fmla="*/ 2746 w 9340"/>
              <a:gd name="T29" fmla="*/ 2011 h 7729"/>
              <a:gd name="T30" fmla="*/ 3890 w 9340"/>
              <a:gd name="T31" fmla="*/ 1769 h 7729"/>
              <a:gd name="T32" fmla="*/ 4899 w 9340"/>
              <a:gd name="T33" fmla="*/ 3254 h 7729"/>
              <a:gd name="T34" fmla="*/ 3848 w 9340"/>
              <a:gd name="T35" fmla="*/ 4122 h 7729"/>
              <a:gd name="T36" fmla="*/ 3648 w 9340"/>
              <a:gd name="T37" fmla="*/ 4105 h 7729"/>
              <a:gd name="T38" fmla="*/ 3072 w 9340"/>
              <a:gd name="T39" fmla="*/ 3721 h 7729"/>
              <a:gd name="T40" fmla="*/ 2930 w 9340"/>
              <a:gd name="T41" fmla="*/ 3045 h 7729"/>
              <a:gd name="T42" fmla="*/ 3840 w 9340"/>
              <a:gd name="T43" fmla="*/ 2428 h 7729"/>
              <a:gd name="T44" fmla="*/ 4040 w 9340"/>
              <a:gd name="T45" fmla="*/ 2728 h 7729"/>
              <a:gd name="T46" fmla="*/ 3740 w 9340"/>
              <a:gd name="T47" fmla="*/ 2937 h 7729"/>
              <a:gd name="T48" fmla="*/ 3439 w 9340"/>
              <a:gd name="T49" fmla="*/ 3145 h 7729"/>
              <a:gd name="T50" fmla="*/ 3498 w 9340"/>
              <a:gd name="T51" fmla="*/ 3429 h 7729"/>
              <a:gd name="T52" fmla="*/ 3748 w 9340"/>
              <a:gd name="T53" fmla="*/ 3596 h 7729"/>
              <a:gd name="T54" fmla="*/ 4391 w 9340"/>
              <a:gd name="T55" fmla="*/ 3162 h 7729"/>
              <a:gd name="T56" fmla="*/ 3790 w 9340"/>
              <a:gd name="T57" fmla="*/ 2278 h 7729"/>
              <a:gd name="T58" fmla="*/ 3038 w 9340"/>
              <a:gd name="T59" fmla="*/ 2436 h 7729"/>
              <a:gd name="T60" fmla="*/ 2613 w 9340"/>
              <a:gd name="T61" fmla="*/ 3079 h 7729"/>
              <a:gd name="T62" fmla="*/ 2822 w 9340"/>
              <a:gd name="T63" fmla="*/ 4072 h 7729"/>
              <a:gd name="T64" fmla="*/ 3664 w 9340"/>
              <a:gd name="T65" fmla="*/ 4623 h 7729"/>
              <a:gd name="T66" fmla="*/ 4949 w 9340"/>
              <a:gd name="T67" fmla="*/ 4356 h 7729"/>
              <a:gd name="T68" fmla="*/ 5675 w 9340"/>
              <a:gd name="T69" fmla="*/ 3262 h 7729"/>
              <a:gd name="T70" fmla="*/ 5333 w 9340"/>
              <a:gd name="T71" fmla="*/ 1602 h 7729"/>
              <a:gd name="T72" fmla="*/ 3915 w 9340"/>
              <a:gd name="T73" fmla="*/ 676 h 7729"/>
              <a:gd name="T74" fmla="*/ 1795 w 9340"/>
              <a:gd name="T75" fmla="*/ 1110 h 7729"/>
              <a:gd name="T76" fmla="*/ 609 w 9340"/>
              <a:gd name="T77" fmla="*/ 2920 h 7729"/>
              <a:gd name="T78" fmla="*/ 1169 w 9340"/>
              <a:gd name="T79" fmla="*/ 5616 h 7729"/>
              <a:gd name="T80" fmla="*/ 3472 w 9340"/>
              <a:gd name="T81" fmla="*/ 7135 h 7729"/>
              <a:gd name="T82" fmla="*/ 5283 w 9340"/>
              <a:gd name="T83" fmla="*/ 7110 h 7729"/>
              <a:gd name="T84" fmla="*/ 6885 w 9340"/>
              <a:gd name="T85" fmla="*/ 6426 h 7729"/>
              <a:gd name="T86" fmla="*/ 8120 w 9340"/>
              <a:gd name="T87" fmla="*/ 5182 h 7729"/>
              <a:gd name="T88" fmla="*/ 8805 w 9340"/>
              <a:gd name="T89" fmla="*/ 3504 h 7729"/>
              <a:gd name="T90" fmla="*/ 9106 w 9340"/>
              <a:gd name="T91" fmla="*/ 3304 h 7729"/>
              <a:gd name="T92" fmla="*/ 9314 w 9340"/>
              <a:gd name="T93" fmla="*/ 3604 h 7729"/>
              <a:gd name="T94" fmla="*/ 8555 w 9340"/>
              <a:gd name="T95" fmla="*/ 5474 h 7729"/>
              <a:gd name="T96" fmla="*/ 7177 w 9340"/>
              <a:gd name="T97" fmla="*/ 6851 h 7729"/>
              <a:gd name="T98" fmla="*/ 5391 w 9340"/>
              <a:gd name="T99" fmla="*/ 7619 h 7729"/>
              <a:gd name="T100" fmla="*/ 4332 w 9340"/>
              <a:gd name="T101" fmla="*/ 7728 h 7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340" h="7729">
                <a:moveTo>
                  <a:pt x="4332" y="7728"/>
                </a:moveTo>
                <a:lnTo>
                  <a:pt x="4332" y="7728"/>
                </a:lnTo>
                <a:cubicBezTo>
                  <a:pt x="4015" y="7728"/>
                  <a:pt x="3690" y="7702"/>
                  <a:pt x="3372" y="7636"/>
                </a:cubicBezTo>
                <a:cubicBezTo>
                  <a:pt x="2830" y="7535"/>
                  <a:pt x="2321" y="7327"/>
                  <a:pt x="1862" y="7018"/>
                </a:cubicBezTo>
                <a:cubicBezTo>
                  <a:pt x="1419" y="6726"/>
                  <a:pt x="1043" y="6350"/>
                  <a:pt x="743" y="5908"/>
                </a:cubicBezTo>
                <a:cubicBezTo>
                  <a:pt x="443" y="5466"/>
                  <a:pt x="234" y="4973"/>
                  <a:pt x="117" y="4456"/>
                </a:cubicBezTo>
                <a:cubicBezTo>
                  <a:pt x="0" y="3922"/>
                  <a:pt x="0" y="3371"/>
                  <a:pt x="100" y="2820"/>
                </a:cubicBezTo>
                <a:cubicBezTo>
                  <a:pt x="267" y="1945"/>
                  <a:pt x="768" y="1185"/>
                  <a:pt x="1511" y="685"/>
                </a:cubicBezTo>
                <a:cubicBezTo>
                  <a:pt x="2245" y="184"/>
                  <a:pt x="3139" y="0"/>
                  <a:pt x="4015" y="167"/>
                </a:cubicBezTo>
                <a:cubicBezTo>
                  <a:pt x="4732" y="301"/>
                  <a:pt x="5349" y="709"/>
                  <a:pt x="5759" y="1310"/>
                </a:cubicBezTo>
                <a:cubicBezTo>
                  <a:pt x="6167" y="1920"/>
                  <a:pt x="6318" y="2645"/>
                  <a:pt x="6184" y="3354"/>
                </a:cubicBezTo>
                <a:cubicBezTo>
                  <a:pt x="6067" y="3947"/>
                  <a:pt x="5733" y="4447"/>
                  <a:pt x="5241" y="4781"/>
                </a:cubicBezTo>
                <a:cubicBezTo>
                  <a:pt x="4748" y="5124"/>
                  <a:pt x="4157" y="5240"/>
                  <a:pt x="3564" y="5132"/>
                </a:cubicBezTo>
                <a:cubicBezTo>
                  <a:pt x="2571" y="4940"/>
                  <a:pt x="1920" y="3972"/>
                  <a:pt x="2112" y="2978"/>
                </a:cubicBezTo>
                <a:cubicBezTo>
                  <a:pt x="2187" y="2578"/>
                  <a:pt x="2412" y="2237"/>
                  <a:pt x="2746" y="2011"/>
                </a:cubicBezTo>
                <a:cubicBezTo>
                  <a:pt x="3089" y="1778"/>
                  <a:pt x="3489" y="1694"/>
                  <a:pt x="3890" y="1769"/>
                </a:cubicBezTo>
                <a:cubicBezTo>
                  <a:pt x="4574" y="1903"/>
                  <a:pt x="5032" y="2570"/>
                  <a:pt x="4899" y="3254"/>
                </a:cubicBezTo>
                <a:cubicBezTo>
                  <a:pt x="4799" y="3763"/>
                  <a:pt x="4349" y="4122"/>
                  <a:pt x="3848" y="4122"/>
                </a:cubicBezTo>
                <a:cubicBezTo>
                  <a:pt x="3781" y="4122"/>
                  <a:pt x="3714" y="4114"/>
                  <a:pt x="3648" y="4105"/>
                </a:cubicBezTo>
                <a:cubicBezTo>
                  <a:pt x="3414" y="4055"/>
                  <a:pt x="3205" y="3922"/>
                  <a:pt x="3072" y="3721"/>
                </a:cubicBezTo>
                <a:cubicBezTo>
                  <a:pt x="2930" y="3521"/>
                  <a:pt x="2888" y="3279"/>
                  <a:pt x="2930" y="3045"/>
                </a:cubicBezTo>
                <a:cubicBezTo>
                  <a:pt x="3013" y="2628"/>
                  <a:pt x="3414" y="2345"/>
                  <a:pt x="3840" y="2428"/>
                </a:cubicBezTo>
                <a:cubicBezTo>
                  <a:pt x="3982" y="2453"/>
                  <a:pt x="4073" y="2595"/>
                  <a:pt x="4040" y="2728"/>
                </a:cubicBezTo>
                <a:cubicBezTo>
                  <a:pt x="4015" y="2870"/>
                  <a:pt x="3881" y="2962"/>
                  <a:pt x="3740" y="2937"/>
                </a:cubicBezTo>
                <a:cubicBezTo>
                  <a:pt x="3598" y="2912"/>
                  <a:pt x="3464" y="3004"/>
                  <a:pt x="3439" y="3145"/>
                </a:cubicBezTo>
                <a:cubicBezTo>
                  <a:pt x="3414" y="3246"/>
                  <a:pt x="3439" y="3346"/>
                  <a:pt x="3498" y="3429"/>
                </a:cubicBezTo>
                <a:cubicBezTo>
                  <a:pt x="3556" y="3521"/>
                  <a:pt x="3648" y="3579"/>
                  <a:pt x="3748" y="3596"/>
                </a:cubicBezTo>
                <a:cubicBezTo>
                  <a:pt x="4040" y="3655"/>
                  <a:pt x="4332" y="3454"/>
                  <a:pt x="4391" y="3162"/>
                </a:cubicBezTo>
                <a:cubicBezTo>
                  <a:pt x="4466" y="2753"/>
                  <a:pt x="4199" y="2354"/>
                  <a:pt x="3790" y="2278"/>
                </a:cubicBezTo>
                <a:cubicBezTo>
                  <a:pt x="3531" y="2228"/>
                  <a:pt x="3264" y="2287"/>
                  <a:pt x="3038" y="2436"/>
                </a:cubicBezTo>
                <a:cubicBezTo>
                  <a:pt x="2813" y="2586"/>
                  <a:pt x="2663" y="2812"/>
                  <a:pt x="2613" y="3079"/>
                </a:cubicBezTo>
                <a:cubicBezTo>
                  <a:pt x="2546" y="3421"/>
                  <a:pt x="2621" y="3780"/>
                  <a:pt x="2822" y="4072"/>
                </a:cubicBezTo>
                <a:cubicBezTo>
                  <a:pt x="3022" y="4364"/>
                  <a:pt x="3322" y="4556"/>
                  <a:pt x="3664" y="4623"/>
                </a:cubicBezTo>
                <a:cubicBezTo>
                  <a:pt x="4115" y="4706"/>
                  <a:pt x="4574" y="4614"/>
                  <a:pt x="4949" y="4356"/>
                </a:cubicBezTo>
                <a:cubicBezTo>
                  <a:pt x="5333" y="4097"/>
                  <a:pt x="5583" y="3713"/>
                  <a:pt x="5675" y="3262"/>
                </a:cubicBezTo>
                <a:cubicBezTo>
                  <a:pt x="5783" y="2678"/>
                  <a:pt x="5667" y="2095"/>
                  <a:pt x="5333" y="1602"/>
                </a:cubicBezTo>
                <a:cubicBezTo>
                  <a:pt x="4999" y="1119"/>
                  <a:pt x="4499" y="785"/>
                  <a:pt x="3915" y="676"/>
                </a:cubicBezTo>
                <a:cubicBezTo>
                  <a:pt x="3180" y="534"/>
                  <a:pt x="2421" y="685"/>
                  <a:pt x="1795" y="1110"/>
                </a:cubicBezTo>
                <a:cubicBezTo>
                  <a:pt x="1177" y="1536"/>
                  <a:pt x="752" y="2178"/>
                  <a:pt x="609" y="2920"/>
                </a:cubicBezTo>
                <a:cubicBezTo>
                  <a:pt x="426" y="3863"/>
                  <a:pt x="626" y="4823"/>
                  <a:pt x="1169" y="5616"/>
                </a:cubicBezTo>
                <a:cubicBezTo>
                  <a:pt x="1703" y="6409"/>
                  <a:pt x="2521" y="6951"/>
                  <a:pt x="3472" y="7135"/>
                </a:cubicBezTo>
                <a:cubicBezTo>
                  <a:pt x="4073" y="7243"/>
                  <a:pt x="4682" y="7243"/>
                  <a:pt x="5283" y="7110"/>
                </a:cubicBezTo>
                <a:cubicBezTo>
                  <a:pt x="5859" y="6993"/>
                  <a:pt x="6401" y="6759"/>
                  <a:pt x="6885" y="6426"/>
                </a:cubicBezTo>
                <a:cubicBezTo>
                  <a:pt x="7378" y="6092"/>
                  <a:pt x="7795" y="5674"/>
                  <a:pt x="8120" y="5182"/>
                </a:cubicBezTo>
                <a:cubicBezTo>
                  <a:pt x="8463" y="4673"/>
                  <a:pt x="8688" y="4114"/>
                  <a:pt x="8805" y="3504"/>
                </a:cubicBezTo>
                <a:cubicBezTo>
                  <a:pt x="8830" y="3363"/>
                  <a:pt x="8972" y="3271"/>
                  <a:pt x="9106" y="3304"/>
                </a:cubicBezTo>
                <a:cubicBezTo>
                  <a:pt x="9247" y="3329"/>
                  <a:pt x="9339" y="3463"/>
                  <a:pt x="9314" y="3604"/>
                </a:cubicBezTo>
                <a:cubicBezTo>
                  <a:pt x="9189" y="4280"/>
                  <a:pt x="8930" y="4906"/>
                  <a:pt x="8555" y="5474"/>
                </a:cubicBezTo>
                <a:cubicBezTo>
                  <a:pt x="8187" y="6016"/>
                  <a:pt x="7720" y="6484"/>
                  <a:pt x="7177" y="6851"/>
                </a:cubicBezTo>
                <a:cubicBezTo>
                  <a:pt x="6635" y="7218"/>
                  <a:pt x="6034" y="7477"/>
                  <a:pt x="5391" y="7619"/>
                </a:cubicBezTo>
                <a:cubicBezTo>
                  <a:pt x="5041" y="7694"/>
                  <a:pt x="4682" y="7728"/>
                  <a:pt x="4332" y="7728"/>
                </a:cubicBezTo>
              </a:path>
            </a:pathLst>
          </a:custGeom>
          <a:noFill/>
          <a:ln w="3888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0">
            <a:extLst>
              <a:ext uri="{FF2B5EF4-FFF2-40B4-BE49-F238E27FC236}">
                <a16:creationId xmlns:a16="http://schemas.microsoft.com/office/drawing/2014/main" id="{CEB01F05-6DB8-C048-B241-2E5AB234E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3086" y="9213378"/>
            <a:ext cx="1300978" cy="1305674"/>
          </a:xfrm>
          <a:custGeom>
            <a:avLst/>
            <a:gdLst>
              <a:gd name="T0" fmla="*/ 526 w 1220"/>
              <a:gd name="T1" fmla="*/ 1143 h 1227"/>
              <a:gd name="T2" fmla="*/ 526 w 1220"/>
              <a:gd name="T3" fmla="*/ 1143 h 1227"/>
              <a:gd name="T4" fmla="*/ 125 w 1220"/>
              <a:gd name="T5" fmla="*/ 851 h 1227"/>
              <a:gd name="T6" fmla="*/ 75 w 1220"/>
              <a:gd name="T7" fmla="*/ 525 h 1227"/>
              <a:gd name="T8" fmla="*/ 376 w 1220"/>
              <a:gd name="T9" fmla="*/ 133 h 1227"/>
              <a:gd name="T10" fmla="*/ 701 w 1220"/>
              <a:gd name="T11" fmla="*/ 83 h 1227"/>
              <a:gd name="T12" fmla="*/ 1094 w 1220"/>
              <a:gd name="T13" fmla="*/ 375 h 1227"/>
              <a:gd name="T14" fmla="*/ 1143 w 1220"/>
              <a:gd name="T15" fmla="*/ 701 h 1227"/>
              <a:gd name="T16" fmla="*/ 852 w 1220"/>
              <a:gd name="T17" fmla="*/ 1093 h 1227"/>
              <a:gd name="T18" fmla="*/ 526 w 1220"/>
              <a:gd name="T19" fmla="*/ 1143 h 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0" h="1227">
                <a:moveTo>
                  <a:pt x="526" y="1143"/>
                </a:moveTo>
                <a:lnTo>
                  <a:pt x="526" y="1143"/>
                </a:lnTo>
                <a:cubicBezTo>
                  <a:pt x="125" y="851"/>
                  <a:pt x="125" y="851"/>
                  <a:pt x="125" y="851"/>
                </a:cubicBezTo>
                <a:cubicBezTo>
                  <a:pt x="25" y="776"/>
                  <a:pt x="0" y="625"/>
                  <a:pt x="75" y="525"/>
                </a:cubicBezTo>
                <a:cubicBezTo>
                  <a:pt x="376" y="133"/>
                  <a:pt x="376" y="133"/>
                  <a:pt x="376" y="133"/>
                </a:cubicBezTo>
                <a:cubicBezTo>
                  <a:pt x="451" y="24"/>
                  <a:pt x="593" y="0"/>
                  <a:pt x="701" y="83"/>
                </a:cubicBezTo>
                <a:cubicBezTo>
                  <a:pt x="1094" y="375"/>
                  <a:pt x="1094" y="375"/>
                  <a:pt x="1094" y="375"/>
                </a:cubicBezTo>
                <a:cubicBezTo>
                  <a:pt x="1202" y="450"/>
                  <a:pt x="1219" y="601"/>
                  <a:pt x="1143" y="701"/>
                </a:cubicBezTo>
                <a:cubicBezTo>
                  <a:pt x="852" y="1093"/>
                  <a:pt x="852" y="1093"/>
                  <a:pt x="852" y="1093"/>
                </a:cubicBezTo>
                <a:cubicBezTo>
                  <a:pt x="777" y="1201"/>
                  <a:pt x="626" y="1226"/>
                  <a:pt x="526" y="11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1">
            <a:extLst>
              <a:ext uri="{FF2B5EF4-FFF2-40B4-BE49-F238E27FC236}">
                <a16:creationId xmlns:a16="http://schemas.microsoft.com/office/drawing/2014/main" id="{194C65C4-CB1A-D54C-9A84-79640E5A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557" y="11256430"/>
            <a:ext cx="1272795" cy="1272795"/>
          </a:xfrm>
          <a:custGeom>
            <a:avLst/>
            <a:gdLst>
              <a:gd name="T0" fmla="*/ 601 w 1195"/>
              <a:gd name="T1" fmla="*/ 1135 h 1195"/>
              <a:gd name="T2" fmla="*/ 601 w 1195"/>
              <a:gd name="T3" fmla="*/ 1135 h 1195"/>
              <a:gd name="T4" fmla="*/ 159 w 1195"/>
              <a:gd name="T5" fmla="*/ 918 h 1195"/>
              <a:gd name="T6" fmla="*/ 50 w 1195"/>
              <a:gd name="T7" fmla="*/ 601 h 1195"/>
              <a:gd name="T8" fmla="*/ 275 w 1195"/>
              <a:gd name="T9" fmla="*/ 159 h 1195"/>
              <a:gd name="T10" fmla="*/ 584 w 1195"/>
              <a:gd name="T11" fmla="*/ 59 h 1195"/>
              <a:gd name="T12" fmla="*/ 1027 w 1195"/>
              <a:gd name="T13" fmla="*/ 275 h 1195"/>
              <a:gd name="T14" fmla="*/ 1135 w 1195"/>
              <a:gd name="T15" fmla="*/ 584 h 1195"/>
              <a:gd name="T16" fmla="*/ 918 w 1195"/>
              <a:gd name="T17" fmla="*/ 1027 h 1195"/>
              <a:gd name="T18" fmla="*/ 601 w 1195"/>
              <a:gd name="T19" fmla="*/ 1135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5" h="1195">
                <a:moveTo>
                  <a:pt x="601" y="1135"/>
                </a:moveTo>
                <a:lnTo>
                  <a:pt x="601" y="1135"/>
                </a:lnTo>
                <a:cubicBezTo>
                  <a:pt x="159" y="918"/>
                  <a:pt x="159" y="918"/>
                  <a:pt x="159" y="918"/>
                </a:cubicBezTo>
                <a:cubicBezTo>
                  <a:pt x="42" y="860"/>
                  <a:pt x="0" y="718"/>
                  <a:pt x="50" y="601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326" y="50"/>
                  <a:pt x="467" y="0"/>
                  <a:pt x="584" y="59"/>
                </a:cubicBezTo>
                <a:cubicBezTo>
                  <a:pt x="1027" y="275"/>
                  <a:pt x="1027" y="275"/>
                  <a:pt x="1027" y="275"/>
                </a:cubicBezTo>
                <a:cubicBezTo>
                  <a:pt x="1143" y="334"/>
                  <a:pt x="1194" y="476"/>
                  <a:pt x="1135" y="584"/>
                </a:cubicBezTo>
                <a:cubicBezTo>
                  <a:pt x="918" y="1027"/>
                  <a:pt x="918" y="1027"/>
                  <a:pt x="918" y="1027"/>
                </a:cubicBezTo>
                <a:cubicBezTo>
                  <a:pt x="860" y="1143"/>
                  <a:pt x="718" y="1194"/>
                  <a:pt x="601" y="11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2">
            <a:extLst>
              <a:ext uri="{FF2B5EF4-FFF2-40B4-BE49-F238E27FC236}">
                <a16:creationId xmlns:a16="http://schemas.microsoft.com/office/drawing/2014/main" id="{E6F53260-44F1-A94A-BD33-A179FFA8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052" y="7348802"/>
            <a:ext cx="1145987" cy="1145987"/>
          </a:xfrm>
          <a:custGeom>
            <a:avLst/>
            <a:gdLst>
              <a:gd name="T0" fmla="*/ 25 w 1078"/>
              <a:gd name="T1" fmla="*/ 693 h 1077"/>
              <a:gd name="T2" fmla="*/ 25 w 1078"/>
              <a:gd name="T3" fmla="*/ 693 h 1077"/>
              <a:gd name="T4" fmla="*/ 109 w 1078"/>
              <a:gd name="T5" fmla="*/ 208 h 1077"/>
              <a:gd name="T6" fmla="*/ 384 w 1078"/>
              <a:gd name="T7" fmla="*/ 25 h 1077"/>
              <a:gd name="T8" fmla="*/ 868 w 1078"/>
              <a:gd name="T9" fmla="*/ 108 h 1077"/>
              <a:gd name="T10" fmla="*/ 1060 w 1078"/>
              <a:gd name="T11" fmla="*/ 384 h 1077"/>
              <a:gd name="T12" fmla="*/ 968 w 1078"/>
              <a:gd name="T13" fmla="*/ 868 h 1077"/>
              <a:gd name="T14" fmla="*/ 701 w 1078"/>
              <a:gd name="T15" fmla="*/ 1052 h 1077"/>
              <a:gd name="T16" fmla="*/ 217 w 1078"/>
              <a:gd name="T17" fmla="*/ 968 h 1077"/>
              <a:gd name="T18" fmla="*/ 25 w 1078"/>
              <a:gd name="T19" fmla="*/ 693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8" h="1077">
                <a:moveTo>
                  <a:pt x="25" y="693"/>
                </a:moveTo>
                <a:lnTo>
                  <a:pt x="25" y="693"/>
                </a:lnTo>
                <a:cubicBezTo>
                  <a:pt x="109" y="208"/>
                  <a:pt x="109" y="208"/>
                  <a:pt x="109" y="208"/>
                </a:cubicBezTo>
                <a:cubicBezTo>
                  <a:pt x="134" y="83"/>
                  <a:pt x="259" y="0"/>
                  <a:pt x="384" y="25"/>
                </a:cubicBezTo>
                <a:cubicBezTo>
                  <a:pt x="868" y="108"/>
                  <a:pt x="868" y="108"/>
                  <a:pt x="868" y="108"/>
                </a:cubicBezTo>
                <a:cubicBezTo>
                  <a:pt x="994" y="133"/>
                  <a:pt x="1077" y="259"/>
                  <a:pt x="1060" y="384"/>
                </a:cubicBezTo>
                <a:cubicBezTo>
                  <a:pt x="968" y="868"/>
                  <a:pt x="968" y="868"/>
                  <a:pt x="968" y="868"/>
                </a:cubicBezTo>
                <a:cubicBezTo>
                  <a:pt x="943" y="993"/>
                  <a:pt x="827" y="1076"/>
                  <a:pt x="701" y="1052"/>
                </a:cubicBezTo>
                <a:cubicBezTo>
                  <a:pt x="217" y="968"/>
                  <a:pt x="217" y="968"/>
                  <a:pt x="217" y="968"/>
                </a:cubicBezTo>
                <a:cubicBezTo>
                  <a:pt x="84" y="943"/>
                  <a:pt x="0" y="826"/>
                  <a:pt x="25" y="6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3">
            <a:extLst>
              <a:ext uri="{FF2B5EF4-FFF2-40B4-BE49-F238E27FC236}">
                <a16:creationId xmlns:a16="http://schemas.microsoft.com/office/drawing/2014/main" id="{60EA5376-A1C9-824A-A3DF-FCF7C488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906" y="4032955"/>
            <a:ext cx="1174167" cy="1174167"/>
          </a:xfrm>
          <a:custGeom>
            <a:avLst/>
            <a:gdLst>
              <a:gd name="T0" fmla="*/ 209 w 1103"/>
              <a:gd name="T1" fmla="*/ 142 h 1103"/>
              <a:gd name="T2" fmla="*/ 209 w 1103"/>
              <a:gd name="T3" fmla="*/ 142 h 1103"/>
              <a:gd name="T4" fmla="*/ 685 w 1103"/>
              <a:gd name="T5" fmla="*/ 33 h 1103"/>
              <a:gd name="T6" fmla="*/ 969 w 1103"/>
              <a:gd name="T7" fmla="*/ 208 h 1103"/>
              <a:gd name="T8" fmla="*/ 1077 w 1103"/>
              <a:gd name="T9" fmla="*/ 693 h 1103"/>
              <a:gd name="T10" fmla="*/ 902 w 1103"/>
              <a:gd name="T11" fmla="*/ 968 h 1103"/>
              <a:gd name="T12" fmla="*/ 418 w 1103"/>
              <a:gd name="T13" fmla="*/ 1076 h 1103"/>
              <a:gd name="T14" fmla="*/ 134 w 1103"/>
              <a:gd name="T15" fmla="*/ 901 h 1103"/>
              <a:gd name="T16" fmla="*/ 25 w 1103"/>
              <a:gd name="T17" fmla="*/ 417 h 1103"/>
              <a:gd name="T18" fmla="*/ 209 w 1103"/>
              <a:gd name="T19" fmla="*/ 142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3" h="1103">
                <a:moveTo>
                  <a:pt x="209" y="142"/>
                </a:moveTo>
                <a:lnTo>
                  <a:pt x="209" y="142"/>
                </a:lnTo>
                <a:cubicBezTo>
                  <a:pt x="685" y="33"/>
                  <a:pt x="685" y="33"/>
                  <a:pt x="685" y="33"/>
                </a:cubicBezTo>
                <a:cubicBezTo>
                  <a:pt x="810" y="0"/>
                  <a:pt x="935" y="83"/>
                  <a:pt x="969" y="208"/>
                </a:cubicBezTo>
                <a:cubicBezTo>
                  <a:pt x="1077" y="693"/>
                  <a:pt x="1077" y="693"/>
                  <a:pt x="1077" y="693"/>
                </a:cubicBezTo>
                <a:cubicBezTo>
                  <a:pt x="1102" y="818"/>
                  <a:pt x="1027" y="943"/>
                  <a:pt x="902" y="968"/>
                </a:cubicBezTo>
                <a:cubicBezTo>
                  <a:pt x="418" y="1076"/>
                  <a:pt x="418" y="1076"/>
                  <a:pt x="418" y="1076"/>
                </a:cubicBezTo>
                <a:cubicBezTo>
                  <a:pt x="292" y="1102"/>
                  <a:pt x="167" y="1026"/>
                  <a:pt x="134" y="901"/>
                </a:cubicBezTo>
                <a:cubicBezTo>
                  <a:pt x="25" y="417"/>
                  <a:pt x="25" y="417"/>
                  <a:pt x="25" y="417"/>
                </a:cubicBezTo>
                <a:cubicBezTo>
                  <a:pt x="0" y="292"/>
                  <a:pt x="84" y="167"/>
                  <a:pt x="209" y="1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4">
            <a:extLst>
              <a:ext uri="{FF2B5EF4-FFF2-40B4-BE49-F238E27FC236}">
                <a16:creationId xmlns:a16="http://schemas.microsoft.com/office/drawing/2014/main" id="{6B806940-2A7E-2347-9CB5-777346C7D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878" y="6555064"/>
            <a:ext cx="1084929" cy="1084932"/>
          </a:xfrm>
          <a:custGeom>
            <a:avLst/>
            <a:gdLst>
              <a:gd name="T0" fmla="*/ 301 w 1020"/>
              <a:gd name="T1" fmla="*/ 8 h 1018"/>
              <a:gd name="T2" fmla="*/ 301 w 1020"/>
              <a:gd name="T3" fmla="*/ 8 h 1018"/>
              <a:gd name="T4" fmla="*/ 793 w 1020"/>
              <a:gd name="T5" fmla="*/ 50 h 1018"/>
              <a:gd name="T6" fmla="*/ 1010 w 1020"/>
              <a:gd name="T7" fmla="*/ 300 h 1018"/>
              <a:gd name="T8" fmla="*/ 968 w 1020"/>
              <a:gd name="T9" fmla="*/ 792 h 1018"/>
              <a:gd name="T10" fmla="*/ 710 w 1020"/>
              <a:gd name="T11" fmla="*/ 1009 h 1018"/>
              <a:gd name="T12" fmla="*/ 226 w 1020"/>
              <a:gd name="T13" fmla="*/ 967 h 1018"/>
              <a:gd name="T14" fmla="*/ 9 w 1020"/>
              <a:gd name="T15" fmla="*/ 708 h 1018"/>
              <a:gd name="T16" fmla="*/ 50 w 1020"/>
              <a:gd name="T17" fmla="*/ 217 h 1018"/>
              <a:gd name="T18" fmla="*/ 301 w 1020"/>
              <a:gd name="T19" fmla="*/ 8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0" h="1018">
                <a:moveTo>
                  <a:pt x="301" y="8"/>
                </a:moveTo>
                <a:lnTo>
                  <a:pt x="301" y="8"/>
                </a:lnTo>
                <a:cubicBezTo>
                  <a:pt x="793" y="50"/>
                  <a:pt x="793" y="50"/>
                  <a:pt x="793" y="50"/>
                </a:cubicBezTo>
                <a:cubicBezTo>
                  <a:pt x="927" y="59"/>
                  <a:pt x="1019" y="175"/>
                  <a:pt x="1010" y="300"/>
                </a:cubicBezTo>
                <a:cubicBezTo>
                  <a:pt x="968" y="792"/>
                  <a:pt x="968" y="792"/>
                  <a:pt x="968" y="792"/>
                </a:cubicBezTo>
                <a:cubicBezTo>
                  <a:pt x="952" y="917"/>
                  <a:pt x="843" y="1017"/>
                  <a:pt x="710" y="1009"/>
                </a:cubicBezTo>
                <a:cubicBezTo>
                  <a:pt x="226" y="967"/>
                  <a:pt x="226" y="967"/>
                  <a:pt x="226" y="967"/>
                </a:cubicBezTo>
                <a:cubicBezTo>
                  <a:pt x="92" y="950"/>
                  <a:pt x="0" y="842"/>
                  <a:pt x="9" y="708"/>
                </a:cubicBezTo>
                <a:cubicBezTo>
                  <a:pt x="50" y="217"/>
                  <a:pt x="50" y="217"/>
                  <a:pt x="50" y="217"/>
                </a:cubicBezTo>
                <a:cubicBezTo>
                  <a:pt x="59" y="92"/>
                  <a:pt x="176" y="0"/>
                  <a:pt x="301" y="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5">
            <a:extLst>
              <a:ext uri="{FF2B5EF4-FFF2-40B4-BE49-F238E27FC236}">
                <a16:creationId xmlns:a16="http://schemas.microsoft.com/office/drawing/2014/main" id="{750DCD3A-0675-5848-97CB-A3CE1A55B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757" y="6963676"/>
            <a:ext cx="1033267" cy="1023873"/>
          </a:xfrm>
          <a:custGeom>
            <a:avLst/>
            <a:gdLst>
              <a:gd name="T0" fmla="*/ 968 w 969"/>
              <a:gd name="T1" fmla="*/ 234 h 961"/>
              <a:gd name="T2" fmla="*/ 968 w 969"/>
              <a:gd name="T3" fmla="*/ 234 h 961"/>
              <a:gd name="T4" fmla="*/ 968 w 969"/>
              <a:gd name="T5" fmla="*/ 726 h 961"/>
              <a:gd name="T6" fmla="*/ 735 w 969"/>
              <a:gd name="T7" fmla="*/ 960 h 961"/>
              <a:gd name="T8" fmla="*/ 234 w 969"/>
              <a:gd name="T9" fmla="*/ 960 h 961"/>
              <a:gd name="T10" fmla="*/ 0 w 969"/>
              <a:gd name="T11" fmla="*/ 726 h 961"/>
              <a:gd name="T12" fmla="*/ 0 w 969"/>
              <a:gd name="T13" fmla="*/ 234 h 961"/>
              <a:gd name="T14" fmla="*/ 234 w 969"/>
              <a:gd name="T15" fmla="*/ 0 h 961"/>
              <a:gd name="T16" fmla="*/ 735 w 969"/>
              <a:gd name="T17" fmla="*/ 0 h 961"/>
              <a:gd name="T18" fmla="*/ 968 w 969"/>
              <a:gd name="T19" fmla="*/ 234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9" h="961">
                <a:moveTo>
                  <a:pt x="968" y="234"/>
                </a:moveTo>
                <a:lnTo>
                  <a:pt x="968" y="234"/>
                </a:lnTo>
                <a:cubicBezTo>
                  <a:pt x="968" y="726"/>
                  <a:pt x="968" y="726"/>
                  <a:pt x="968" y="726"/>
                </a:cubicBezTo>
                <a:cubicBezTo>
                  <a:pt x="968" y="860"/>
                  <a:pt x="860" y="960"/>
                  <a:pt x="735" y="960"/>
                </a:cubicBezTo>
                <a:cubicBezTo>
                  <a:pt x="234" y="960"/>
                  <a:pt x="234" y="960"/>
                  <a:pt x="234" y="960"/>
                </a:cubicBezTo>
                <a:cubicBezTo>
                  <a:pt x="109" y="960"/>
                  <a:pt x="0" y="860"/>
                  <a:pt x="0" y="726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109"/>
                  <a:pt x="109" y="0"/>
                  <a:pt x="234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860" y="0"/>
                  <a:pt x="968" y="109"/>
                  <a:pt x="968" y="2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5">
            <a:extLst>
              <a:ext uri="{FF2B5EF4-FFF2-40B4-BE49-F238E27FC236}">
                <a16:creationId xmlns:a16="http://schemas.microsoft.com/office/drawing/2014/main" id="{65B62E26-109B-1346-8FFD-6B52AA6B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824" y="6024342"/>
            <a:ext cx="643445" cy="488453"/>
          </a:xfrm>
          <a:custGeom>
            <a:avLst/>
            <a:gdLst>
              <a:gd name="T0" fmla="*/ 551 w 602"/>
              <a:gd name="T1" fmla="*/ 459 h 460"/>
              <a:gd name="T2" fmla="*/ 551 w 602"/>
              <a:gd name="T3" fmla="*/ 459 h 460"/>
              <a:gd name="T4" fmla="*/ 50 w 602"/>
              <a:gd name="T5" fmla="*/ 459 h 460"/>
              <a:gd name="T6" fmla="*/ 0 w 602"/>
              <a:gd name="T7" fmla="*/ 409 h 460"/>
              <a:gd name="T8" fmla="*/ 0 w 602"/>
              <a:gd name="T9" fmla="*/ 50 h 460"/>
              <a:gd name="T10" fmla="*/ 50 w 602"/>
              <a:gd name="T11" fmla="*/ 0 h 460"/>
              <a:gd name="T12" fmla="*/ 551 w 602"/>
              <a:gd name="T13" fmla="*/ 0 h 460"/>
              <a:gd name="T14" fmla="*/ 601 w 602"/>
              <a:gd name="T15" fmla="*/ 50 h 460"/>
              <a:gd name="T16" fmla="*/ 601 w 602"/>
              <a:gd name="T17" fmla="*/ 409 h 460"/>
              <a:gd name="T18" fmla="*/ 551 w 602"/>
              <a:gd name="T19" fmla="*/ 459 h 460"/>
              <a:gd name="T20" fmla="*/ 50 w 602"/>
              <a:gd name="T21" fmla="*/ 34 h 460"/>
              <a:gd name="T22" fmla="*/ 50 w 602"/>
              <a:gd name="T23" fmla="*/ 34 h 460"/>
              <a:gd name="T24" fmla="*/ 33 w 602"/>
              <a:gd name="T25" fmla="*/ 50 h 460"/>
              <a:gd name="T26" fmla="*/ 33 w 602"/>
              <a:gd name="T27" fmla="*/ 409 h 460"/>
              <a:gd name="T28" fmla="*/ 50 w 602"/>
              <a:gd name="T29" fmla="*/ 426 h 460"/>
              <a:gd name="T30" fmla="*/ 551 w 602"/>
              <a:gd name="T31" fmla="*/ 426 h 460"/>
              <a:gd name="T32" fmla="*/ 567 w 602"/>
              <a:gd name="T33" fmla="*/ 409 h 460"/>
              <a:gd name="T34" fmla="*/ 567 w 602"/>
              <a:gd name="T35" fmla="*/ 50 h 460"/>
              <a:gd name="T36" fmla="*/ 551 w 602"/>
              <a:gd name="T37" fmla="*/ 34 h 460"/>
              <a:gd name="T38" fmla="*/ 50 w 602"/>
              <a:gd name="T39" fmla="*/ 34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2" h="460">
                <a:moveTo>
                  <a:pt x="551" y="459"/>
                </a:moveTo>
                <a:lnTo>
                  <a:pt x="551" y="459"/>
                </a:lnTo>
                <a:cubicBezTo>
                  <a:pt x="50" y="459"/>
                  <a:pt x="50" y="459"/>
                  <a:pt x="50" y="459"/>
                </a:cubicBezTo>
                <a:cubicBezTo>
                  <a:pt x="17" y="459"/>
                  <a:pt x="0" y="443"/>
                  <a:pt x="0" y="409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17" y="0"/>
                  <a:pt x="50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76" y="0"/>
                  <a:pt x="601" y="25"/>
                  <a:pt x="601" y="50"/>
                </a:cubicBezTo>
                <a:cubicBezTo>
                  <a:pt x="601" y="409"/>
                  <a:pt x="601" y="409"/>
                  <a:pt x="601" y="409"/>
                </a:cubicBezTo>
                <a:cubicBezTo>
                  <a:pt x="601" y="443"/>
                  <a:pt x="576" y="459"/>
                  <a:pt x="551" y="459"/>
                </a:cubicBezTo>
                <a:close/>
                <a:moveTo>
                  <a:pt x="50" y="34"/>
                </a:moveTo>
                <a:lnTo>
                  <a:pt x="50" y="34"/>
                </a:lnTo>
                <a:cubicBezTo>
                  <a:pt x="41" y="34"/>
                  <a:pt x="33" y="42"/>
                  <a:pt x="33" y="50"/>
                </a:cubicBezTo>
                <a:cubicBezTo>
                  <a:pt x="33" y="409"/>
                  <a:pt x="33" y="409"/>
                  <a:pt x="33" y="409"/>
                </a:cubicBezTo>
                <a:cubicBezTo>
                  <a:pt x="33" y="418"/>
                  <a:pt x="41" y="426"/>
                  <a:pt x="50" y="426"/>
                </a:cubicBezTo>
                <a:cubicBezTo>
                  <a:pt x="551" y="426"/>
                  <a:pt x="551" y="426"/>
                  <a:pt x="551" y="426"/>
                </a:cubicBezTo>
                <a:cubicBezTo>
                  <a:pt x="559" y="426"/>
                  <a:pt x="567" y="418"/>
                  <a:pt x="567" y="409"/>
                </a:cubicBezTo>
                <a:cubicBezTo>
                  <a:pt x="567" y="50"/>
                  <a:pt x="567" y="50"/>
                  <a:pt x="567" y="50"/>
                </a:cubicBezTo>
                <a:cubicBezTo>
                  <a:pt x="567" y="42"/>
                  <a:pt x="559" y="34"/>
                  <a:pt x="551" y="34"/>
                </a:cubicBezTo>
                <a:lnTo>
                  <a:pt x="50" y="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6">
            <a:extLst>
              <a:ext uri="{FF2B5EF4-FFF2-40B4-BE49-F238E27FC236}">
                <a16:creationId xmlns:a16="http://schemas.microsoft.com/office/drawing/2014/main" id="{510059D3-9F4F-CA4F-9F69-72191027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982" y="5953891"/>
            <a:ext cx="793735" cy="638747"/>
          </a:xfrm>
          <a:custGeom>
            <a:avLst/>
            <a:gdLst>
              <a:gd name="T0" fmla="*/ 693 w 744"/>
              <a:gd name="T1" fmla="*/ 600 h 601"/>
              <a:gd name="T2" fmla="*/ 693 w 744"/>
              <a:gd name="T3" fmla="*/ 600 h 601"/>
              <a:gd name="T4" fmla="*/ 50 w 744"/>
              <a:gd name="T5" fmla="*/ 600 h 601"/>
              <a:gd name="T6" fmla="*/ 0 w 744"/>
              <a:gd name="T7" fmla="*/ 550 h 601"/>
              <a:gd name="T8" fmla="*/ 0 w 744"/>
              <a:gd name="T9" fmla="*/ 50 h 601"/>
              <a:gd name="T10" fmla="*/ 50 w 744"/>
              <a:gd name="T11" fmla="*/ 0 h 601"/>
              <a:gd name="T12" fmla="*/ 693 w 744"/>
              <a:gd name="T13" fmla="*/ 0 h 601"/>
              <a:gd name="T14" fmla="*/ 743 w 744"/>
              <a:gd name="T15" fmla="*/ 50 h 601"/>
              <a:gd name="T16" fmla="*/ 743 w 744"/>
              <a:gd name="T17" fmla="*/ 550 h 601"/>
              <a:gd name="T18" fmla="*/ 693 w 744"/>
              <a:gd name="T19" fmla="*/ 600 h 601"/>
              <a:gd name="T20" fmla="*/ 50 w 744"/>
              <a:gd name="T21" fmla="*/ 33 h 601"/>
              <a:gd name="T22" fmla="*/ 50 w 744"/>
              <a:gd name="T23" fmla="*/ 33 h 601"/>
              <a:gd name="T24" fmla="*/ 33 w 744"/>
              <a:gd name="T25" fmla="*/ 50 h 601"/>
              <a:gd name="T26" fmla="*/ 33 w 744"/>
              <a:gd name="T27" fmla="*/ 550 h 601"/>
              <a:gd name="T28" fmla="*/ 50 w 744"/>
              <a:gd name="T29" fmla="*/ 567 h 601"/>
              <a:gd name="T30" fmla="*/ 693 w 744"/>
              <a:gd name="T31" fmla="*/ 567 h 601"/>
              <a:gd name="T32" fmla="*/ 709 w 744"/>
              <a:gd name="T33" fmla="*/ 550 h 601"/>
              <a:gd name="T34" fmla="*/ 709 w 744"/>
              <a:gd name="T35" fmla="*/ 50 h 601"/>
              <a:gd name="T36" fmla="*/ 693 w 744"/>
              <a:gd name="T37" fmla="*/ 33 h 601"/>
              <a:gd name="T38" fmla="*/ 50 w 744"/>
              <a:gd name="T39" fmla="*/ 3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4" h="601">
                <a:moveTo>
                  <a:pt x="693" y="600"/>
                </a:moveTo>
                <a:lnTo>
                  <a:pt x="693" y="600"/>
                </a:lnTo>
                <a:cubicBezTo>
                  <a:pt x="50" y="600"/>
                  <a:pt x="50" y="600"/>
                  <a:pt x="50" y="600"/>
                </a:cubicBezTo>
                <a:cubicBezTo>
                  <a:pt x="25" y="600"/>
                  <a:pt x="0" y="575"/>
                  <a:pt x="0" y="5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16"/>
                  <a:pt x="25" y="0"/>
                  <a:pt x="50" y="0"/>
                </a:cubicBezTo>
                <a:cubicBezTo>
                  <a:pt x="693" y="0"/>
                  <a:pt x="693" y="0"/>
                  <a:pt x="693" y="0"/>
                </a:cubicBezTo>
                <a:cubicBezTo>
                  <a:pt x="726" y="0"/>
                  <a:pt x="743" y="16"/>
                  <a:pt x="743" y="50"/>
                </a:cubicBezTo>
                <a:cubicBezTo>
                  <a:pt x="743" y="550"/>
                  <a:pt x="743" y="550"/>
                  <a:pt x="743" y="550"/>
                </a:cubicBezTo>
                <a:cubicBezTo>
                  <a:pt x="743" y="575"/>
                  <a:pt x="726" y="600"/>
                  <a:pt x="693" y="600"/>
                </a:cubicBezTo>
                <a:close/>
                <a:moveTo>
                  <a:pt x="50" y="33"/>
                </a:moveTo>
                <a:lnTo>
                  <a:pt x="50" y="33"/>
                </a:lnTo>
                <a:cubicBezTo>
                  <a:pt x="41" y="33"/>
                  <a:pt x="33" y="41"/>
                  <a:pt x="33" y="50"/>
                </a:cubicBezTo>
                <a:cubicBezTo>
                  <a:pt x="33" y="550"/>
                  <a:pt x="33" y="550"/>
                  <a:pt x="33" y="550"/>
                </a:cubicBezTo>
                <a:cubicBezTo>
                  <a:pt x="33" y="559"/>
                  <a:pt x="41" y="567"/>
                  <a:pt x="50" y="567"/>
                </a:cubicBezTo>
                <a:cubicBezTo>
                  <a:pt x="693" y="567"/>
                  <a:pt x="693" y="567"/>
                  <a:pt x="693" y="567"/>
                </a:cubicBezTo>
                <a:cubicBezTo>
                  <a:pt x="701" y="567"/>
                  <a:pt x="709" y="559"/>
                  <a:pt x="709" y="550"/>
                </a:cubicBezTo>
                <a:cubicBezTo>
                  <a:pt x="709" y="50"/>
                  <a:pt x="709" y="50"/>
                  <a:pt x="709" y="50"/>
                </a:cubicBezTo>
                <a:cubicBezTo>
                  <a:pt x="709" y="41"/>
                  <a:pt x="701" y="33"/>
                  <a:pt x="693" y="33"/>
                </a:cubicBezTo>
                <a:lnTo>
                  <a:pt x="50" y="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7">
            <a:extLst>
              <a:ext uri="{FF2B5EF4-FFF2-40B4-BE49-F238E27FC236}">
                <a16:creationId xmlns:a16="http://schemas.microsoft.com/office/drawing/2014/main" id="{C4F1F06C-F708-4D4D-A384-7515F6C5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602" y="6216904"/>
            <a:ext cx="117415" cy="108025"/>
          </a:xfrm>
          <a:custGeom>
            <a:avLst/>
            <a:gdLst>
              <a:gd name="T0" fmla="*/ 58 w 109"/>
              <a:gd name="T1" fmla="*/ 100 h 101"/>
              <a:gd name="T2" fmla="*/ 58 w 109"/>
              <a:gd name="T3" fmla="*/ 100 h 101"/>
              <a:gd name="T4" fmla="*/ 0 w 109"/>
              <a:gd name="T5" fmla="*/ 50 h 101"/>
              <a:gd name="T6" fmla="*/ 58 w 109"/>
              <a:gd name="T7" fmla="*/ 0 h 101"/>
              <a:gd name="T8" fmla="*/ 108 w 109"/>
              <a:gd name="T9" fmla="*/ 50 h 101"/>
              <a:gd name="T10" fmla="*/ 58 w 109"/>
              <a:gd name="T11" fmla="*/ 100 h 101"/>
              <a:gd name="T12" fmla="*/ 58 w 109"/>
              <a:gd name="T13" fmla="*/ 33 h 101"/>
              <a:gd name="T14" fmla="*/ 58 w 109"/>
              <a:gd name="T15" fmla="*/ 33 h 101"/>
              <a:gd name="T16" fmla="*/ 33 w 109"/>
              <a:gd name="T17" fmla="*/ 50 h 101"/>
              <a:gd name="T18" fmla="*/ 58 w 109"/>
              <a:gd name="T19" fmla="*/ 67 h 101"/>
              <a:gd name="T20" fmla="*/ 75 w 109"/>
              <a:gd name="T21" fmla="*/ 50 h 101"/>
              <a:gd name="T22" fmla="*/ 58 w 109"/>
              <a:gd name="T23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1">
                <a:moveTo>
                  <a:pt x="58" y="100"/>
                </a:moveTo>
                <a:lnTo>
                  <a:pt x="58" y="100"/>
                </a:lnTo>
                <a:cubicBezTo>
                  <a:pt x="25" y="100"/>
                  <a:pt x="0" y="83"/>
                  <a:pt x="0" y="50"/>
                </a:cubicBezTo>
                <a:cubicBezTo>
                  <a:pt x="0" y="25"/>
                  <a:pt x="25" y="0"/>
                  <a:pt x="58" y="0"/>
                </a:cubicBezTo>
                <a:cubicBezTo>
                  <a:pt x="83" y="0"/>
                  <a:pt x="108" y="25"/>
                  <a:pt x="108" y="50"/>
                </a:cubicBezTo>
                <a:cubicBezTo>
                  <a:pt x="108" y="83"/>
                  <a:pt x="83" y="100"/>
                  <a:pt x="58" y="100"/>
                </a:cubicBezTo>
                <a:close/>
                <a:moveTo>
                  <a:pt x="58" y="33"/>
                </a:moveTo>
                <a:lnTo>
                  <a:pt x="58" y="33"/>
                </a:lnTo>
                <a:cubicBezTo>
                  <a:pt x="41" y="33"/>
                  <a:pt x="33" y="42"/>
                  <a:pt x="33" y="50"/>
                </a:cubicBezTo>
                <a:cubicBezTo>
                  <a:pt x="33" y="58"/>
                  <a:pt x="41" y="67"/>
                  <a:pt x="58" y="67"/>
                </a:cubicBezTo>
                <a:cubicBezTo>
                  <a:pt x="66" y="67"/>
                  <a:pt x="75" y="58"/>
                  <a:pt x="75" y="50"/>
                </a:cubicBezTo>
                <a:cubicBezTo>
                  <a:pt x="75" y="42"/>
                  <a:pt x="66" y="33"/>
                  <a:pt x="58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8">
            <a:extLst>
              <a:ext uri="{FF2B5EF4-FFF2-40B4-BE49-F238E27FC236}">
                <a16:creationId xmlns:a16="http://schemas.microsoft.com/office/drawing/2014/main" id="{4AA21A7D-89F1-F544-B435-43B051C8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882" y="6104184"/>
            <a:ext cx="338160" cy="338160"/>
          </a:xfrm>
          <a:custGeom>
            <a:avLst/>
            <a:gdLst>
              <a:gd name="T0" fmla="*/ 159 w 318"/>
              <a:gd name="T1" fmla="*/ 318 h 319"/>
              <a:gd name="T2" fmla="*/ 159 w 318"/>
              <a:gd name="T3" fmla="*/ 318 h 319"/>
              <a:gd name="T4" fmla="*/ 0 w 318"/>
              <a:gd name="T5" fmla="*/ 159 h 319"/>
              <a:gd name="T6" fmla="*/ 159 w 318"/>
              <a:gd name="T7" fmla="*/ 0 h 319"/>
              <a:gd name="T8" fmla="*/ 317 w 318"/>
              <a:gd name="T9" fmla="*/ 159 h 319"/>
              <a:gd name="T10" fmla="*/ 159 w 318"/>
              <a:gd name="T11" fmla="*/ 318 h 319"/>
              <a:gd name="T12" fmla="*/ 159 w 318"/>
              <a:gd name="T13" fmla="*/ 34 h 319"/>
              <a:gd name="T14" fmla="*/ 159 w 318"/>
              <a:gd name="T15" fmla="*/ 34 h 319"/>
              <a:gd name="T16" fmla="*/ 34 w 318"/>
              <a:gd name="T17" fmla="*/ 159 h 319"/>
              <a:gd name="T18" fmla="*/ 159 w 318"/>
              <a:gd name="T19" fmla="*/ 284 h 319"/>
              <a:gd name="T20" fmla="*/ 284 w 318"/>
              <a:gd name="T21" fmla="*/ 159 h 319"/>
              <a:gd name="T22" fmla="*/ 159 w 318"/>
              <a:gd name="T23" fmla="*/ 34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319">
                <a:moveTo>
                  <a:pt x="159" y="318"/>
                </a:moveTo>
                <a:lnTo>
                  <a:pt x="159" y="318"/>
                </a:lnTo>
                <a:cubicBezTo>
                  <a:pt x="75" y="318"/>
                  <a:pt x="0" y="242"/>
                  <a:pt x="0" y="159"/>
                </a:cubicBezTo>
                <a:cubicBezTo>
                  <a:pt x="0" y="67"/>
                  <a:pt x="75" y="0"/>
                  <a:pt x="159" y="0"/>
                </a:cubicBezTo>
                <a:cubicBezTo>
                  <a:pt x="251" y="0"/>
                  <a:pt x="317" y="67"/>
                  <a:pt x="317" y="159"/>
                </a:cubicBezTo>
                <a:cubicBezTo>
                  <a:pt x="317" y="242"/>
                  <a:pt x="251" y="318"/>
                  <a:pt x="159" y="318"/>
                </a:cubicBezTo>
                <a:close/>
                <a:moveTo>
                  <a:pt x="159" y="34"/>
                </a:moveTo>
                <a:lnTo>
                  <a:pt x="159" y="34"/>
                </a:lnTo>
                <a:cubicBezTo>
                  <a:pt x="92" y="34"/>
                  <a:pt x="34" y="92"/>
                  <a:pt x="34" y="159"/>
                </a:cubicBezTo>
                <a:cubicBezTo>
                  <a:pt x="34" y="226"/>
                  <a:pt x="92" y="284"/>
                  <a:pt x="159" y="284"/>
                </a:cubicBezTo>
                <a:cubicBezTo>
                  <a:pt x="234" y="284"/>
                  <a:pt x="284" y="226"/>
                  <a:pt x="284" y="159"/>
                </a:cubicBezTo>
                <a:cubicBezTo>
                  <a:pt x="284" y="92"/>
                  <a:pt x="234" y="34"/>
                  <a:pt x="159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9">
            <a:extLst>
              <a:ext uri="{FF2B5EF4-FFF2-40B4-BE49-F238E27FC236}">
                <a16:creationId xmlns:a16="http://schemas.microsoft.com/office/drawing/2014/main" id="{49D72DBB-D6BF-4740-8719-AA64B560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76" y="6146456"/>
            <a:ext cx="37573" cy="65753"/>
          </a:xfrm>
          <a:custGeom>
            <a:avLst/>
            <a:gdLst>
              <a:gd name="T0" fmla="*/ 17 w 34"/>
              <a:gd name="T1" fmla="*/ 59 h 60"/>
              <a:gd name="T2" fmla="*/ 17 w 34"/>
              <a:gd name="T3" fmla="*/ 59 h 60"/>
              <a:gd name="T4" fmla="*/ 0 w 34"/>
              <a:gd name="T5" fmla="*/ 42 h 60"/>
              <a:gd name="T6" fmla="*/ 0 w 34"/>
              <a:gd name="T7" fmla="*/ 17 h 60"/>
              <a:gd name="T8" fmla="*/ 17 w 34"/>
              <a:gd name="T9" fmla="*/ 0 h 60"/>
              <a:gd name="T10" fmla="*/ 33 w 34"/>
              <a:gd name="T11" fmla="*/ 17 h 60"/>
              <a:gd name="T12" fmla="*/ 33 w 34"/>
              <a:gd name="T13" fmla="*/ 42 h 60"/>
              <a:gd name="T14" fmla="*/ 17 w 34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0">
                <a:moveTo>
                  <a:pt x="17" y="59"/>
                </a:moveTo>
                <a:lnTo>
                  <a:pt x="17" y="59"/>
                </a:lnTo>
                <a:cubicBezTo>
                  <a:pt x="8" y="59"/>
                  <a:pt x="0" y="50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33" y="0"/>
                  <a:pt x="33" y="9"/>
                  <a:pt x="33" y="17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50"/>
                  <a:pt x="33" y="59"/>
                  <a:pt x="17" y="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0">
            <a:extLst>
              <a:ext uri="{FF2B5EF4-FFF2-40B4-BE49-F238E27FC236}">
                <a16:creationId xmlns:a16="http://schemas.microsoft.com/office/drawing/2014/main" id="{BDAF6337-E138-BF43-A772-C5192012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231" y="6184029"/>
            <a:ext cx="56360" cy="46967"/>
          </a:xfrm>
          <a:custGeom>
            <a:avLst/>
            <a:gdLst>
              <a:gd name="T0" fmla="*/ 16 w 51"/>
              <a:gd name="T1" fmla="*/ 42 h 43"/>
              <a:gd name="T2" fmla="*/ 16 w 51"/>
              <a:gd name="T3" fmla="*/ 42 h 43"/>
              <a:gd name="T4" fmla="*/ 8 w 51"/>
              <a:gd name="T5" fmla="*/ 42 h 43"/>
              <a:gd name="T6" fmla="*/ 8 w 51"/>
              <a:gd name="T7" fmla="*/ 17 h 43"/>
              <a:gd name="T8" fmla="*/ 16 w 51"/>
              <a:gd name="T9" fmla="*/ 0 h 43"/>
              <a:gd name="T10" fmla="*/ 41 w 51"/>
              <a:gd name="T11" fmla="*/ 0 h 43"/>
              <a:gd name="T12" fmla="*/ 41 w 51"/>
              <a:gd name="T13" fmla="*/ 26 h 43"/>
              <a:gd name="T14" fmla="*/ 33 w 51"/>
              <a:gd name="T15" fmla="*/ 42 h 43"/>
              <a:gd name="T16" fmla="*/ 16 w 51"/>
              <a:gd name="T17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43">
                <a:moveTo>
                  <a:pt x="16" y="42"/>
                </a:moveTo>
                <a:lnTo>
                  <a:pt x="16" y="42"/>
                </a:lnTo>
                <a:lnTo>
                  <a:pt x="8" y="42"/>
                </a:lnTo>
                <a:cubicBezTo>
                  <a:pt x="0" y="34"/>
                  <a:pt x="0" y="26"/>
                  <a:pt x="8" y="17"/>
                </a:cubicBezTo>
                <a:cubicBezTo>
                  <a:pt x="16" y="0"/>
                  <a:pt x="16" y="0"/>
                  <a:pt x="16" y="0"/>
                </a:cubicBezTo>
                <a:cubicBezTo>
                  <a:pt x="25" y="0"/>
                  <a:pt x="33" y="0"/>
                  <a:pt x="41" y="0"/>
                </a:cubicBezTo>
                <a:cubicBezTo>
                  <a:pt x="50" y="9"/>
                  <a:pt x="50" y="17"/>
                  <a:pt x="41" y="26"/>
                </a:cubicBezTo>
                <a:cubicBezTo>
                  <a:pt x="33" y="42"/>
                  <a:pt x="33" y="42"/>
                  <a:pt x="33" y="42"/>
                </a:cubicBezTo>
                <a:cubicBezTo>
                  <a:pt x="25" y="42"/>
                  <a:pt x="25" y="42"/>
                  <a:pt x="16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1">
            <a:extLst>
              <a:ext uri="{FF2B5EF4-FFF2-40B4-BE49-F238E27FC236}">
                <a16:creationId xmlns:a16="http://schemas.microsoft.com/office/drawing/2014/main" id="{95180BD3-CD02-E24F-B2FD-33639A314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411" y="6254478"/>
            <a:ext cx="56360" cy="37573"/>
          </a:xfrm>
          <a:custGeom>
            <a:avLst/>
            <a:gdLst>
              <a:gd name="T0" fmla="*/ 33 w 51"/>
              <a:gd name="T1" fmla="*/ 34 h 35"/>
              <a:gd name="T2" fmla="*/ 33 w 51"/>
              <a:gd name="T3" fmla="*/ 34 h 35"/>
              <a:gd name="T4" fmla="*/ 16 w 51"/>
              <a:gd name="T5" fmla="*/ 34 h 35"/>
              <a:gd name="T6" fmla="*/ 0 w 51"/>
              <a:gd name="T7" fmla="*/ 17 h 35"/>
              <a:gd name="T8" fmla="*/ 16 w 51"/>
              <a:gd name="T9" fmla="*/ 0 h 35"/>
              <a:gd name="T10" fmla="*/ 33 w 51"/>
              <a:gd name="T11" fmla="*/ 0 h 35"/>
              <a:gd name="T12" fmla="*/ 50 w 51"/>
              <a:gd name="T13" fmla="*/ 17 h 35"/>
              <a:gd name="T14" fmla="*/ 33 w 51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35">
                <a:moveTo>
                  <a:pt x="33" y="34"/>
                </a:moveTo>
                <a:lnTo>
                  <a:pt x="33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41" y="0"/>
                  <a:pt x="50" y="9"/>
                  <a:pt x="50" y="17"/>
                </a:cubicBezTo>
                <a:cubicBezTo>
                  <a:pt x="50" y="25"/>
                  <a:pt x="41" y="34"/>
                  <a:pt x="33" y="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2">
            <a:extLst>
              <a:ext uri="{FF2B5EF4-FFF2-40B4-BE49-F238E27FC236}">
                <a16:creationId xmlns:a16="http://schemas.microsoft.com/office/drawing/2014/main" id="{2941EA4C-3A51-6C43-B941-C8263482F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231" y="6306142"/>
            <a:ext cx="56360" cy="56360"/>
          </a:xfrm>
          <a:custGeom>
            <a:avLst/>
            <a:gdLst>
              <a:gd name="T0" fmla="*/ 33 w 51"/>
              <a:gd name="T1" fmla="*/ 50 h 51"/>
              <a:gd name="T2" fmla="*/ 33 w 51"/>
              <a:gd name="T3" fmla="*/ 50 h 51"/>
              <a:gd name="T4" fmla="*/ 16 w 51"/>
              <a:gd name="T5" fmla="*/ 50 h 51"/>
              <a:gd name="T6" fmla="*/ 8 w 51"/>
              <a:gd name="T7" fmla="*/ 34 h 51"/>
              <a:gd name="T8" fmla="*/ 8 w 51"/>
              <a:gd name="T9" fmla="*/ 9 h 51"/>
              <a:gd name="T10" fmla="*/ 33 w 51"/>
              <a:gd name="T11" fmla="*/ 9 h 51"/>
              <a:gd name="T12" fmla="*/ 41 w 51"/>
              <a:gd name="T13" fmla="*/ 26 h 51"/>
              <a:gd name="T14" fmla="*/ 41 w 51"/>
              <a:gd name="T15" fmla="*/ 50 h 51"/>
              <a:gd name="T16" fmla="*/ 33 w 51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51">
                <a:moveTo>
                  <a:pt x="33" y="50"/>
                </a:moveTo>
                <a:lnTo>
                  <a:pt x="33" y="50"/>
                </a:lnTo>
                <a:cubicBezTo>
                  <a:pt x="25" y="50"/>
                  <a:pt x="25" y="50"/>
                  <a:pt x="16" y="50"/>
                </a:cubicBezTo>
                <a:cubicBezTo>
                  <a:pt x="8" y="34"/>
                  <a:pt x="8" y="34"/>
                  <a:pt x="8" y="34"/>
                </a:cubicBezTo>
                <a:cubicBezTo>
                  <a:pt x="0" y="26"/>
                  <a:pt x="0" y="17"/>
                  <a:pt x="8" y="9"/>
                </a:cubicBezTo>
                <a:cubicBezTo>
                  <a:pt x="16" y="0"/>
                  <a:pt x="25" y="0"/>
                  <a:pt x="33" y="9"/>
                </a:cubicBezTo>
                <a:cubicBezTo>
                  <a:pt x="41" y="26"/>
                  <a:pt x="41" y="26"/>
                  <a:pt x="41" y="26"/>
                </a:cubicBezTo>
                <a:cubicBezTo>
                  <a:pt x="50" y="34"/>
                  <a:pt x="50" y="42"/>
                  <a:pt x="41" y="50"/>
                </a:cubicBezTo>
                <a:lnTo>
                  <a:pt x="33" y="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3">
            <a:extLst>
              <a:ext uri="{FF2B5EF4-FFF2-40B4-BE49-F238E27FC236}">
                <a16:creationId xmlns:a16="http://schemas.microsoft.com/office/drawing/2014/main" id="{F7D2FE3A-E99B-154E-98EE-EC8020A3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569" y="6343716"/>
            <a:ext cx="37573" cy="56360"/>
          </a:xfrm>
          <a:custGeom>
            <a:avLst/>
            <a:gdLst>
              <a:gd name="T0" fmla="*/ 17 w 35"/>
              <a:gd name="T1" fmla="*/ 50 h 51"/>
              <a:gd name="T2" fmla="*/ 17 w 35"/>
              <a:gd name="T3" fmla="*/ 50 h 51"/>
              <a:gd name="T4" fmla="*/ 0 w 35"/>
              <a:gd name="T5" fmla="*/ 33 h 51"/>
              <a:gd name="T6" fmla="*/ 0 w 35"/>
              <a:gd name="T7" fmla="*/ 16 h 51"/>
              <a:gd name="T8" fmla="*/ 17 w 35"/>
              <a:gd name="T9" fmla="*/ 0 h 51"/>
              <a:gd name="T10" fmla="*/ 34 w 35"/>
              <a:gd name="T11" fmla="*/ 16 h 51"/>
              <a:gd name="T12" fmla="*/ 34 w 35"/>
              <a:gd name="T13" fmla="*/ 33 h 51"/>
              <a:gd name="T14" fmla="*/ 17 w 35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1">
                <a:moveTo>
                  <a:pt x="17" y="50"/>
                </a:moveTo>
                <a:lnTo>
                  <a:pt x="17" y="50"/>
                </a:lnTo>
                <a:cubicBezTo>
                  <a:pt x="9" y="50"/>
                  <a:pt x="0" y="41"/>
                  <a:pt x="0" y="3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9" y="0"/>
                  <a:pt x="17" y="0"/>
                </a:cubicBezTo>
                <a:cubicBezTo>
                  <a:pt x="25" y="0"/>
                  <a:pt x="34" y="0"/>
                  <a:pt x="34" y="16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41"/>
                  <a:pt x="25" y="50"/>
                  <a:pt x="17" y="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4">
            <a:extLst>
              <a:ext uri="{FF2B5EF4-FFF2-40B4-BE49-F238E27FC236}">
                <a16:creationId xmlns:a16="http://schemas.microsoft.com/office/drawing/2014/main" id="{64407ECD-26EF-F840-B2F8-EC46D2CB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724" y="6315536"/>
            <a:ext cx="56360" cy="46967"/>
          </a:xfrm>
          <a:custGeom>
            <a:avLst/>
            <a:gdLst>
              <a:gd name="T0" fmla="*/ 17 w 52"/>
              <a:gd name="T1" fmla="*/ 41 h 42"/>
              <a:gd name="T2" fmla="*/ 17 w 52"/>
              <a:gd name="T3" fmla="*/ 41 h 42"/>
              <a:gd name="T4" fmla="*/ 9 w 52"/>
              <a:gd name="T5" fmla="*/ 41 h 42"/>
              <a:gd name="T6" fmla="*/ 9 w 52"/>
              <a:gd name="T7" fmla="*/ 17 h 42"/>
              <a:gd name="T8" fmla="*/ 17 w 52"/>
              <a:gd name="T9" fmla="*/ 0 h 42"/>
              <a:gd name="T10" fmla="*/ 42 w 52"/>
              <a:gd name="T11" fmla="*/ 0 h 42"/>
              <a:gd name="T12" fmla="*/ 42 w 52"/>
              <a:gd name="T13" fmla="*/ 25 h 42"/>
              <a:gd name="T14" fmla="*/ 34 w 52"/>
              <a:gd name="T15" fmla="*/ 41 h 42"/>
              <a:gd name="T16" fmla="*/ 17 w 52"/>
              <a:gd name="T17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42">
                <a:moveTo>
                  <a:pt x="17" y="41"/>
                </a:moveTo>
                <a:lnTo>
                  <a:pt x="17" y="41"/>
                </a:lnTo>
                <a:lnTo>
                  <a:pt x="9" y="41"/>
                </a:lnTo>
                <a:cubicBezTo>
                  <a:pt x="0" y="33"/>
                  <a:pt x="0" y="25"/>
                  <a:pt x="9" y="17"/>
                </a:cubicBezTo>
                <a:cubicBezTo>
                  <a:pt x="17" y="0"/>
                  <a:pt x="17" y="0"/>
                  <a:pt x="17" y="0"/>
                </a:cubicBezTo>
                <a:cubicBezTo>
                  <a:pt x="25" y="0"/>
                  <a:pt x="42" y="0"/>
                  <a:pt x="42" y="0"/>
                </a:cubicBezTo>
                <a:cubicBezTo>
                  <a:pt x="51" y="8"/>
                  <a:pt x="51" y="25"/>
                  <a:pt x="42" y="25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1"/>
                  <a:pt x="25" y="41"/>
                  <a:pt x="17" y="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5">
            <a:extLst>
              <a:ext uri="{FF2B5EF4-FFF2-40B4-BE49-F238E27FC236}">
                <a16:creationId xmlns:a16="http://schemas.microsoft.com/office/drawing/2014/main" id="{40DA271C-37FE-D94F-99A5-B7BA4F11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544" y="6254478"/>
            <a:ext cx="56360" cy="37573"/>
          </a:xfrm>
          <a:custGeom>
            <a:avLst/>
            <a:gdLst>
              <a:gd name="T0" fmla="*/ 34 w 51"/>
              <a:gd name="T1" fmla="*/ 34 h 35"/>
              <a:gd name="T2" fmla="*/ 34 w 51"/>
              <a:gd name="T3" fmla="*/ 34 h 35"/>
              <a:gd name="T4" fmla="*/ 17 w 51"/>
              <a:gd name="T5" fmla="*/ 34 h 35"/>
              <a:gd name="T6" fmla="*/ 0 w 51"/>
              <a:gd name="T7" fmla="*/ 17 h 35"/>
              <a:gd name="T8" fmla="*/ 17 w 51"/>
              <a:gd name="T9" fmla="*/ 0 h 35"/>
              <a:gd name="T10" fmla="*/ 34 w 51"/>
              <a:gd name="T11" fmla="*/ 0 h 35"/>
              <a:gd name="T12" fmla="*/ 50 w 51"/>
              <a:gd name="T13" fmla="*/ 17 h 35"/>
              <a:gd name="T14" fmla="*/ 34 w 51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35">
                <a:moveTo>
                  <a:pt x="34" y="34"/>
                </a:moveTo>
                <a:lnTo>
                  <a:pt x="34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2" y="0"/>
                  <a:pt x="50" y="9"/>
                  <a:pt x="50" y="17"/>
                </a:cubicBezTo>
                <a:cubicBezTo>
                  <a:pt x="50" y="25"/>
                  <a:pt x="42" y="34"/>
                  <a:pt x="34" y="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6">
            <a:extLst>
              <a:ext uri="{FF2B5EF4-FFF2-40B4-BE49-F238E27FC236}">
                <a16:creationId xmlns:a16="http://schemas.microsoft.com/office/drawing/2014/main" id="{58F51AE0-DE7D-534D-B69B-499F7442A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724" y="6184029"/>
            <a:ext cx="56360" cy="56360"/>
          </a:xfrm>
          <a:custGeom>
            <a:avLst/>
            <a:gdLst>
              <a:gd name="T0" fmla="*/ 34 w 52"/>
              <a:gd name="T1" fmla="*/ 51 h 52"/>
              <a:gd name="T2" fmla="*/ 34 w 52"/>
              <a:gd name="T3" fmla="*/ 51 h 52"/>
              <a:gd name="T4" fmla="*/ 17 w 52"/>
              <a:gd name="T5" fmla="*/ 42 h 52"/>
              <a:gd name="T6" fmla="*/ 9 w 52"/>
              <a:gd name="T7" fmla="*/ 26 h 52"/>
              <a:gd name="T8" fmla="*/ 9 w 52"/>
              <a:gd name="T9" fmla="*/ 9 h 52"/>
              <a:gd name="T10" fmla="*/ 34 w 52"/>
              <a:gd name="T11" fmla="*/ 9 h 52"/>
              <a:gd name="T12" fmla="*/ 42 w 52"/>
              <a:gd name="T13" fmla="*/ 17 h 52"/>
              <a:gd name="T14" fmla="*/ 42 w 52"/>
              <a:gd name="T15" fmla="*/ 42 h 52"/>
              <a:gd name="T16" fmla="*/ 34 w 52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34" y="51"/>
                </a:moveTo>
                <a:lnTo>
                  <a:pt x="34" y="51"/>
                </a:lnTo>
                <a:cubicBezTo>
                  <a:pt x="25" y="51"/>
                  <a:pt x="25" y="42"/>
                  <a:pt x="17" y="42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9"/>
                  <a:pt x="9" y="9"/>
                </a:cubicBezTo>
                <a:cubicBezTo>
                  <a:pt x="17" y="0"/>
                  <a:pt x="25" y="0"/>
                  <a:pt x="34" y="9"/>
                </a:cubicBezTo>
                <a:cubicBezTo>
                  <a:pt x="42" y="17"/>
                  <a:pt x="42" y="17"/>
                  <a:pt x="42" y="17"/>
                </a:cubicBezTo>
                <a:cubicBezTo>
                  <a:pt x="51" y="26"/>
                  <a:pt x="51" y="34"/>
                  <a:pt x="42" y="42"/>
                </a:cubicBezTo>
                <a:lnTo>
                  <a:pt x="34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7">
            <a:extLst>
              <a:ext uri="{FF2B5EF4-FFF2-40B4-BE49-F238E27FC236}">
                <a16:creationId xmlns:a16="http://schemas.microsoft.com/office/drawing/2014/main" id="{471F1E6B-E6A1-6B49-91EF-44B6441B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24" y="6254478"/>
            <a:ext cx="159687" cy="37573"/>
          </a:xfrm>
          <a:custGeom>
            <a:avLst/>
            <a:gdLst>
              <a:gd name="T0" fmla="*/ 134 w 152"/>
              <a:gd name="T1" fmla="*/ 34 h 35"/>
              <a:gd name="T2" fmla="*/ 134 w 152"/>
              <a:gd name="T3" fmla="*/ 34 h 35"/>
              <a:gd name="T4" fmla="*/ 17 w 152"/>
              <a:gd name="T5" fmla="*/ 34 h 35"/>
              <a:gd name="T6" fmla="*/ 0 w 152"/>
              <a:gd name="T7" fmla="*/ 17 h 35"/>
              <a:gd name="T8" fmla="*/ 17 w 152"/>
              <a:gd name="T9" fmla="*/ 0 h 35"/>
              <a:gd name="T10" fmla="*/ 134 w 152"/>
              <a:gd name="T11" fmla="*/ 0 h 35"/>
              <a:gd name="T12" fmla="*/ 151 w 152"/>
              <a:gd name="T13" fmla="*/ 17 h 35"/>
              <a:gd name="T14" fmla="*/ 134 w 152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" h="35">
                <a:moveTo>
                  <a:pt x="134" y="34"/>
                </a:moveTo>
                <a:lnTo>
                  <a:pt x="134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2" y="0"/>
                  <a:pt x="151" y="9"/>
                  <a:pt x="151" y="17"/>
                </a:cubicBezTo>
                <a:cubicBezTo>
                  <a:pt x="151" y="25"/>
                  <a:pt x="142" y="34"/>
                  <a:pt x="134" y="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8">
            <a:extLst>
              <a:ext uri="{FF2B5EF4-FFF2-40B4-BE49-F238E27FC236}">
                <a16:creationId xmlns:a16="http://schemas.microsoft.com/office/drawing/2014/main" id="{E7FE31C9-6A55-E247-881C-BBE41973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431" y="6555064"/>
            <a:ext cx="267712" cy="108025"/>
          </a:xfrm>
          <a:custGeom>
            <a:avLst/>
            <a:gdLst>
              <a:gd name="T0" fmla="*/ 150 w 251"/>
              <a:gd name="T1" fmla="*/ 100 h 101"/>
              <a:gd name="T2" fmla="*/ 150 w 251"/>
              <a:gd name="T3" fmla="*/ 100 h 101"/>
              <a:gd name="T4" fmla="*/ 108 w 251"/>
              <a:gd name="T5" fmla="*/ 100 h 101"/>
              <a:gd name="T6" fmla="*/ 75 w 251"/>
              <a:gd name="T7" fmla="*/ 92 h 101"/>
              <a:gd name="T8" fmla="*/ 8 w 251"/>
              <a:gd name="T9" fmla="*/ 25 h 101"/>
              <a:gd name="T10" fmla="*/ 8 w 251"/>
              <a:gd name="T11" fmla="*/ 8 h 101"/>
              <a:gd name="T12" fmla="*/ 25 w 251"/>
              <a:gd name="T13" fmla="*/ 0 h 101"/>
              <a:gd name="T14" fmla="*/ 233 w 251"/>
              <a:gd name="T15" fmla="*/ 0 h 101"/>
              <a:gd name="T16" fmla="*/ 250 w 251"/>
              <a:gd name="T17" fmla="*/ 8 h 101"/>
              <a:gd name="T18" fmla="*/ 250 w 251"/>
              <a:gd name="T19" fmla="*/ 25 h 101"/>
              <a:gd name="T20" fmla="*/ 183 w 251"/>
              <a:gd name="T21" fmla="*/ 92 h 101"/>
              <a:gd name="T22" fmla="*/ 150 w 251"/>
              <a:gd name="T23" fmla="*/ 100 h 101"/>
              <a:gd name="T24" fmla="*/ 66 w 251"/>
              <a:gd name="T25" fmla="*/ 33 h 101"/>
              <a:gd name="T26" fmla="*/ 66 w 251"/>
              <a:gd name="T27" fmla="*/ 33 h 101"/>
              <a:gd name="T28" fmla="*/ 100 w 251"/>
              <a:gd name="T29" fmla="*/ 67 h 101"/>
              <a:gd name="T30" fmla="*/ 108 w 251"/>
              <a:gd name="T31" fmla="*/ 67 h 101"/>
              <a:gd name="T32" fmla="*/ 150 w 251"/>
              <a:gd name="T33" fmla="*/ 67 h 101"/>
              <a:gd name="T34" fmla="*/ 158 w 251"/>
              <a:gd name="T35" fmla="*/ 67 h 101"/>
              <a:gd name="T36" fmla="*/ 192 w 251"/>
              <a:gd name="T37" fmla="*/ 33 h 101"/>
              <a:gd name="T38" fmla="*/ 66 w 251"/>
              <a:gd name="T39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1" h="101">
                <a:moveTo>
                  <a:pt x="150" y="100"/>
                </a:moveTo>
                <a:lnTo>
                  <a:pt x="150" y="100"/>
                </a:lnTo>
                <a:cubicBezTo>
                  <a:pt x="108" y="100"/>
                  <a:pt x="108" y="100"/>
                  <a:pt x="108" y="100"/>
                </a:cubicBezTo>
                <a:cubicBezTo>
                  <a:pt x="91" y="100"/>
                  <a:pt x="83" y="100"/>
                  <a:pt x="75" y="92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0" y="17"/>
                  <a:pt x="8" y="8"/>
                </a:cubicBezTo>
                <a:cubicBezTo>
                  <a:pt x="8" y="0"/>
                  <a:pt x="16" y="0"/>
                  <a:pt x="2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1" y="0"/>
                  <a:pt x="250" y="0"/>
                  <a:pt x="250" y="8"/>
                </a:cubicBezTo>
                <a:cubicBezTo>
                  <a:pt x="250" y="17"/>
                  <a:pt x="250" y="25"/>
                  <a:pt x="250" y="25"/>
                </a:cubicBezTo>
                <a:cubicBezTo>
                  <a:pt x="183" y="92"/>
                  <a:pt x="183" y="92"/>
                  <a:pt x="183" y="92"/>
                </a:cubicBezTo>
                <a:cubicBezTo>
                  <a:pt x="175" y="100"/>
                  <a:pt x="166" y="100"/>
                  <a:pt x="150" y="100"/>
                </a:cubicBezTo>
                <a:close/>
                <a:moveTo>
                  <a:pt x="66" y="33"/>
                </a:moveTo>
                <a:lnTo>
                  <a:pt x="66" y="33"/>
                </a:lnTo>
                <a:cubicBezTo>
                  <a:pt x="100" y="67"/>
                  <a:pt x="100" y="67"/>
                  <a:pt x="100" y="67"/>
                </a:cubicBezTo>
                <a:cubicBezTo>
                  <a:pt x="100" y="67"/>
                  <a:pt x="100" y="67"/>
                  <a:pt x="108" y="67"/>
                </a:cubicBezTo>
                <a:cubicBezTo>
                  <a:pt x="150" y="67"/>
                  <a:pt x="150" y="67"/>
                  <a:pt x="150" y="67"/>
                </a:cubicBezTo>
                <a:cubicBezTo>
                  <a:pt x="158" y="67"/>
                  <a:pt x="158" y="67"/>
                  <a:pt x="158" y="67"/>
                </a:cubicBezTo>
                <a:cubicBezTo>
                  <a:pt x="192" y="33"/>
                  <a:pt x="192" y="33"/>
                  <a:pt x="192" y="33"/>
                </a:cubicBezTo>
                <a:lnTo>
                  <a:pt x="66" y="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9">
            <a:extLst>
              <a:ext uri="{FF2B5EF4-FFF2-40B4-BE49-F238E27FC236}">
                <a16:creationId xmlns:a16="http://schemas.microsoft.com/office/drawing/2014/main" id="{22781007-E5D3-F24F-B12A-F36FF12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863" y="6555064"/>
            <a:ext cx="267709" cy="108025"/>
          </a:xfrm>
          <a:custGeom>
            <a:avLst/>
            <a:gdLst>
              <a:gd name="T0" fmla="*/ 151 w 252"/>
              <a:gd name="T1" fmla="*/ 100 h 101"/>
              <a:gd name="T2" fmla="*/ 151 w 252"/>
              <a:gd name="T3" fmla="*/ 100 h 101"/>
              <a:gd name="T4" fmla="*/ 101 w 252"/>
              <a:gd name="T5" fmla="*/ 100 h 101"/>
              <a:gd name="T6" fmla="*/ 76 w 252"/>
              <a:gd name="T7" fmla="*/ 92 h 101"/>
              <a:gd name="T8" fmla="*/ 9 w 252"/>
              <a:gd name="T9" fmla="*/ 25 h 101"/>
              <a:gd name="T10" fmla="*/ 0 w 252"/>
              <a:gd name="T11" fmla="*/ 8 h 101"/>
              <a:gd name="T12" fmla="*/ 17 w 252"/>
              <a:gd name="T13" fmla="*/ 0 h 101"/>
              <a:gd name="T14" fmla="*/ 234 w 252"/>
              <a:gd name="T15" fmla="*/ 0 h 101"/>
              <a:gd name="T16" fmla="*/ 251 w 252"/>
              <a:gd name="T17" fmla="*/ 8 h 101"/>
              <a:gd name="T18" fmla="*/ 242 w 252"/>
              <a:gd name="T19" fmla="*/ 25 h 101"/>
              <a:gd name="T20" fmla="*/ 184 w 252"/>
              <a:gd name="T21" fmla="*/ 92 h 101"/>
              <a:gd name="T22" fmla="*/ 151 w 252"/>
              <a:gd name="T23" fmla="*/ 100 h 101"/>
              <a:gd name="T24" fmla="*/ 59 w 252"/>
              <a:gd name="T25" fmla="*/ 33 h 101"/>
              <a:gd name="T26" fmla="*/ 59 w 252"/>
              <a:gd name="T27" fmla="*/ 33 h 101"/>
              <a:gd name="T28" fmla="*/ 92 w 252"/>
              <a:gd name="T29" fmla="*/ 67 h 101"/>
              <a:gd name="T30" fmla="*/ 101 w 252"/>
              <a:gd name="T31" fmla="*/ 67 h 101"/>
              <a:gd name="T32" fmla="*/ 151 w 252"/>
              <a:gd name="T33" fmla="*/ 67 h 101"/>
              <a:gd name="T34" fmla="*/ 159 w 252"/>
              <a:gd name="T35" fmla="*/ 67 h 101"/>
              <a:gd name="T36" fmla="*/ 192 w 252"/>
              <a:gd name="T37" fmla="*/ 33 h 101"/>
              <a:gd name="T38" fmla="*/ 59 w 252"/>
              <a:gd name="T39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2" h="101">
                <a:moveTo>
                  <a:pt x="151" y="100"/>
                </a:moveTo>
                <a:lnTo>
                  <a:pt x="151" y="100"/>
                </a:lnTo>
                <a:cubicBezTo>
                  <a:pt x="101" y="100"/>
                  <a:pt x="101" y="100"/>
                  <a:pt x="101" y="100"/>
                </a:cubicBezTo>
                <a:cubicBezTo>
                  <a:pt x="92" y="100"/>
                  <a:pt x="84" y="100"/>
                  <a:pt x="76" y="92"/>
                </a:cubicBez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17"/>
                  <a:pt x="0" y="8"/>
                </a:cubicBezTo>
                <a:cubicBezTo>
                  <a:pt x="9" y="0"/>
                  <a:pt x="9" y="0"/>
                  <a:pt x="17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42" y="0"/>
                  <a:pt x="251" y="0"/>
                  <a:pt x="251" y="8"/>
                </a:cubicBezTo>
                <a:cubicBezTo>
                  <a:pt x="251" y="17"/>
                  <a:pt x="251" y="25"/>
                  <a:pt x="242" y="25"/>
                </a:cubicBezTo>
                <a:cubicBezTo>
                  <a:pt x="184" y="92"/>
                  <a:pt x="184" y="92"/>
                  <a:pt x="184" y="92"/>
                </a:cubicBezTo>
                <a:cubicBezTo>
                  <a:pt x="176" y="100"/>
                  <a:pt x="159" y="100"/>
                  <a:pt x="151" y="100"/>
                </a:cubicBezTo>
                <a:close/>
                <a:moveTo>
                  <a:pt x="59" y="33"/>
                </a:moveTo>
                <a:lnTo>
                  <a:pt x="59" y="33"/>
                </a:lnTo>
                <a:cubicBezTo>
                  <a:pt x="92" y="67"/>
                  <a:pt x="92" y="67"/>
                  <a:pt x="92" y="67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51" y="67"/>
                  <a:pt x="151" y="67"/>
                  <a:pt x="151" y="67"/>
                </a:cubicBezTo>
                <a:lnTo>
                  <a:pt x="159" y="67"/>
                </a:lnTo>
                <a:cubicBezTo>
                  <a:pt x="192" y="33"/>
                  <a:pt x="192" y="33"/>
                  <a:pt x="192" y="33"/>
                </a:cubicBezTo>
                <a:lnTo>
                  <a:pt x="59" y="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0">
            <a:extLst>
              <a:ext uri="{FF2B5EF4-FFF2-40B4-BE49-F238E27FC236}">
                <a16:creationId xmlns:a16="http://schemas.microsoft.com/office/drawing/2014/main" id="{59803408-08EA-A047-A0B9-B1168BAA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489" y="7940583"/>
            <a:ext cx="37573" cy="507240"/>
          </a:xfrm>
          <a:custGeom>
            <a:avLst/>
            <a:gdLst>
              <a:gd name="T0" fmla="*/ 17 w 34"/>
              <a:gd name="T1" fmla="*/ 476 h 477"/>
              <a:gd name="T2" fmla="*/ 17 w 34"/>
              <a:gd name="T3" fmla="*/ 476 h 477"/>
              <a:gd name="T4" fmla="*/ 0 w 34"/>
              <a:gd name="T5" fmla="*/ 459 h 477"/>
              <a:gd name="T6" fmla="*/ 0 w 34"/>
              <a:gd name="T7" fmla="*/ 17 h 477"/>
              <a:gd name="T8" fmla="*/ 17 w 34"/>
              <a:gd name="T9" fmla="*/ 0 h 477"/>
              <a:gd name="T10" fmla="*/ 33 w 34"/>
              <a:gd name="T11" fmla="*/ 17 h 477"/>
              <a:gd name="T12" fmla="*/ 33 w 34"/>
              <a:gd name="T13" fmla="*/ 459 h 477"/>
              <a:gd name="T14" fmla="*/ 17 w 34"/>
              <a:gd name="T15" fmla="*/ 47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477">
                <a:moveTo>
                  <a:pt x="17" y="476"/>
                </a:moveTo>
                <a:lnTo>
                  <a:pt x="17" y="476"/>
                </a:lnTo>
                <a:cubicBezTo>
                  <a:pt x="8" y="476"/>
                  <a:pt x="0" y="467"/>
                  <a:pt x="0" y="45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459"/>
                  <a:pt x="33" y="459"/>
                  <a:pt x="33" y="459"/>
                </a:cubicBezTo>
                <a:cubicBezTo>
                  <a:pt x="33" y="467"/>
                  <a:pt x="25" y="476"/>
                  <a:pt x="17" y="4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1">
            <a:extLst>
              <a:ext uri="{FF2B5EF4-FFF2-40B4-BE49-F238E27FC236}">
                <a16:creationId xmlns:a16="http://schemas.microsoft.com/office/drawing/2014/main" id="{6E506A28-7CB6-6542-8C3D-3DA58EE5F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489" y="8414944"/>
            <a:ext cx="507240" cy="37573"/>
          </a:xfrm>
          <a:custGeom>
            <a:avLst/>
            <a:gdLst>
              <a:gd name="T0" fmla="*/ 459 w 477"/>
              <a:gd name="T1" fmla="*/ 34 h 35"/>
              <a:gd name="T2" fmla="*/ 459 w 477"/>
              <a:gd name="T3" fmla="*/ 34 h 35"/>
              <a:gd name="T4" fmla="*/ 17 w 477"/>
              <a:gd name="T5" fmla="*/ 34 h 35"/>
              <a:gd name="T6" fmla="*/ 0 w 477"/>
              <a:gd name="T7" fmla="*/ 17 h 35"/>
              <a:gd name="T8" fmla="*/ 17 w 477"/>
              <a:gd name="T9" fmla="*/ 0 h 35"/>
              <a:gd name="T10" fmla="*/ 459 w 477"/>
              <a:gd name="T11" fmla="*/ 0 h 35"/>
              <a:gd name="T12" fmla="*/ 476 w 477"/>
              <a:gd name="T13" fmla="*/ 17 h 35"/>
              <a:gd name="T14" fmla="*/ 459 w 477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7" h="35">
                <a:moveTo>
                  <a:pt x="459" y="34"/>
                </a:moveTo>
                <a:lnTo>
                  <a:pt x="459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67" y="0"/>
                  <a:pt x="476" y="9"/>
                  <a:pt x="476" y="17"/>
                </a:cubicBezTo>
                <a:cubicBezTo>
                  <a:pt x="476" y="25"/>
                  <a:pt x="467" y="34"/>
                  <a:pt x="459" y="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2">
            <a:extLst>
              <a:ext uri="{FF2B5EF4-FFF2-40B4-BE49-F238E27FC236}">
                <a16:creationId xmlns:a16="http://schemas.microsoft.com/office/drawing/2014/main" id="{A0E7C77B-5E4D-3E49-A563-CBE30015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938" y="8039211"/>
            <a:ext cx="436792" cy="356947"/>
          </a:xfrm>
          <a:custGeom>
            <a:avLst/>
            <a:gdLst>
              <a:gd name="T0" fmla="*/ 217 w 410"/>
              <a:gd name="T1" fmla="*/ 325 h 335"/>
              <a:gd name="T2" fmla="*/ 217 w 410"/>
              <a:gd name="T3" fmla="*/ 325 h 335"/>
              <a:gd name="T4" fmla="*/ 200 w 410"/>
              <a:gd name="T5" fmla="*/ 325 h 335"/>
              <a:gd name="T6" fmla="*/ 125 w 410"/>
              <a:gd name="T7" fmla="*/ 217 h 335"/>
              <a:gd name="T8" fmla="*/ 25 w 410"/>
              <a:gd name="T9" fmla="*/ 325 h 335"/>
              <a:gd name="T10" fmla="*/ 0 w 410"/>
              <a:gd name="T11" fmla="*/ 325 h 335"/>
              <a:gd name="T12" fmla="*/ 0 w 410"/>
              <a:gd name="T13" fmla="*/ 300 h 335"/>
              <a:gd name="T14" fmla="*/ 116 w 410"/>
              <a:gd name="T15" fmla="*/ 183 h 335"/>
              <a:gd name="T16" fmla="*/ 125 w 410"/>
              <a:gd name="T17" fmla="*/ 175 h 335"/>
              <a:gd name="T18" fmla="*/ 142 w 410"/>
              <a:gd name="T19" fmla="*/ 183 h 335"/>
              <a:gd name="T20" fmla="*/ 217 w 410"/>
              <a:gd name="T21" fmla="*/ 284 h 335"/>
              <a:gd name="T22" fmla="*/ 375 w 410"/>
              <a:gd name="T23" fmla="*/ 8 h 335"/>
              <a:gd name="T24" fmla="*/ 400 w 410"/>
              <a:gd name="T25" fmla="*/ 0 h 335"/>
              <a:gd name="T26" fmla="*/ 409 w 410"/>
              <a:gd name="T27" fmla="*/ 25 h 335"/>
              <a:gd name="T28" fmla="*/ 233 w 410"/>
              <a:gd name="T29" fmla="*/ 317 h 335"/>
              <a:gd name="T30" fmla="*/ 217 w 410"/>
              <a:gd name="T31" fmla="*/ 32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0" h="335">
                <a:moveTo>
                  <a:pt x="217" y="325"/>
                </a:moveTo>
                <a:lnTo>
                  <a:pt x="217" y="325"/>
                </a:lnTo>
                <a:cubicBezTo>
                  <a:pt x="208" y="325"/>
                  <a:pt x="208" y="325"/>
                  <a:pt x="200" y="325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25" y="325"/>
                  <a:pt x="25" y="325"/>
                  <a:pt x="25" y="325"/>
                </a:cubicBezTo>
                <a:cubicBezTo>
                  <a:pt x="25" y="334"/>
                  <a:pt x="8" y="334"/>
                  <a:pt x="0" y="325"/>
                </a:cubicBezTo>
                <a:cubicBezTo>
                  <a:pt x="0" y="317"/>
                  <a:pt x="0" y="309"/>
                  <a:pt x="0" y="300"/>
                </a:cubicBezTo>
                <a:cubicBezTo>
                  <a:pt x="116" y="183"/>
                  <a:pt x="116" y="183"/>
                  <a:pt x="116" y="183"/>
                </a:cubicBezTo>
                <a:cubicBezTo>
                  <a:pt x="116" y="175"/>
                  <a:pt x="125" y="175"/>
                  <a:pt x="125" y="175"/>
                </a:cubicBezTo>
                <a:cubicBezTo>
                  <a:pt x="133" y="175"/>
                  <a:pt x="133" y="175"/>
                  <a:pt x="142" y="183"/>
                </a:cubicBezTo>
                <a:cubicBezTo>
                  <a:pt x="217" y="284"/>
                  <a:pt x="217" y="284"/>
                  <a:pt x="217" y="284"/>
                </a:cubicBezTo>
                <a:cubicBezTo>
                  <a:pt x="375" y="8"/>
                  <a:pt x="375" y="8"/>
                  <a:pt x="375" y="8"/>
                </a:cubicBezTo>
                <a:cubicBezTo>
                  <a:pt x="384" y="0"/>
                  <a:pt x="392" y="0"/>
                  <a:pt x="400" y="0"/>
                </a:cubicBezTo>
                <a:cubicBezTo>
                  <a:pt x="409" y="8"/>
                  <a:pt x="409" y="16"/>
                  <a:pt x="409" y="25"/>
                </a:cubicBezTo>
                <a:cubicBezTo>
                  <a:pt x="233" y="317"/>
                  <a:pt x="233" y="317"/>
                  <a:pt x="233" y="317"/>
                </a:cubicBezTo>
                <a:cubicBezTo>
                  <a:pt x="225" y="325"/>
                  <a:pt x="225" y="325"/>
                  <a:pt x="217" y="3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3">
            <a:extLst>
              <a:ext uri="{FF2B5EF4-FFF2-40B4-BE49-F238E27FC236}">
                <a16:creationId xmlns:a16="http://schemas.microsoft.com/office/drawing/2014/main" id="{E98C29C0-06D1-E14D-8216-358BC2B7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156" y="8039211"/>
            <a:ext cx="65753" cy="98631"/>
          </a:xfrm>
          <a:custGeom>
            <a:avLst/>
            <a:gdLst>
              <a:gd name="T0" fmla="*/ 34 w 60"/>
              <a:gd name="T1" fmla="*/ 92 h 93"/>
              <a:gd name="T2" fmla="*/ 34 w 60"/>
              <a:gd name="T3" fmla="*/ 92 h 93"/>
              <a:gd name="T4" fmla="*/ 17 w 60"/>
              <a:gd name="T5" fmla="*/ 83 h 93"/>
              <a:gd name="T6" fmla="*/ 0 w 60"/>
              <a:gd name="T7" fmla="*/ 16 h 93"/>
              <a:gd name="T8" fmla="*/ 9 w 60"/>
              <a:gd name="T9" fmla="*/ 0 h 93"/>
              <a:gd name="T10" fmla="*/ 34 w 60"/>
              <a:gd name="T11" fmla="*/ 8 h 93"/>
              <a:gd name="T12" fmla="*/ 50 w 60"/>
              <a:gd name="T13" fmla="*/ 75 h 93"/>
              <a:gd name="T14" fmla="*/ 42 w 60"/>
              <a:gd name="T15" fmla="*/ 92 h 93"/>
              <a:gd name="T16" fmla="*/ 34 w 60"/>
              <a:gd name="T17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93">
                <a:moveTo>
                  <a:pt x="34" y="92"/>
                </a:moveTo>
                <a:lnTo>
                  <a:pt x="34" y="92"/>
                </a:lnTo>
                <a:cubicBezTo>
                  <a:pt x="25" y="92"/>
                  <a:pt x="25" y="92"/>
                  <a:pt x="17" y="8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34" y="0"/>
                  <a:pt x="34" y="8"/>
                </a:cubicBezTo>
                <a:cubicBezTo>
                  <a:pt x="50" y="75"/>
                  <a:pt x="50" y="75"/>
                  <a:pt x="50" y="75"/>
                </a:cubicBezTo>
                <a:cubicBezTo>
                  <a:pt x="59" y="83"/>
                  <a:pt x="50" y="92"/>
                  <a:pt x="42" y="92"/>
                </a:cubicBezTo>
                <a:lnTo>
                  <a:pt x="34" y="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4">
            <a:extLst>
              <a:ext uri="{FF2B5EF4-FFF2-40B4-BE49-F238E27FC236}">
                <a16:creationId xmlns:a16="http://schemas.microsoft.com/office/drawing/2014/main" id="{4D9B57BA-FDDB-C846-B3E1-56D9DDF7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04" y="8039211"/>
            <a:ext cx="108025" cy="56360"/>
          </a:xfrm>
          <a:custGeom>
            <a:avLst/>
            <a:gdLst>
              <a:gd name="T0" fmla="*/ 25 w 101"/>
              <a:gd name="T1" fmla="*/ 50 h 51"/>
              <a:gd name="T2" fmla="*/ 25 w 101"/>
              <a:gd name="T3" fmla="*/ 50 h 51"/>
              <a:gd name="T4" fmla="*/ 8 w 101"/>
              <a:gd name="T5" fmla="*/ 42 h 51"/>
              <a:gd name="T6" fmla="*/ 16 w 101"/>
              <a:gd name="T7" fmla="*/ 16 h 51"/>
              <a:gd name="T8" fmla="*/ 75 w 101"/>
              <a:gd name="T9" fmla="*/ 0 h 51"/>
              <a:gd name="T10" fmla="*/ 100 w 101"/>
              <a:gd name="T11" fmla="*/ 8 h 51"/>
              <a:gd name="T12" fmla="*/ 91 w 101"/>
              <a:gd name="T13" fmla="*/ 33 h 51"/>
              <a:gd name="T14" fmla="*/ 25 w 10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51">
                <a:moveTo>
                  <a:pt x="25" y="50"/>
                </a:moveTo>
                <a:lnTo>
                  <a:pt x="25" y="50"/>
                </a:lnTo>
                <a:cubicBezTo>
                  <a:pt x="16" y="50"/>
                  <a:pt x="8" y="50"/>
                  <a:pt x="8" y="42"/>
                </a:cubicBezTo>
                <a:cubicBezTo>
                  <a:pt x="0" y="33"/>
                  <a:pt x="8" y="25"/>
                  <a:pt x="16" y="16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0"/>
                  <a:pt x="100" y="0"/>
                  <a:pt x="100" y="8"/>
                </a:cubicBezTo>
                <a:cubicBezTo>
                  <a:pt x="100" y="16"/>
                  <a:pt x="100" y="33"/>
                  <a:pt x="91" y="33"/>
                </a:cubicBezTo>
                <a:cubicBezTo>
                  <a:pt x="25" y="50"/>
                  <a:pt x="25" y="50"/>
                  <a:pt x="25" y="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5">
            <a:extLst>
              <a:ext uri="{FF2B5EF4-FFF2-40B4-BE49-F238E27FC236}">
                <a16:creationId xmlns:a16="http://schemas.microsoft.com/office/drawing/2014/main" id="{397CBCCC-56C7-C04F-849B-D197AEA1D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916" y="9978936"/>
            <a:ext cx="605869" cy="408609"/>
          </a:xfrm>
          <a:custGeom>
            <a:avLst/>
            <a:gdLst>
              <a:gd name="T0" fmla="*/ 534 w 568"/>
              <a:gd name="T1" fmla="*/ 384 h 385"/>
              <a:gd name="T2" fmla="*/ 534 w 568"/>
              <a:gd name="T3" fmla="*/ 384 h 385"/>
              <a:gd name="T4" fmla="*/ 24 w 568"/>
              <a:gd name="T5" fmla="*/ 384 h 385"/>
              <a:gd name="T6" fmla="*/ 0 w 568"/>
              <a:gd name="T7" fmla="*/ 351 h 385"/>
              <a:gd name="T8" fmla="*/ 0 w 568"/>
              <a:gd name="T9" fmla="*/ 25 h 385"/>
              <a:gd name="T10" fmla="*/ 24 w 568"/>
              <a:gd name="T11" fmla="*/ 0 h 385"/>
              <a:gd name="T12" fmla="*/ 534 w 568"/>
              <a:gd name="T13" fmla="*/ 0 h 385"/>
              <a:gd name="T14" fmla="*/ 567 w 568"/>
              <a:gd name="T15" fmla="*/ 25 h 385"/>
              <a:gd name="T16" fmla="*/ 567 w 568"/>
              <a:gd name="T17" fmla="*/ 351 h 385"/>
              <a:gd name="T18" fmla="*/ 534 w 568"/>
              <a:gd name="T19" fmla="*/ 384 h 385"/>
              <a:gd name="T20" fmla="*/ 33 w 568"/>
              <a:gd name="T21" fmla="*/ 351 h 385"/>
              <a:gd name="T22" fmla="*/ 33 w 568"/>
              <a:gd name="T23" fmla="*/ 351 h 385"/>
              <a:gd name="T24" fmla="*/ 525 w 568"/>
              <a:gd name="T25" fmla="*/ 351 h 385"/>
              <a:gd name="T26" fmla="*/ 525 w 568"/>
              <a:gd name="T27" fmla="*/ 34 h 385"/>
              <a:gd name="T28" fmla="*/ 33 w 568"/>
              <a:gd name="T29" fmla="*/ 34 h 385"/>
              <a:gd name="T30" fmla="*/ 33 w 568"/>
              <a:gd name="T31" fmla="*/ 351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8" h="385">
                <a:moveTo>
                  <a:pt x="534" y="384"/>
                </a:moveTo>
                <a:lnTo>
                  <a:pt x="534" y="384"/>
                </a:lnTo>
                <a:cubicBezTo>
                  <a:pt x="24" y="384"/>
                  <a:pt x="24" y="384"/>
                  <a:pt x="24" y="384"/>
                </a:cubicBezTo>
                <a:cubicBezTo>
                  <a:pt x="8" y="384"/>
                  <a:pt x="0" y="367"/>
                  <a:pt x="0" y="35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4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50" y="0"/>
                  <a:pt x="567" y="8"/>
                  <a:pt x="567" y="25"/>
                </a:cubicBezTo>
                <a:cubicBezTo>
                  <a:pt x="567" y="351"/>
                  <a:pt x="567" y="351"/>
                  <a:pt x="567" y="351"/>
                </a:cubicBezTo>
                <a:cubicBezTo>
                  <a:pt x="567" y="367"/>
                  <a:pt x="550" y="384"/>
                  <a:pt x="534" y="384"/>
                </a:cubicBezTo>
                <a:close/>
                <a:moveTo>
                  <a:pt x="33" y="351"/>
                </a:moveTo>
                <a:lnTo>
                  <a:pt x="33" y="351"/>
                </a:lnTo>
                <a:cubicBezTo>
                  <a:pt x="525" y="351"/>
                  <a:pt x="525" y="351"/>
                  <a:pt x="525" y="351"/>
                </a:cubicBezTo>
                <a:cubicBezTo>
                  <a:pt x="525" y="34"/>
                  <a:pt x="525" y="34"/>
                  <a:pt x="525" y="34"/>
                </a:cubicBezTo>
                <a:cubicBezTo>
                  <a:pt x="33" y="34"/>
                  <a:pt x="33" y="34"/>
                  <a:pt x="33" y="34"/>
                </a:cubicBezTo>
                <a:lnTo>
                  <a:pt x="33" y="3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6">
            <a:extLst>
              <a:ext uri="{FF2B5EF4-FFF2-40B4-BE49-F238E27FC236}">
                <a16:creationId xmlns:a16="http://schemas.microsoft.com/office/drawing/2014/main" id="{76B6B532-D8A3-3440-A2FC-C0FCA13D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916" y="10288916"/>
            <a:ext cx="596475" cy="37573"/>
          </a:xfrm>
          <a:custGeom>
            <a:avLst/>
            <a:gdLst>
              <a:gd name="T0" fmla="*/ 542 w 560"/>
              <a:gd name="T1" fmla="*/ 34 h 35"/>
              <a:gd name="T2" fmla="*/ 542 w 560"/>
              <a:gd name="T3" fmla="*/ 34 h 35"/>
              <a:gd name="T4" fmla="*/ 16 w 560"/>
              <a:gd name="T5" fmla="*/ 34 h 35"/>
              <a:gd name="T6" fmla="*/ 0 w 560"/>
              <a:gd name="T7" fmla="*/ 17 h 35"/>
              <a:gd name="T8" fmla="*/ 16 w 560"/>
              <a:gd name="T9" fmla="*/ 0 h 35"/>
              <a:gd name="T10" fmla="*/ 542 w 560"/>
              <a:gd name="T11" fmla="*/ 0 h 35"/>
              <a:gd name="T12" fmla="*/ 559 w 560"/>
              <a:gd name="T13" fmla="*/ 17 h 35"/>
              <a:gd name="T14" fmla="*/ 542 w 560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0" h="35">
                <a:moveTo>
                  <a:pt x="542" y="34"/>
                </a:moveTo>
                <a:lnTo>
                  <a:pt x="542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50" y="0"/>
                  <a:pt x="559" y="9"/>
                  <a:pt x="559" y="17"/>
                </a:cubicBezTo>
                <a:cubicBezTo>
                  <a:pt x="559" y="25"/>
                  <a:pt x="550" y="34"/>
                  <a:pt x="542" y="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7">
            <a:extLst>
              <a:ext uri="{FF2B5EF4-FFF2-40B4-BE49-F238E27FC236}">
                <a16:creationId xmlns:a16="http://schemas.microsoft.com/office/drawing/2014/main" id="{D4A0E968-6DAC-9B4E-9A73-C261066CE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511" y="10448603"/>
            <a:ext cx="309980" cy="37573"/>
          </a:xfrm>
          <a:custGeom>
            <a:avLst/>
            <a:gdLst>
              <a:gd name="T0" fmla="*/ 284 w 293"/>
              <a:gd name="T1" fmla="*/ 34 h 35"/>
              <a:gd name="T2" fmla="*/ 284 w 293"/>
              <a:gd name="T3" fmla="*/ 34 h 35"/>
              <a:gd name="T4" fmla="*/ 17 w 293"/>
              <a:gd name="T5" fmla="*/ 34 h 35"/>
              <a:gd name="T6" fmla="*/ 0 w 293"/>
              <a:gd name="T7" fmla="*/ 17 h 35"/>
              <a:gd name="T8" fmla="*/ 17 w 293"/>
              <a:gd name="T9" fmla="*/ 0 h 35"/>
              <a:gd name="T10" fmla="*/ 284 w 293"/>
              <a:gd name="T11" fmla="*/ 0 h 35"/>
              <a:gd name="T12" fmla="*/ 292 w 293"/>
              <a:gd name="T13" fmla="*/ 17 h 35"/>
              <a:gd name="T14" fmla="*/ 284 w 293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35">
                <a:moveTo>
                  <a:pt x="284" y="34"/>
                </a:moveTo>
                <a:lnTo>
                  <a:pt x="284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2" y="0"/>
                  <a:pt x="292" y="9"/>
                  <a:pt x="292" y="17"/>
                </a:cubicBezTo>
                <a:cubicBezTo>
                  <a:pt x="292" y="26"/>
                  <a:pt x="292" y="34"/>
                  <a:pt x="284" y="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8">
            <a:extLst>
              <a:ext uri="{FF2B5EF4-FFF2-40B4-BE49-F238E27FC236}">
                <a16:creationId xmlns:a16="http://schemas.microsoft.com/office/drawing/2014/main" id="{CA68826B-2A90-E047-9F3D-71D70B55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782" y="10349971"/>
            <a:ext cx="220742" cy="136205"/>
          </a:xfrm>
          <a:custGeom>
            <a:avLst/>
            <a:gdLst>
              <a:gd name="T0" fmla="*/ 192 w 209"/>
              <a:gd name="T1" fmla="*/ 125 h 126"/>
              <a:gd name="T2" fmla="*/ 192 w 209"/>
              <a:gd name="T3" fmla="*/ 125 h 126"/>
              <a:gd name="T4" fmla="*/ 16 w 209"/>
              <a:gd name="T5" fmla="*/ 125 h 126"/>
              <a:gd name="T6" fmla="*/ 8 w 209"/>
              <a:gd name="T7" fmla="*/ 117 h 126"/>
              <a:gd name="T8" fmla="*/ 8 w 209"/>
              <a:gd name="T9" fmla="*/ 100 h 126"/>
              <a:gd name="T10" fmla="*/ 41 w 209"/>
              <a:gd name="T11" fmla="*/ 8 h 126"/>
              <a:gd name="T12" fmla="*/ 50 w 209"/>
              <a:gd name="T13" fmla="*/ 0 h 126"/>
              <a:gd name="T14" fmla="*/ 158 w 209"/>
              <a:gd name="T15" fmla="*/ 0 h 126"/>
              <a:gd name="T16" fmla="*/ 175 w 209"/>
              <a:gd name="T17" fmla="*/ 8 h 126"/>
              <a:gd name="T18" fmla="*/ 208 w 209"/>
              <a:gd name="T19" fmla="*/ 100 h 126"/>
              <a:gd name="T20" fmla="*/ 208 w 209"/>
              <a:gd name="T21" fmla="*/ 117 h 126"/>
              <a:gd name="T22" fmla="*/ 192 w 209"/>
              <a:gd name="T23" fmla="*/ 125 h 126"/>
              <a:gd name="T24" fmla="*/ 33 w 209"/>
              <a:gd name="T25" fmla="*/ 91 h 126"/>
              <a:gd name="T26" fmla="*/ 33 w 209"/>
              <a:gd name="T27" fmla="*/ 91 h 126"/>
              <a:gd name="T28" fmla="*/ 175 w 209"/>
              <a:gd name="T29" fmla="*/ 91 h 126"/>
              <a:gd name="T30" fmla="*/ 150 w 209"/>
              <a:gd name="T31" fmla="*/ 25 h 126"/>
              <a:gd name="T32" fmla="*/ 58 w 209"/>
              <a:gd name="T33" fmla="*/ 25 h 126"/>
              <a:gd name="T34" fmla="*/ 33 w 209"/>
              <a:gd name="T35" fmla="*/ 9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" h="126">
                <a:moveTo>
                  <a:pt x="192" y="125"/>
                </a:moveTo>
                <a:lnTo>
                  <a:pt x="192" y="125"/>
                </a:lnTo>
                <a:cubicBezTo>
                  <a:pt x="16" y="125"/>
                  <a:pt x="16" y="125"/>
                  <a:pt x="16" y="125"/>
                </a:cubicBezTo>
                <a:lnTo>
                  <a:pt x="8" y="117"/>
                </a:lnTo>
                <a:cubicBezTo>
                  <a:pt x="0" y="108"/>
                  <a:pt x="0" y="108"/>
                  <a:pt x="8" y="100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0"/>
                  <a:pt x="50" y="0"/>
                  <a:pt x="50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5" y="0"/>
                  <a:pt x="175" y="8"/>
                </a:cubicBezTo>
                <a:cubicBezTo>
                  <a:pt x="208" y="100"/>
                  <a:pt x="208" y="100"/>
                  <a:pt x="208" y="100"/>
                </a:cubicBezTo>
                <a:cubicBezTo>
                  <a:pt x="208" y="108"/>
                  <a:pt x="208" y="108"/>
                  <a:pt x="208" y="117"/>
                </a:cubicBezTo>
                <a:cubicBezTo>
                  <a:pt x="200" y="117"/>
                  <a:pt x="200" y="125"/>
                  <a:pt x="192" y="125"/>
                </a:cubicBezTo>
                <a:close/>
                <a:moveTo>
                  <a:pt x="33" y="91"/>
                </a:moveTo>
                <a:lnTo>
                  <a:pt x="33" y="91"/>
                </a:lnTo>
                <a:cubicBezTo>
                  <a:pt x="175" y="91"/>
                  <a:pt x="175" y="91"/>
                  <a:pt x="175" y="91"/>
                </a:cubicBezTo>
                <a:cubicBezTo>
                  <a:pt x="150" y="25"/>
                  <a:pt x="150" y="25"/>
                  <a:pt x="150" y="25"/>
                </a:cubicBezTo>
                <a:cubicBezTo>
                  <a:pt x="58" y="25"/>
                  <a:pt x="58" y="25"/>
                  <a:pt x="58" y="25"/>
                </a:cubicBezTo>
                <a:lnTo>
                  <a:pt x="33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9">
            <a:extLst>
              <a:ext uri="{FF2B5EF4-FFF2-40B4-BE49-F238E27FC236}">
                <a16:creationId xmlns:a16="http://schemas.microsoft.com/office/drawing/2014/main" id="{FFB319C1-3F8B-5041-BD4A-09E4FD65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569" y="10180891"/>
            <a:ext cx="56360" cy="79845"/>
          </a:xfrm>
          <a:custGeom>
            <a:avLst/>
            <a:gdLst>
              <a:gd name="T0" fmla="*/ 42 w 52"/>
              <a:gd name="T1" fmla="*/ 75 h 76"/>
              <a:gd name="T2" fmla="*/ 42 w 52"/>
              <a:gd name="T3" fmla="*/ 75 h 76"/>
              <a:gd name="T4" fmla="*/ 9 w 52"/>
              <a:gd name="T5" fmla="*/ 75 h 76"/>
              <a:gd name="T6" fmla="*/ 0 w 52"/>
              <a:gd name="T7" fmla="*/ 75 h 76"/>
              <a:gd name="T8" fmla="*/ 0 w 52"/>
              <a:gd name="T9" fmla="*/ 9 h 76"/>
              <a:gd name="T10" fmla="*/ 9 w 52"/>
              <a:gd name="T11" fmla="*/ 0 h 76"/>
              <a:gd name="T12" fmla="*/ 42 w 52"/>
              <a:gd name="T13" fmla="*/ 0 h 76"/>
              <a:gd name="T14" fmla="*/ 51 w 52"/>
              <a:gd name="T15" fmla="*/ 9 h 76"/>
              <a:gd name="T16" fmla="*/ 51 w 52"/>
              <a:gd name="T17" fmla="*/ 75 h 76"/>
              <a:gd name="T18" fmla="*/ 42 w 52"/>
              <a:gd name="T19" fmla="*/ 75 h 76"/>
              <a:gd name="T20" fmla="*/ 17 w 52"/>
              <a:gd name="T21" fmla="*/ 67 h 76"/>
              <a:gd name="T22" fmla="*/ 17 w 52"/>
              <a:gd name="T23" fmla="*/ 67 h 76"/>
              <a:gd name="T24" fmla="*/ 34 w 52"/>
              <a:gd name="T25" fmla="*/ 67 h 76"/>
              <a:gd name="T26" fmla="*/ 34 w 52"/>
              <a:gd name="T27" fmla="*/ 9 h 76"/>
              <a:gd name="T28" fmla="*/ 17 w 52"/>
              <a:gd name="T29" fmla="*/ 9 h 76"/>
              <a:gd name="T30" fmla="*/ 17 w 52"/>
              <a:gd name="T31" fmla="*/ 6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76">
                <a:moveTo>
                  <a:pt x="42" y="75"/>
                </a:moveTo>
                <a:lnTo>
                  <a:pt x="42" y="75"/>
                </a:lnTo>
                <a:cubicBezTo>
                  <a:pt x="9" y="75"/>
                  <a:pt x="9" y="75"/>
                  <a:pt x="9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51" y="0"/>
                  <a:pt x="51" y="9"/>
                </a:cubicBezTo>
                <a:cubicBezTo>
                  <a:pt x="51" y="75"/>
                  <a:pt x="51" y="75"/>
                  <a:pt x="51" y="75"/>
                </a:cubicBezTo>
                <a:lnTo>
                  <a:pt x="42" y="75"/>
                </a:lnTo>
                <a:close/>
                <a:moveTo>
                  <a:pt x="17" y="67"/>
                </a:moveTo>
                <a:lnTo>
                  <a:pt x="17" y="67"/>
                </a:lnTo>
                <a:cubicBezTo>
                  <a:pt x="34" y="67"/>
                  <a:pt x="34" y="67"/>
                  <a:pt x="34" y="67"/>
                </a:cubicBezTo>
                <a:cubicBezTo>
                  <a:pt x="34" y="9"/>
                  <a:pt x="34" y="9"/>
                  <a:pt x="34" y="9"/>
                </a:cubicBezTo>
                <a:cubicBezTo>
                  <a:pt x="17" y="9"/>
                  <a:pt x="17" y="9"/>
                  <a:pt x="17" y="9"/>
                </a:cubicBezTo>
                <a:lnTo>
                  <a:pt x="17" y="6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50">
            <a:extLst>
              <a:ext uri="{FF2B5EF4-FFF2-40B4-BE49-F238E27FC236}">
                <a16:creationId xmlns:a16="http://schemas.microsoft.com/office/drawing/2014/main" id="{57ACFCE6-36E5-5C4C-9646-63A20F8D8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018" y="10110443"/>
            <a:ext cx="56360" cy="150293"/>
          </a:xfrm>
          <a:custGeom>
            <a:avLst/>
            <a:gdLst>
              <a:gd name="T0" fmla="*/ 42 w 51"/>
              <a:gd name="T1" fmla="*/ 142 h 143"/>
              <a:gd name="T2" fmla="*/ 42 w 51"/>
              <a:gd name="T3" fmla="*/ 142 h 143"/>
              <a:gd name="T4" fmla="*/ 9 w 51"/>
              <a:gd name="T5" fmla="*/ 142 h 143"/>
              <a:gd name="T6" fmla="*/ 0 w 51"/>
              <a:gd name="T7" fmla="*/ 142 h 143"/>
              <a:gd name="T8" fmla="*/ 0 w 51"/>
              <a:gd name="T9" fmla="*/ 9 h 143"/>
              <a:gd name="T10" fmla="*/ 9 w 51"/>
              <a:gd name="T11" fmla="*/ 0 h 143"/>
              <a:gd name="T12" fmla="*/ 42 w 51"/>
              <a:gd name="T13" fmla="*/ 0 h 143"/>
              <a:gd name="T14" fmla="*/ 50 w 51"/>
              <a:gd name="T15" fmla="*/ 9 h 143"/>
              <a:gd name="T16" fmla="*/ 50 w 51"/>
              <a:gd name="T17" fmla="*/ 142 h 143"/>
              <a:gd name="T18" fmla="*/ 42 w 51"/>
              <a:gd name="T19" fmla="*/ 142 h 143"/>
              <a:gd name="T20" fmla="*/ 17 w 51"/>
              <a:gd name="T21" fmla="*/ 134 h 143"/>
              <a:gd name="T22" fmla="*/ 17 w 51"/>
              <a:gd name="T23" fmla="*/ 134 h 143"/>
              <a:gd name="T24" fmla="*/ 34 w 51"/>
              <a:gd name="T25" fmla="*/ 134 h 143"/>
              <a:gd name="T26" fmla="*/ 34 w 51"/>
              <a:gd name="T27" fmla="*/ 9 h 143"/>
              <a:gd name="T28" fmla="*/ 17 w 51"/>
              <a:gd name="T29" fmla="*/ 9 h 143"/>
              <a:gd name="T30" fmla="*/ 17 w 51"/>
              <a:gd name="T31" fmla="*/ 13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143">
                <a:moveTo>
                  <a:pt x="42" y="142"/>
                </a:moveTo>
                <a:lnTo>
                  <a:pt x="42" y="142"/>
                </a:lnTo>
                <a:cubicBezTo>
                  <a:pt x="9" y="142"/>
                  <a:pt x="9" y="142"/>
                  <a:pt x="9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50" y="0"/>
                  <a:pt x="50" y="9"/>
                </a:cubicBezTo>
                <a:cubicBezTo>
                  <a:pt x="50" y="142"/>
                  <a:pt x="50" y="142"/>
                  <a:pt x="50" y="142"/>
                </a:cubicBezTo>
                <a:lnTo>
                  <a:pt x="42" y="142"/>
                </a:lnTo>
                <a:close/>
                <a:moveTo>
                  <a:pt x="17" y="134"/>
                </a:moveTo>
                <a:lnTo>
                  <a:pt x="17" y="134"/>
                </a:lnTo>
                <a:cubicBezTo>
                  <a:pt x="34" y="134"/>
                  <a:pt x="34" y="134"/>
                  <a:pt x="34" y="134"/>
                </a:cubicBezTo>
                <a:cubicBezTo>
                  <a:pt x="34" y="9"/>
                  <a:pt x="34" y="9"/>
                  <a:pt x="34" y="9"/>
                </a:cubicBezTo>
                <a:cubicBezTo>
                  <a:pt x="17" y="9"/>
                  <a:pt x="17" y="9"/>
                  <a:pt x="17" y="9"/>
                </a:cubicBezTo>
                <a:lnTo>
                  <a:pt x="17" y="1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51">
            <a:extLst>
              <a:ext uri="{FF2B5EF4-FFF2-40B4-BE49-F238E27FC236}">
                <a16:creationId xmlns:a16="http://schemas.microsoft.com/office/drawing/2014/main" id="{F59A44E5-0E62-9242-96AE-CE5E9E2F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469" y="10039991"/>
            <a:ext cx="56360" cy="220745"/>
          </a:xfrm>
          <a:custGeom>
            <a:avLst/>
            <a:gdLst>
              <a:gd name="T0" fmla="*/ 42 w 51"/>
              <a:gd name="T1" fmla="*/ 208 h 209"/>
              <a:gd name="T2" fmla="*/ 42 w 51"/>
              <a:gd name="T3" fmla="*/ 208 h 209"/>
              <a:gd name="T4" fmla="*/ 8 w 51"/>
              <a:gd name="T5" fmla="*/ 208 h 209"/>
              <a:gd name="T6" fmla="*/ 0 w 51"/>
              <a:gd name="T7" fmla="*/ 208 h 209"/>
              <a:gd name="T8" fmla="*/ 0 w 51"/>
              <a:gd name="T9" fmla="*/ 8 h 209"/>
              <a:gd name="T10" fmla="*/ 8 w 51"/>
              <a:gd name="T11" fmla="*/ 0 h 209"/>
              <a:gd name="T12" fmla="*/ 42 w 51"/>
              <a:gd name="T13" fmla="*/ 0 h 209"/>
              <a:gd name="T14" fmla="*/ 50 w 51"/>
              <a:gd name="T15" fmla="*/ 8 h 209"/>
              <a:gd name="T16" fmla="*/ 50 w 51"/>
              <a:gd name="T17" fmla="*/ 208 h 209"/>
              <a:gd name="T18" fmla="*/ 42 w 51"/>
              <a:gd name="T19" fmla="*/ 208 h 209"/>
              <a:gd name="T20" fmla="*/ 17 w 51"/>
              <a:gd name="T21" fmla="*/ 200 h 209"/>
              <a:gd name="T22" fmla="*/ 17 w 51"/>
              <a:gd name="T23" fmla="*/ 200 h 209"/>
              <a:gd name="T24" fmla="*/ 33 w 51"/>
              <a:gd name="T25" fmla="*/ 200 h 209"/>
              <a:gd name="T26" fmla="*/ 33 w 51"/>
              <a:gd name="T27" fmla="*/ 8 h 209"/>
              <a:gd name="T28" fmla="*/ 17 w 51"/>
              <a:gd name="T29" fmla="*/ 8 h 209"/>
              <a:gd name="T30" fmla="*/ 17 w 51"/>
              <a:gd name="T31" fmla="*/ 2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209">
                <a:moveTo>
                  <a:pt x="42" y="208"/>
                </a:moveTo>
                <a:lnTo>
                  <a:pt x="42" y="208"/>
                </a:lnTo>
                <a:cubicBezTo>
                  <a:pt x="8" y="208"/>
                  <a:pt x="8" y="208"/>
                  <a:pt x="8" y="20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50" y="0"/>
                  <a:pt x="50" y="8"/>
                </a:cubicBezTo>
                <a:cubicBezTo>
                  <a:pt x="50" y="208"/>
                  <a:pt x="50" y="208"/>
                  <a:pt x="50" y="208"/>
                </a:cubicBezTo>
                <a:lnTo>
                  <a:pt x="42" y="208"/>
                </a:lnTo>
                <a:close/>
                <a:moveTo>
                  <a:pt x="17" y="200"/>
                </a:moveTo>
                <a:lnTo>
                  <a:pt x="17" y="200"/>
                </a:lnTo>
                <a:cubicBezTo>
                  <a:pt x="33" y="200"/>
                  <a:pt x="33" y="200"/>
                  <a:pt x="33" y="200"/>
                </a:cubicBezTo>
                <a:cubicBezTo>
                  <a:pt x="33" y="8"/>
                  <a:pt x="33" y="8"/>
                  <a:pt x="33" y="8"/>
                </a:cubicBezTo>
                <a:cubicBezTo>
                  <a:pt x="17" y="8"/>
                  <a:pt x="17" y="8"/>
                  <a:pt x="17" y="8"/>
                </a:cubicBezTo>
                <a:lnTo>
                  <a:pt x="17" y="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2">
            <a:extLst>
              <a:ext uri="{FF2B5EF4-FFF2-40B4-BE49-F238E27FC236}">
                <a16:creationId xmlns:a16="http://schemas.microsoft.com/office/drawing/2014/main" id="{99838B48-00A9-3D43-BD20-A825D260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7859" y="6024342"/>
            <a:ext cx="596475" cy="399215"/>
          </a:xfrm>
          <a:custGeom>
            <a:avLst/>
            <a:gdLst>
              <a:gd name="T0" fmla="*/ 534 w 560"/>
              <a:gd name="T1" fmla="*/ 376 h 377"/>
              <a:gd name="T2" fmla="*/ 534 w 560"/>
              <a:gd name="T3" fmla="*/ 376 h 377"/>
              <a:gd name="T4" fmla="*/ 25 w 560"/>
              <a:gd name="T5" fmla="*/ 376 h 377"/>
              <a:gd name="T6" fmla="*/ 0 w 560"/>
              <a:gd name="T7" fmla="*/ 351 h 377"/>
              <a:gd name="T8" fmla="*/ 0 w 560"/>
              <a:gd name="T9" fmla="*/ 25 h 377"/>
              <a:gd name="T10" fmla="*/ 25 w 560"/>
              <a:gd name="T11" fmla="*/ 0 h 377"/>
              <a:gd name="T12" fmla="*/ 534 w 560"/>
              <a:gd name="T13" fmla="*/ 0 h 377"/>
              <a:gd name="T14" fmla="*/ 559 w 560"/>
              <a:gd name="T15" fmla="*/ 25 h 377"/>
              <a:gd name="T16" fmla="*/ 559 w 560"/>
              <a:gd name="T17" fmla="*/ 351 h 377"/>
              <a:gd name="T18" fmla="*/ 534 w 560"/>
              <a:gd name="T19" fmla="*/ 376 h 377"/>
              <a:gd name="T20" fmla="*/ 34 w 560"/>
              <a:gd name="T21" fmla="*/ 342 h 377"/>
              <a:gd name="T22" fmla="*/ 34 w 560"/>
              <a:gd name="T23" fmla="*/ 342 h 377"/>
              <a:gd name="T24" fmla="*/ 526 w 560"/>
              <a:gd name="T25" fmla="*/ 342 h 377"/>
              <a:gd name="T26" fmla="*/ 526 w 560"/>
              <a:gd name="T27" fmla="*/ 34 h 377"/>
              <a:gd name="T28" fmla="*/ 34 w 560"/>
              <a:gd name="T29" fmla="*/ 34 h 377"/>
              <a:gd name="T30" fmla="*/ 34 w 560"/>
              <a:gd name="T31" fmla="*/ 342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0" h="377">
                <a:moveTo>
                  <a:pt x="534" y="376"/>
                </a:moveTo>
                <a:lnTo>
                  <a:pt x="534" y="376"/>
                </a:lnTo>
                <a:cubicBezTo>
                  <a:pt x="25" y="376"/>
                  <a:pt x="25" y="376"/>
                  <a:pt x="25" y="376"/>
                </a:cubicBezTo>
                <a:cubicBezTo>
                  <a:pt x="9" y="376"/>
                  <a:pt x="0" y="368"/>
                  <a:pt x="0" y="35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51" y="0"/>
                  <a:pt x="559" y="9"/>
                  <a:pt x="559" y="25"/>
                </a:cubicBezTo>
                <a:cubicBezTo>
                  <a:pt x="559" y="351"/>
                  <a:pt x="559" y="351"/>
                  <a:pt x="559" y="351"/>
                </a:cubicBezTo>
                <a:cubicBezTo>
                  <a:pt x="559" y="368"/>
                  <a:pt x="551" y="376"/>
                  <a:pt x="534" y="376"/>
                </a:cubicBezTo>
                <a:close/>
                <a:moveTo>
                  <a:pt x="34" y="342"/>
                </a:moveTo>
                <a:lnTo>
                  <a:pt x="34" y="342"/>
                </a:lnTo>
                <a:cubicBezTo>
                  <a:pt x="526" y="342"/>
                  <a:pt x="526" y="342"/>
                  <a:pt x="526" y="342"/>
                </a:cubicBezTo>
                <a:cubicBezTo>
                  <a:pt x="526" y="34"/>
                  <a:pt x="526" y="34"/>
                  <a:pt x="526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3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3">
            <a:extLst>
              <a:ext uri="{FF2B5EF4-FFF2-40B4-BE49-F238E27FC236}">
                <a16:creationId xmlns:a16="http://schemas.microsoft.com/office/drawing/2014/main" id="{2F1281B9-520E-6144-98B6-4586027D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8620" y="6456436"/>
            <a:ext cx="784345" cy="28180"/>
          </a:xfrm>
          <a:custGeom>
            <a:avLst/>
            <a:gdLst>
              <a:gd name="T0" fmla="*/ 726 w 735"/>
              <a:gd name="T1" fmla="*/ 25 h 26"/>
              <a:gd name="T2" fmla="*/ 726 w 735"/>
              <a:gd name="T3" fmla="*/ 25 h 26"/>
              <a:gd name="T4" fmla="*/ 8 w 735"/>
              <a:gd name="T5" fmla="*/ 25 h 26"/>
              <a:gd name="T6" fmla="*/ 0 w 735"/>
              <a:gd name="T7" fmla="*/ 9 h 26"/>
              <a:gd name="T8" fmla="*/ 8 w 735"/>
              <a:gd name="T9" fmla="*/ 0 h 26"/>
              <a:gd name="T10" fmla="*/ 726 w 735"/>
              <a:gd name="T11" fmla="*/ 0 h 26"/>
              <a:gd name="T12" fmla="*/ 734 w 735"/>
              <a:gd name="T13" fmla="*/ 9 h 26"/>
              <a:gd name="T14" fmla="*/ 726 w 735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5" h="26">
                <a:moveTo>
                  <a:pt x="726" y="25"/>
                </a:moveTo>
                <a:lnTo>
                  <a:pt x="726" y="25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17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34" y="0"/>
                  <a:pt x="734" y="9"/>
                  <a:pt x="734" y="9"/>
                </a:cubicBezTo>
                <a:cubicBezTo>
                  <a:pt x="734" y="17"/>
                  <a:pt x="734" y="25"/>
                  <a:pt x="726" y="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54">
            <a:extLst>
              <a:ext uri="{FF2B5EF4-FFF2-40B4-BE49-F238E27FC236}">
                <a16:creationId xmlns:a16="http://schemas.microsoft.com/office/drawing/2014/main" id="{1D7E920E-3B8F-7040-A72A-3B1C5502A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5254" y="6273264"/>
            <a:ext cx="70451" cy="79845"/>
          </a:xfrm>
          <a:custGeom>
            <a:avLst/>
            <a:gdLst>
              <a:gd name="T0" fmla="*/ 25 w 68"/>
              <a:gd name="T1" fmla="*/ 75 h 76"/>
              <a:gd name="T2" fmla="*/ 25 w 68"/>
              <a:gd name="T3" fmla="*/ 75 h 76"/>
              <a:gd name="T4" fmla="*/ 25 w 68"/>
              <a:gd name="T5" fmla="*/ 75 h 76"/>
              <a:gd name="T6" fmla="*/ 16 w 68"/>
              <a:gd name="T7" fmla="*/ 67 h 76"/>
              <a:gd name="T8" fmla="*/ 0 w 68"/>
              <a:gd name="T9" fmla="*/ 8 h 76"/>
              <a:gd name="T10" fmla="*/ 0 w 68"/>
              <a:gd name="T11" fmla="*/ 0 h 76"/>
              <a:gd name="T12" fmla="*/ 8 w 68"/>
              <a:gd name="T13" fmla="*/ 0 h 76"/>
              <a:gd name="T14" fmla="*/ 67 w 68"/>
              <a:gd name="T15" fmla="*/ 33 h 76"/>
              <a:gd name="T16" fmla="*/ 67 w 68"/>
              <a:gd name="T17" fmla="*/ 33 h 76"/>
              <a:gd name="T18" fmla="*/ 67 w 68"/>
              <a:gd name="T19" fmla="*/ 42 h 76"/>
              <a:gd name="T20" fmla="*/ 42 w 68"/>
              <a:gd name="T21" fmla="*/ 42 h 76"/>
              <a:gd name="T22" fmla="*/ 33 w 68"/>
              <a:gd name="T23" fmla="*/ 67 h 76"/>
              <a:gd name="T24" fmla="*/ 25 w 68"/>
              <a:gd name="T25" fmla="*/ 75 h 76"/>
              <a:gd name="T26" fmla="*/ 8 w 68"/>
              <a:gd name="T27" fmla="*/ 17 h 76"/>
              <a:gd name="T28" fmla="*/ 8 w 68"/>
              <a:gd name="T29" fmla="*/ 17 h 76"/>
              <a:gd name="T30" fmla="*/ 25 w 68"/>
              <a:gd name="T31" fmla="*/ 50 h 76"/>
              <a:gd name="T32" fmla="*/ 33 w 68"/>
              <a:gd name="T33" fmla="*/ 33 h 76"/>
              <a:gd name="T34" fmla="*/ 33 w 68"/>
              <a:gd name="T35" fmla="*/ 33 h 76"/>
              <a:gd name="T36" fmla="*/ 50 w 68"/>
              <a:gd name="T37" fmla="*/ 33 h 76"/>
              <a:gd name="T38" fmla="*/ 8 w 68"/>
              <a:gd name="T39" fmla="*/ 1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" h="76">
                <a:moveTo>
                  <a:pt x="25" y="75"/>
                </a:moveTo>
                <a:lnTo>
                  <a:pt x="25" y="75"/>
                </a:lnTo>
                <a:lnTo>
                  <a:pt x="25" y="75"/>
                </a:lnTo>
                <a:lnTo>
                  <a:pt x="16" y="67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lnTo>
                  <a:pt x="8" y="0"/>
                </a:lnTo>
                <a:cubicBezTo>
                  <a:pt x="67" y="33"/>
                  <a:pt x="67" y="33"/>
                  <a:pt x="67" y="33"/>
                </a:cubicBezTo>
                <a:lnTo>
                  <a:pt x="67" y="33"/>
                </a:lnTo>
                <a:lnTo>
                  <a:pt x="67" y="42"/>
                </a:lnTo>
                <a:cubicBezTo>
                  <a:pt x="42" y="42"/>
                  <a:pt x="42" y="42"/>
                  <a:pt x="42" y="42"/>
                </a:cubicBezTo>
                <a:cubicBezTo>
                  <a:pt x="33" y="67"/>
                  <a:pt x="33" y="67"/>
                  <a:pt x="33" y="67"/>
                </a:cubicBezTo>
                <a:cubicBezTo>
                  <a:pt x="25" y="67"/>
                  <a:pt x="25" y="75"/>
                  <a:pt x="25" y="75"/>
                </a:cubicBezTo>
                <a:close/>
                <a:moveTo>
                  <a:pt x="8" y="17"/>
                </a:moveTo>
                <a:lnTo>
                  <a:pt x="8" y="17"/>
                </a:lnTo>
                <a:cubicBezTo>
                  <a:pt x="25" y="50"/>
                  <a:pt x="25" y="50"/>
                  <a:pt x="25" y="50"/>
                </a:cubicBezTo>
                <a:cubicBezTo>
                  <a:pt x="33" y="33"/>
                  <a:pt x="33" y="33"/>
                  <a:pt x="33" y="33"/>
                </a:cubicBezTo>
                <a:lnTo>
                  <a:pt x="33" y="33"/>
                </a:lnTo>
                <a:cubicBezTo>
                  <a:pt x="50" y="33"/>
                  <a:pt x="50" y="33"/>
                  <a:pt x="50" y="33"/>
                </a:cubicBezTo>
                <a:lnTo>
                  <a:pt x="8" y="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5">
            <a:extLst>
              <a:ext uri="{FF2B5EF4-FFF2-40B4-BE49-F238E27FC236}">
                <a16:creationId xmlns:a16="http://schemas.microsoft.com/office/drawing/2014/main" id="{0D147902-D25C-B646-B28A-6D5FB4DA7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8132" y="6306142"/>
            <a:ext cx="28180" cy="37573"/>
          </a:xfrm>
          <a:custGeom>
            <a:avLst/>
            <a:gdLst>
              <a:gd name="T0" fmla="*/ 25 w 26"/>
              <a:gd name="T1" fmla="*/ 34 h 35"/>
              <a:gd name="T2" fmla="*/ 25 w 26"/>
              <a:gd name="T3" fmla="*/ 34 h 35"/>
              <a:gd name="T4" fmla="*/ 17 w 26"/>
              <a:gd name="T5" fmla="*/ 34 h 35"/>
              <a:gd name="T6" fmla="*/ 0 w 26"/>
              <a:gd name="T7" fmla="*/ 9 h 35"/>
              <a:gd name="T8" fmla="*/ 0 w 26"/>
              <a:gd name="T9" fmla="*/ 0 h 35"/>
              <a:gd name="T10" fmla="*/ 9 w 26"/>
              <a:gd name="T11" fmla="*/ 0 h 35"/>
              <a:gd name="T12" fmla="*/ 25 w 26"/>
              <a:gd name="T13" fmla="*/ 26 h 35"/>
              <a:gd name="T14" fmla="*/ 25 w 26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35">
                <a:moveTo>
                  <a:pt x="25" y="34"/>
                </a:moveTo>
                <a:lnTo>
                  <a:pt x="25" y="34"/>
                </a:lnTo>
                <a:lnTo>
                  <a:pt x="17" y="34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0" y="0"/>
                  <a:pt x="0" y="0"/>
                  <a:pt x="9" y="0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34"/>
                  <a:pt x="25" y="34"/>
                  <a:pt x="25" y="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6">
            <a:extLst>
              <a:ext uri="{FF2B5EF4-FFF2-40B4-BE49-F238E27FC236}">
                <a16:creationId xmlns:a16="http://schemas.microsoft.com/office/drawing/2014/main" id="{E3168DF6-0130-DA49-A194-089D6C88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6939" y="6076004"/>
            <a:ext cx="258315" cy="295892"/>
          </a:xfrm>
          <a:custGeom>
            <a:avLst/>
            <a:gdLst>
              <a:gd name="T0" fmla="*/ 125 w 243"/>
              <a:gd name="T1" fmla="*/ 276 h 277"/>
              <a:gd name="T2" fmla="*/ 125 w 243"/>
              <a:gd name="T3" fmla="*/ 276 h 277"/>
              <a:gd name="T4" fmla="*/ 117 w 243"/>
              <a:gd name="T5" fmla="*/ 276 h 277"/>
              <a:gd name="T6" fmla="*/ 50 w 243"/>
              <a:gd name="T7" fmla="*/ 226 h 277"/>
              <a:gd name="T8" fmla="*/ 0 w 243"/>
              <a:gd name="T9" fmla="*/ 59 h 277"/>
              <a:gd name="T10" fmla="*/ 8 w 243"/>
              <a:gd name="T11" fmla="*/ 42 h 277"/>
              <a:gd name="T12" fmla="*/ 25 w 243"/>
              <a:gd name="T13" fmla="*/ 34 h 277"/>
              <a:gd name="T14" fmla="*/ 108 w 243"/>
              <a:gd name="T15" fmla="*/ 9 h 277"/>
              <a:gd name="T16" fmla="*/ 133 w 243"/>
              <a:gd name="T17" fmla="*/ 9 h 277"/>
              <a:gd name="T18" fmla="*/ 217 w 243"/>
              <a:gd name="T19" fmla="*/ 34 h 277"/>
              <a:gd name="T20" fmla="*/ 233 w 243"/>
              <a:gd name="T21" fmla="*/ 42 h 277"/>
              <a:gd name="T22" fmla="*/ 242 w 243"/>
              <a:gd name="T23" fmla="*/ 59 h 277"/>
              <a:gd name="T24" fmla="*/ 192 w 243"/>
              <a:gd name="T25" fmla="*/ 226 h 277"/>
              <a:gd name="T26" fmla="*/ 125 w 243"/>
              <a:gd name="T27" fmla="*/ 276 h 277"/>
              <a:gd name="T28" fmla="*/ 125 w 243"/>
              <a:gd name="T29" fmla="*/ 25 h 277"/>
              <a:gd name="T30" fmla="*/ 125 w 243"/>
              <a:gd name="T31" fmla="*/ 25 h 277"/>
              <a:gd name="T32" fmla="*/ 117 w 243"/>
              <a:gd name="T33" fmla="*/ 25 h 277"/>
              <a:gd name="T34" fmla="*/ 25 w 243"/>
              <a:gd name="T35" fmla="*/ 59 h 277"/>
              <a:gd name="T36" fmla="*/ 25 w 243"/>
              <a:gd name="T37" fmla="*/ 59 h 277"/>
              <a:gd name="T38" fmla="*/ 25 w 243"/>
              <a:gd name="T39" fmla="*/ 59 h 277"/>
              <a:gd name="T40" fmla="*/ 66 w 243"/>
              <a:gd name="T41" fmla="*/ 209 h 277"/>
              <a:gd name="T42" fmla="*/ 125 w 243"/>
              <a:gd name="T43" fmla="*/ 251 h 277"/>
              <a:gd name="T44" fmla="*/ 175 w 243"/>
              <a:gd name="T45" fmla="*/ 209 h 277"/>
              <a:gd name="T46" fmla="*/ 217 w 243"/>
              <a:gd name="T47" fmla="*/ 59 h 277"/>
              <a:gd name="T48" fmla="*/ 217 w 243"/>
              <a:gd name="T49" fmla="*/ 59 h 277"/>
              <a:gd name="T50" fmla="*/ 217 w 243"/>
              <a:gd name="T51" fmla="*/ 59 h 277"/>
              <a:gd name="T52" fmla="*/ 125 w 243"/>
              <a:gd name="T53" fmla="*/ 25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3" h="277">
                <a:moveTo>
                  <a:pt x="125" y="276"/>
                </a:moveTo>
                <a:lnTo>
                  <a:pt x="125" y="276"/>
                </a:lnTo>
                <a:cubicBezTo>
                  <a:pt x="117" y="276"/>
                  <a:pt x="117" y="276"/>
                  <a:pt x="117" y="276"/>
                </a:cubicBezTo>
                <a:cubicBezTo>
                  <a:pt x="117" y="276"/>
                  <a:pt x="75" y="251"/>
                  <a:pt x="50" y="226"/>
                </a:cubicBezTo>
                <a:cubicBezTo>
                  <a:pt x="16" y="176"/>
                  <a:pt x="8" y="92"/>
                  <a:pt x="0" y="59"/>
                </a:cubicBezTo>
                <a:cubicBezTo>
                  <a:pt x="0" y="59"/>
                  <a:pt x="8" y="50"/>
                  <a:pt x="8" y="42"/>
                </a:cubicBezTo>
                <a:cubicBezTo>
                  <a:pt x="16" y="42"/>
                  <a:pt x="16" y="34"/>
                  <a:pt x="25" y="34"/>
                </a:cubicBezTo>
                <a:cubicBezTo>
                  <a:pt x="66" y="34"/>
                  <a:pt x="92" y="17"/>
                  <a:pt x="108" y="9"/>
                </a:cubicBezTo>
                <a:cubicBezTo>
                  <a:pt x="117" y="0"/>
                  <a:pt x="125" y="0"/>
                  <a:pt x="133" y="9"/>
                </a:cubicBezTo>
                <a:cubicBezTo>
                  <a:pt x="150" y="17"/>
                  <a:pt x="175" y="34"/>
                  <a:pt x="217" y="34"/>
                </a:cubicBezTo>
                <a:cubicBezTo>
                  <a:pt x="225" y="34"/>
                  <a:pt x="233" y="34"/>
                  <a:pt x="233" y="42"/>
                </a:cubicBezTo>
                <a:cubicBezTo>
                  <a:pt x="242" y="50"/>
                  <a:pt x="242" y="59"/>
                  <a:pt x="242" y="59"/>
                </a:cubicBezTo>
                <a:cubicBezTo>
                  <a:pt x="242" y="92"/>
                  <a:pt x="225" y="176"/>
                  <a:pt x="192" y="226"/>
                </a:cubicBezTo>
                <a:cubicBezTo>
                  <a:pt x="175" y="251"/>
                  <a:pt x="125" y="276"/>
                  <a:pt x="125" y="276"/>
                </a:cubicBezTo>
                <a:close/>
                <a:moveTo>
                  <a:pt x="125" y="25"/>
                </a:moveTo>
                <a:lnTo>
                  <a:pt x="125" y="25"/>
                </a:lnTo>
                <a:cubicBezTo>
                  <a:pt x="125" y="25"/>
                  <a:pt x="125" y="25"/>
                  <a:pt x="117" y="25"/>
                </a:cubicBezTo>
                <a:cubicBezTo>
                  <a:pt x="108" y="34"/>
                  <a:pt x="75" y="50"/>
                  <a:pt x="25" y="59"/>
                </a:cubicBezTo>
                <a:lnTo>
                  <a:pt x="25" y="59"/>
                </a:lnTo>
                <a:lnTo>
                  <a:pt x="25" y="59"/>
                </a:lnTo>
                <a:cubicBezTo>
                  <a:pt x="25" y="92"/>
                  <a:pt x="42" y="167"/>
                  <a:pt x="66" y="209"/>
                </a:cubicBezTo>
                <a:cubicBezTo>
                  <a:pt x="83" y="226"/>
                  <a:pt x="108" y="243"/>
                  <a:pt x="125" y="251"/>
                </a:cubicBezTo>
                <a:cubicBezTo>
                  <a:pt x="133" y="243"/>
                  <a:pt x="158" y="226"/>
                  <a:pt x="175" y="209"/>
                </a:cubicBezTo>
                <a:cubicBezTo>
                  <a:pt x="209" y="167"/>
                  <a:pt x="217" y="92"/>
                  <a:pt x="217" y="59"/>
                </a:cubicBezTo>
                <a:lnTo>
                  <a:pt x="217" y="59"/>
                </a:lnTo>
                <a:lnTo>
                  <a:pt x="217" y="59"/>
                </a:lnTo>
                <a:cubicBezTo>
                  <a:pt x="167" y="50"/>
                  <a:pt x="142" y="34"/>
                  <a:pt x="125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7">
            <a:extLst>
              <a:ext uri="{FF2B5EF4-FFF2-40B4-BE49-F238E27FC236}">
                <a16:creationId xmlns:a16="http://schemas.microsoft.com/office/drawing/2014/main" id="{E4BD8D8A-7D8D-B744-9E15-8F759F56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780" y="6212209"/>
            <a:ext cx="98631" cy="79842"/>
          </a:xfrm>
          <a:custGeom>
            <a:avLst/>
            <a:gdLst>
              <a:gd name="T0" fmla="*/ 75 w 93"/>
              <a:gd name="T1" fmla="*/ 75 h 76"/>
              <a:gd name="T2" fmla="*/ 75 w 93"/>
              <a:gd name="T3" fmla="*/ 75 h 76"/>
              <a:gd name="T4" fmla="*/ 17 w 93"/>
              <a:gd name="T5" fmla="*/ 75 h 76"/>
              <a:gd name="T6" fmla="*/ 0 w 93"/>
              <a:gd name="T7" fmla="*/ 50 h 76"/>
              <a:gd name="T8" fmla="*/ 0 w 93"/>
              <a:gd name="T9" fmla="*/ 25 h 76"/>
              <a:gd name="T10" fmla="*/ 17 w 93"/>
              <a:gd name="T11" fmla="*/ 0 h 76"/>
              <a:gd name="T12" fmla="*/ 75 w 93"/>
              <a:gd name="T13" fmla="*/ 0 h 76"/>
              <a:gd name="T14" fmla="*/ 92 w 93"/>
              <a:gd name="T15" fmla="*/ 25 h 76"/>
              <a:gd name="T16" fmla="*/ 92 w 93"/>
              <a:gd name="T17" fmla="*/ 50 h 76"/>
              <a:gd name="T18" fmla="*/ 75 w 93"/>
              <a:gd name="T19" fmla="*/ 75 h 76"/>
              <a:gd name="T20" fmla="*/ 25 w 93"/>
              <a:gd name="T21" fmla="*/ 50 h 76"/>
              <a:gd name="T22" fmla="*/ 25 w 93"/>
              <a:gd name="T23" fmla="*/ 50 h 76"/>
              <a:gd name="T24" fmla="*/ 75 w 93"/>
              <a:gd name="T25" fmla="*/ 50 h 76"/>
              <a:gd name="T26" fmla="*/ 75 w 93"/>
              <a:gd name="T27" fmla="*/ 25 h 76"/>
              <a:gd name="T28" fmla="*/ 25 w 93"/>
              <a:gd name="T29" fmla="*/ 25 h 76"/>
              <a:gd name="T30" fmla="*/ 25 w 93"/>
              <a:gd name="T31" fmla="*/ 5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" h="76">
                <a:moveTo>
                  <a:pt x="75" y="75"/>
                </a:moveTo>
                <a:lnTo>
                  <a:pt x="75" y="75"/>
                </a:lnTo>
                <a:cubicBezTo>
                  <a:pt x="17" y="75"/>
                  <a:pt x="17" y="75"/>
                  <a:pt x="17" y="75"/>
                </a:cubicBezTo>
                <a:cubicBezTo>
                  <a:pt x="8" y="75"/>
                  <a:pt x="0" y="66"/>
                  <a:pt x="0" y="5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0"/>
                  <a:pt x="92" y="8"/>
                  <a:pt x="92" y="25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66"/>
                  <a:pt x="83" y="75"/>
                  <a:pt x="75" y="75"/>
                </a:cubicBezTo>
                <a:close/>
                <a:moveTo>
                  <a:pt x="25" y="50"/>
                </a:moveTo>
                <a:lnTo>
                  <a:pt x="25" y="50"/>
                </a:lnTo>
                <a:cubicBezTo>
                  <a:pt x="75" y="50"/>
                  <a:pt x="75" y="50"/>
                  <a:pt x="75" y="50"/>
                </a:cubicBezTo>
                <a:cubicBezTo>
                  <a:pt x="75" y="25"/>
                  <a:pt x="75" y="25"/>
                  <a:pt x="75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8">
            <a:extLst>
              <a:ext uri="{FF2B5EF4-FFF2-40B4-BE49-F238E27FC236}">
                <a16:creationId xmlns:a16="http://schemas.microsoft.com/office/drawing/2014/main" id="{BED1086A-7F3D-3C42-8290-E9D63E47F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6174" y="6155849"/>
            <a:ext cx="89238" cy="79842"/>
          </a:xfrm>
          <a:custGeom>
            <a:avLst/>
            <a:gdLst>
              <a:gd name="T0" fmla="*/ 67 w 85"/>
              <a:gd name="T1" fmla="*/ 75 h 76"/>
              <a:gd name="T2" fmla="*/ 67 w 85"/>
              <a:gd name="T3" fmla="*/ 75 h 76"/>
              <a:gd name="T4" fmla="*/ 59 w 85"/>
              <a:gd name="T5" fmla="*/ 66 h 76"/>
              <a:gd name="T6" fmla="*/ 59 w 85"/>
              <a:gd name="T7" fmla="*/ 41 h 76"/>
              <a:gd name="T8" fmla="*/ 42 w 85"/>
              <a:gd name="T9" fmla="*/ 24 h 76"/>
              <a:gd name="T10" fmla="*/ 17 w 85"/>
              <a:gd name="T11" fmla="*/ 41 h 76"/>
              <a:gd name="T12" fmla="*/ 17 w 85"/>
              <a:gd name="T13" fmla="*/ 66 h 76"/>
              <a:gd name="T14" fmla="*/ 9 w 85"/>
              <a:gd name="T15" fmla="*/ 75 h 76"/>
              <a:gd name="T16" fmla="*/ 9 w 85"/>
              <a:gd name="T17" fmla="*/ 75 h 76"/>
              <a:gd name="T18" fmla="*/ 0 w 85"/>
              <a:gd name="T19" fmla="*/ 66 h 76"/>
              <a:gd name="T20" fmla="*/ 0 w 85"/>
              <a:gd name="T21" fmla="*/ 41 h 76"/>
              <a:gd name="T22" fmla="*/ 42 w 85"/>
              <a:gd name="T23" fmla="*/ 0 h 76"/>
              <a:gd name="T24" fmla="*/ 84 w 85"/>
              <a:gd name="T25" fmla="*/ 41 h 76"/>
              <a:gd name="T26" fmla="*/ 84 w 85"/>
              <a:gd name="T27" fmla="*/ 66 h 76"/>
              <a:gd name="T28" fmla="*/ 67 w 85"/>
              <a:gd name="T2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76">
                <a:moveTo>
                  <a:pt x="67" y="75"/>
                </a:moveTo>
                <a:lnTo>
                  <a:pt x="67" y="75"/>
                </a:lnTo>
                <a:cubicBezTo>
                  <a:pt x="59" y="75"/>
                  <a:pt x="59" y="66"/>
                  <a:pt x="59" y="66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33"/>
                  <a:pt x="50" y="24"/>
                  <a:pt x="42" y="24"/>
                </a:cubicBezTo>
                <a:cubicBezTo>
                  <a:pt x="25" y="24"/>
                  <a:pt x="17" y="33"/>
                  <a:pt x="17" y="41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7" y="75"/>
                  <a:pt x="9" y="75"/>
                </a:cubicBezTo>
                <a:lnTo>
                  <a:pt x="9" y="75"/>
                </a:lnTo>
                <a:cubicBezTo>
                  <a:pt x="0" y="75"/>
                  <a:pt x="0" y="66"/>
                  <a:pt x="0" y="6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4"/>
                  <a:pt x="17" y="0"/>
                  <a:pt x="42" y="0"/>
                </a:cubicBezTo>
                <a:cubicBezTo>
                  <a:pt x="59" y="0"/>
                  <a:pt x="84" y="24"/>
                  <a:pt x="84" y="41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66"/>
                  <a:pt x="75" y="75"/>
                  <a:pt x="67" y="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9">
            <a:extLst>
              <a:ext uri="{FF2B5EF4-FFF2-40B4-BE49-F238E27FC236}">
                <a16:creationId xmlns:a16="http://schemas.microsoft.com/office/drawing/2014/main" id="{5A4CC39B-3579-5145-A2C7-518CEC7BC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7859" y="9922576"/>
            <a:ext cx="605869" cy="605869"/>
          </a:xfrm>
          <a:custGeom>
            <a:avLst/>
            <a:gdLst>
              <a:gd name="T0" fmla="*/ 284 w 569"/>
              <a:gd name="T1" fmla="*/ 568 h 569"/>
              <a:gd name="T2" fmla="*/ 284 w 569"/>
              <a:gd name="T3" fmla="*/ 568 h 569"/>
              <a:gd name="T4" fmla="*/ 84 w 569"/>
              <a:gd name="T5" fmla="*/ 484 h 569"/>
              <a:gd name="T6" fmla="*/ 0 w 569"/>
              <a:gd name="T7" fmla="*/ 284 h 569"/>
              <a:gd name="T8" fmla="*/ 84 w 569"/>
              <a:gd name="T9" fmla="*/ 84 h 569"/>
              <a:gd name="T10" fmla="*/ 284 w 569"/>
              <a:gd name="T11" fmla="*/ 0 h 569"/>
              <a:gd name="T12" fmla="*/ 484 w 569"/>
              <a:gd name="T13" fmla="*/ 84 h 569"/>
              <a:gd name="T14" fmla="*/ 568 w 569"/>
              <a:gd name="T15" fmla="*/ 284 h 569"/>
              <a:gd name="T16" fmla="*/ 484 w 569"/>
              <a:gd name="T17" fmla="*/ 484 h 569"/>
              <a:gd name="T18" fmla="*/ 284 w 569"/>
              <a:gd name="T19" fmla="*/ 568 h 569"/>
              <a:gd name="T20" fmla="*/ 284 w 569"/>
              <a:gd name="T21" fmla="*/ 34 h 569"/>
              <a:gd name="T22" fmla="*/ 284 w 569"/>
              <a:gd name="T23" fmla="*/ 34 h 569"/>
              <a:gd name="T24" fmla="*/ 34 w 569"/>
              <a:gd name="T25" fmla="*/ 284 h 569"/>
              <a:gd name="T26" fmla="*/ 284 w 569"/>
              <a:gd name="T27" fmla="*/ 534 h 569"/>
              <a:gd name="T28" fmla="*/ 534 w 569"/>
              <a:gd name="T29" fmla="*/ 284 h 569"/>
              <a:gd name="T30" fmla="*/ 284 w 569"/>
              <a:gd name="T31" fmla="*/ 34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9" h="569">
                <a:moveTo>
                  <a:pt x="284" y="568"/>
                </a:moveTo>
                <a:lnTo>
                  <a:pt x="284" y="568"/>
                </a:lnTo>
                <a:cubicBezTo>
                  <a:pt x="209" y="568"/>
                  <a:pt x="134" y="534"/>
                  <a:pt x="84" y="484"/>
                </a:cubicBezTo>
                <a:cubicBezTo>
                  <a:pt x="34" y="434"/>
                  <a:pt x="0" y="359"/>
                  <a:pt x="0" y="284"/>
                </a:cubicBezTo>
                <a:cubicBezTo>
                  <a:pt x="0" y="209"/>
                  <a:pt x="34" y="142"/>
                  <a:pt x="84" y="84"/>
                </a:cubicBezTo>
                <a:cubicBezTo>
                  <a:pt x="134" y="34"/>
                  <a:pt x="209" y="0"/>
                  <a:pt x="284" y="0"/>
                </a:cubicBezTo>
                <a:cubicBezTo>
                  <a:pt x="359" y="0"/>
                  <a:pt x="434" y="34"/>
                  <a:pt x="484" y="84"/>
                </a:cubicBezTo>
                <a:cubicBezTo>
                  <a:pt x="534" y="142"/>
                  <a:pt x="568" y="209"/>
                  <a:pt x="568" y="284"/>
                </a:cubicBezTo>
                <a:cubicBezTo>
                  <a:pt x="568" y="359"/>
                  <a:pt x="534" y="434"/>
                  <a:pt x="484" y="484"/>
                </a:cubicBezTo>
                <a:cubicBezTo>
                  <a:pt x="434" y="534"/>
                  <a:pt x="359" y="568"/>
                  <a:pt x="284" y="568"/>
                </a:cubicBezTo>
                <a:close/>
                <a:moveTo>
                  <a:pt x="284" y="34"/>
                </a:moveTo>
                <a:lnTo>
                  <a:pt x="284" y="34"/>
                </a:lnTo>
                <a:cubicBezTo>
                  <a:pt x="150" y="34"/>
                  <a:pt x="34" y="150"/>
                  <a:pt x="34" y="284"/>
                </a:cubicBezTo>
                <a:cubicBezTo>
                  <a:pt x="34" y="426"/>
                  <a:pt x="150" y="534"/>
                  <a:pt x="284" y="534"/>
                </a:cubicBezTo>
                <a:cubicBezTo>
                  <a:pt x="417" y="534"/>
                  <a:pt x="534" y="426"/>
                  <a:pt x="534" y="284"/>
                </a:cubicBezTo>
                <a:cubicBezTo>
                  <a:pt x="534" y="150"/>
                  <a:pt x="417" y="34"/>
                  <a:pt x="284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60">
            <a:extLst>
              <a:ext uri="{FF2B5EF4-FFF2-40B4-BE49-F238E27FC236}">
                <a16:creationId xmlns:a16="http://schemas.microsoft.com/office/drawing/2014/main" id="{655B52D5-37A2-BE42-B903-D84872D75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8307" y="9997723"/>
            <a:ext cx="464972" cy="464969"/>
          </a:xfrm>
          <a:custGeom>
            <a:avLst/>
            <a:gdLst>
              <a:gd name="T0" fmla="*/ 217 w 435"/>
              <a:gd name="T1" fmla="*/ 434 h 435"/>
              <a:gd name="T2" fmla="*/ 217 w 435"/>
              <a:gd name="T3" fmla="*/ 434 h 435"/>
              <a:gd name="T4" fmla="*/ 0 w 435"/>
              <a:gd name="T5" fmla="*/ 217 h 435"/>
              <a:gd name="T6" fmla="*/ 217 w 435"/>
              <a:gd name="T7" fmla="*/ 0 h 435"/>
              <a:gd name="T8" fmla="*/ 434 w 435"/>
              <a:gd name="T9" fmla="*/ 217 h 435"/>
              <a:gd name="T10" fmla="*/ 217 w 435"/>
              <a:gd name="T11" fmla="*/ 434 h 435"/>
              <a:gd name="T12" fmla="*/ 217 w 435"/>
              <a:gd name="T13" fmla="*/ 33 h 435"/>
              <a:gd name="T14" fmla="*/ 217 w 435"/>
              <a:gd name="T15" fmla="*/ 33 h 435"/>
              <a:gd name="T16" fmla="*/ 33 w 435"/>
              <a:gd name="T17" fmla="*/ 217 h 435"/>
              <a:gd name="T18" fmla="*/ 217 w 435"/>
              <a:gd name="T19" fmla="*/ 401 h 435"/>
              <a:gd name="T20" fmla="*/ 401 w 435"/>
              <a:gd name="T21" fmla="*/ 217 h 435"/>
              <a:gd name="T22" fmla="*/ 217 w 435"/>
              <a:gd name="T23" fmla="*/ 33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35">
                <a:moveTo>
                  <a:pt x="217" y="434"/>
                </a:moveTo>
                <a:lnTo>
                  <a:pt x="217" y="434"/>
                </a:lnTo>
                <a:cubicBezTo>
                  <a:pt x="100" y="434"/>
                  <a:pt x="0" y="334"/>
                  <a:pt x="0" y="217"/>
                </a:cubicBezTo>
                <a:cubicBezTo>
                  <a:pt x="0" y="100"/>
                  <a:pt x="100" y="0"/>
                  <a:pt x="217" y="0"/>
                </a:cubicBezTo>
                <a:cubicBezTo>
                  <a:pt x="334" y="0"/>
                  <a:pt x="434" y="100"/>
                  <a:pt x="434" y="217"/>
                </a:cubicBezTo>
                <a:cubicBezTo>
                  <a:pt x="434" y="334"/>
                  <a:pt x="334" y="434"/>
                  <a:pt x="217" y="434"/>
                </a:cubicBezTo>
                <a:close/>
                <a:moveTo>
                  <a:pt x="217" y="33"/>
                </a:moveTo>
                <a:lnTo>
                  <a:pt x="217" y="33"/>
                </a:lnTo>
                <a:cubicBezTo>
                  <a:pt x="117" y="33"/>
                  <a:pt x="33" y="117"/>
                  <a:pt x="33" y="217"/>
                </a:cubicBezTo>
                <a:cubicBezTo>
                  <a:pt x="33" y="317"/>
                  <a:pt x="117" y="401"/>
                  <a:pt x="217" y="401"/>
                </a:cubicBezTo>
                <a:cubicBezTo>
                  <a:pt x="317" y="401"/>
                  <a:pt x="401" y="317"/>
                  <a:pt x="401" y="217"/>
                </a:cubicBezTo>
                <a:cubicBezTo>
                  <a:pt x="401" y="117"/>
                  <a:pt x="317" y="33"/>
                  <a:pt x="217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61">
            <a:extLst>
              <a:ext uri="{FF2B5EF4-FFF2-40B4-BE49-F238E27FC236}">
                <a16:creationId xmlns:a16="http://schemas.microsoft.com/office/drawing/2014/main" id="{081DE553-5F3C-BF43-8ABA-9FE578E73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5725" y="10091656"/>
            <a:ext cx="230135" cy="267709"/>
          </a:xfrm>
          <a:custGeom>
            <a:avLst/>
            <a:gdLst>
              <a:gd name="T0" fmla="*/ 209 w 218"/>
              <a:gd name="T1" fmla="*/ 25 h 251"/>
              <a:gd name="T2" fmla="*/ 209 w 218"/>
              <a:gd name="T3" fmla="*/ 25 h 251"/>
              <a:gd name="T4" fmla="*/ 209 w 218"/>
              <a:gd name="T5" fmla="*/ 8 h 251"/>
              <a:gd name="T6" fmla="*/ 184 w 218"/>
              <a:gd name="T7" fmla="*/ 8 h 251"/>
              <a:gd name="T8" fmla="*/ 109 w 218"/>
              <a:gd name="T9" fmla="*/ 83 h 251"/>
              <a:gd name="T10" fmla="*/ 34 w 218"/>
              <a:gd name="T11" fmla="*/ 0 h 251"/>
              <a:gd name="T12" fmla="*/ 9 w 218"/>
              <a:gd name="T13" fmla="*/ 0 h 251"/>
              <a:gd name="T14" fmla="*/ 9 w 218"/>
              <a:gd name="T15" fmla="*/ 25 h 251"/>
              <a:gd name="T16" fmla="*/ 92 w 218"/>
              <a:gd name="T17" fmla="*/ 108 h 251"/>
              <a:gd name="T18" fmla="*/ 92 w 218"/>
              <a:gd name="T19" fmla="*/ 133 h 251"/>
              <a:gd name="T20" fmla="*/ 67 w 218"/>
              <a:gd name="T21" fmla="*/ 133 h 251"/>
              <a:gd name="T22" fmla="*/ 50 w 218"/>
              <a:gd name="T23" fmla="*/ 150 h 251"/>
              <a:gd name="T24" fmla="*/ 67 w 218"/>
              <a:gd name="T25" fmla="*/ 167 h 251"/>
              <a:gd name="T26" fmla="*/ 92 w 218"/>
              <a:gd name="T27" fmla="*/ 167 h 251"/>
              <a:gd name="T28" fmla="*/ 92 w 218"/>
              <a:gd name="T29" fmla="*/ 175 h 251"/>
              <a:gd name="T30" fmla="*/ 67 w 218"/>
              <a:gd name="T31" fmla="*/ 175 h 251"/>
              <a:gd name="T32" fmla="*/ 50 w 218"/>
              <a:gd name="T33" fmla="*/ 192 h 251"/>
              <a:gd name="T34" fmla="*/ 67 w 218"/>
              <a:gd name="T35" fmla="*/ 208 h 251"/>
              <a:gd name="T36" fmla="*/ 92 w 218"/>
              <a:gd name="T37" fmla="*/ 208 h 251"/>
              <a:gd name="T38" fmla="*/ 92 w 218"/>
              <a:gd name="T39" fmla="*/ 242 h 251"/>
              <a:gd name="T40" fmla="*/ 109 w 218"/>
              <a:gd name="T41" fmla="*/ 250 h 251"/>
              <a:gd name="T42" fmla="*/ 109 w 218"/>
              <a:gd name="T43" fmla="*/ 250 h 251"/>
              <a:gd name="T44" fmla="*/ 126 w 218"/>
              <a:gd name="T45" fmla="*/ 233 h 251"/>
              <a:gd name="T46" fmla="*/ 126 w 218"/>
              <a:gd name="T47" fmla="*/ 208 h 251"/>
              <a:gd name="T48" fmla="*/ 151 w 218"/>
              <a:gd name="T49" fmla="*/ 208 h 251"/>
              <a:gd name="T50" fmla="*/ 167 w 218"/>
              <a:gd name="T51" fmla="*/ 192 h 251"/>
              <a:gd name="T52" fmla="*/ 151 w 218"/>
              <a:gd name="T53" fmla="*/ 175 h 251"/>
              <a:gd name="T54" fmla="*/ 126 w 218"/>
              <a:gd name="T55" fmla="*/ 175 h 251"/>
              <a:gd name="T56" fmla="*/ 126 w 218"/>
              <a:gd name="T57" fmla="*/ 167 h 251"/>
              <a:gd name="T58" fmla="*/ 151 w 218"/>
              <a:gd name="T59" fmla="*/ 167 h 251"/>
              <a:gd name="T60" fmla="*/ 167 w 218"/>
              <a:gd name="T61" fmla="*/ 150 h 251"/>
              <a:gd name="T62" fmla="*/ 151 w 218"/>
              <a:gd name="T63" fmla="*/ 133 h 251"/>
              <a:gd name="T64" fmla="*/ 126 w 218"/>
              <a:gd name="T65" fmla="*/ 133 h 251"/>
              <a:gd name="T66" fmla="*/ 126 w 218"/>
              <a:gd name="T67" fmla="*/ 108 h 251"/>
              <a:gd name="T68" fmla="*/ 209 w 218"/>
              <a:gd name="T69" fmla="*/ 2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8" h="251">
                <a:moveTo>
                  <a:pt x="209" y="25"/>
                </a:moveTo>
                <a:lnTo>
                  <a:pt x="209" y="25"/>
                </a:lnTo>
                <a:cubicBezTo>
                  <a:pt x="217" y="16"/>
                  <a:pt x="217" y="8"/>
                  <a:pt x="209" y="8"/>
                </a:cubicBezTo>
                <a:cubicBezTo>
                  <a:pt x="201" y="0"/>
                  <a:pt x="193" y="0"/>
                  <a:pt x="184" y="8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0"/>
                  <a:pt x="17" y="0"/>
                  <a:pt x="9" y="0"/>
                </a:cubicBezTo>
                <a:cubicBezTo>
                  <a:pt x="0" y="8"/>
                  <a:pt x="0" y="16"/>
                  <a:pt x="9" y="25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33"/>
                  <a:pt x="92" y="133"/>
                  <a:pt x="92" y="133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59" y="133"/>
                  <a:pt x="50" y="142"/>
                  <a:pt x="50" y="150"/>
                </a:cubicBezTo>
                <a:cubicBezTo>
                  <a:pt x="50" y="158"/>
                  <a:pt x="59" y="167"/>
                  <a:pt x="67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5"/>
                  <a:pt x="92" y="175"/>
                  <a:pt x="92" y="175"/>
                </a:cubicBezTo>
                <a:cubicBezTo>
                  <a:pt x="67" y="175"/>
                  <a:pt x="67" y="175"/>
                  <a:pt x="67" y="175"/>
                </a:cubicBezTo>
                <a:cubicBezTo>
                  <a:pt x="59" y="175"/>
                  <a:pt x="50" y="183"/>
                  <a:pt x="50" y="192"/>
                </a:cubicBezTo>
                <a:cubicBezTo>
                  <a:pt x="50" y="200"/>
                  <a:pt x="59" y="208"/>
                  <a:pt x="67" y="208"/>
                </a:cubicBezTo>
                <a:cubicBezTo>
                  <a:pt x="92" y="208"/>
                  <a:pt x="92" y="208"/>
                  <a:pt x="92" y="208"/>
                </a:cubicBezTo>
                <a:cubicBezTo>
                  <a:pt x="92" y="242"/>
                  <a:pt x="92" y="242"/>
                  <a:pt x="92" y="242"/>
                </a:cubicBezTo>
                <a:cubicBezTo>
                  <a:pt x="92" y="250"/>
                  <a:pt x="101" y="250"/>
                  <a:pt x="109" y="250"/>
                </a:cubicBezTo>
                <a:lnTo>
                  <a:pt x="109" y="250"/>
                </a:lnTo>
                <a:cubicBezTo>
                  <a:pt x="117" y="250"/>
                  <a:pt x="126" y="250"/>
                  <a:pt x="126" y="233"/>
                </a:cubicBezTo>
                <a:cubicBezTo>
                  <a:pt x="126" y="208"/>
                  <a:pt x="126" y="208"/>
                  <a:pt x="126" y="208"/>
                </a:cubicBezTo>
                <a:cubicBezTo>
                  <a:pt x="151" y="208"/>
                  <a:pt x="151" y="208"/>
                  <a:pt x="151" y="208"/>
                </a:cubicBezTo>
                <a:cubicBezTo>
                  <a:pt x="159" y="208"/>
                  <a:pt x="167" y="200"/>
                  <a:pt x="167" y="192"/>
                </a:cubicBezTo>
                <a:cubicBezTo>
                  <a:pt x="167" y="183"/>
                  <a:pt x="159" y="175"/>
                  <a:pt x="151" y="175"/>
                </a:cubicBezTo>
                <a:cubicBezTo>
                  <a:pt x="126" y="175"/>
                  <a:pt x="126" y="175"/>
                  <a:pt x="126" y="175"/>
                </a:cubicBezTo>
                <a:cubicBezTo>
                  <a:pt x="126" y="167"/>
                  <a:pt x="126" y="167"/>
                  <a:pt x="126" y="167"/>
                </a:cubicBezTo>
                <a:cubicBezTo>
                  <a:pt x="151" y="167"/>
                  <a:pt x="151" y="167"/>
                  <a:pt x="151" y="167"/>
                </a:cubicBezTo>
                <a:cubicBezTo>
                  <a:pt x="159" y="167"/>
                  <a:pt x="167" y="158"/>
                  <a:pt x="167" y="150"/>
                </a:cubicBezTo>
                <a:cubicBezTo>
                  <a:pt x="167" y="142"/>
                  <a:pt x="159" y="133"/>
                  <a:pt x="151" y="133"/>
                </a:cubicBezTo>
                <a:cubicBezTo>
                  <a:pt x="126" y="133"/>
                  <a:pt x="126" y="133"/>
                  <a:pt x="126" y="133"/>
                </a:cubicBezTo>
                <a:cubicBezTo>
                  <a:pt x="126" y="108"/>
                  <a:pt x="126" y="108"/>
                  <a:pt x="126" y="108"/>
                </a:cubicBezTo>
                <a:lnTo>
                  <a:pt x="209" y="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62">
            <a:extLst>
              <a:ext uri="{FF2B5EF4-FFF2-40B4-BE49-F238E27FC236}">
                <a16:creationId xmlns:a16="http://schemas.microsoft.com/office/drawing/2014/main" id="{A447D820-B7C7-1748-8AD7-E1F80856A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440" y="8396158"/>
            <a:ext cx="356947" cy="136205"/>
          </a:xfrm>
          <a:custGeom>
            <a:avLst/>
            <a:gdLst>
              <a:gd name="T0" fmla="*/ 167 w 334"/>
              <a:gd name="T1" fmla="*/ 125 h 126"/>
              <a:gd name="T2" fmla="*/ 167 w 334"/>
              <a:gd name="T3" fmla="*/ 125 h 126"/>
              <a:gd name="T4" fmla="*/ 58 w 334"/>
              <a:gd name="T5" fmla="*/ 116 h 126"/>
              <a:gd name="T6" fmla="*/ 16 w 334"/>
              <a:gd name="T7" fmla="*/ 100 h 126"/>
              <a:gd name="T8" fmla="*/ 0 w 334"/>
              <a:gd name="T9" fmla="*/ 75 h 126"/>
              <a:gd name="T10" fmla="*/ 0 w 334"/>
              <a:gd name="T11" fmla="*/ 16 h 126"/>
              <a:gd name="T12" fmla="*/ 16 w 334"/>
              <a:gd name="T13" fmla="*/ 0 h 126"/>
              <a:gd name="T14" fmla="*/ 16 w 334"/>
              <a:gd name="T15" fmla="*/ 0 h 126"/>
              <a:gd name="T16" fmla="*/ 33 w 334"/>
              <a:gd name="T17" fmla="*/ 8 h 126"/>
              <a:gd name="T18" fmla="*/ 66 w 334"/>
              <a:gd name="T19" fmla="*/ 25 h 126"/>
              <a:gd name="T20" fmla="*/ 158 w 334"/>
              <a:gd name="T21" fmla="*/ 33 h 126"/>
              <a:gd name="T22" fmla="*/ 175 w 334"/>
              <a:gd name="T23" fmla="*/ 33 h 126"/>
              <a:gd name="T24" fmla="*/ 267 w 334"/>
              <a:gd name="T25" fmla="*/ 25 h 126"/>
              <a:gd name="T26" fmla="*/ 300 w 334"/>
              <a:gd name="T27" fmla="*/ 8 h 126"/>
              <a:gd name="T28" fmla="*/ 317 w 334"/>
              <a:gd name="T29" fmla="*/ 0 h 126"/>
              <a:gd name="T30" fmla="*/ 317 w 334"/>
              <a:gd name="T31" fmla="*/ 0 h 126"/>
              <a:gd name="T32" fmla="*/ 333 w 334"/>
              <a:gd name="T33" fmla="*/ 16 h 126"/>
              <a:gd name="T34" fmla="*/ 333 w 334"/>
              <a:gd name="T35" fmla="*/ 16 h 126"/>
              <a:gd name="T36" fmla="*/ 333 w 334"/>
              <a:gd name="T37" fmla="*/ 16 h 126"/>
              <a:gd name="T38" fmla="*/ 333 w 334"/>
              <a:gd name="T39" fmla="*/ 16 h 126"/>
              <a:gd name="T40" fmla="*/ 333 w 334"/>
              <a:gd name="T41" fmla="*/ 75 h 126"/>
              <a:gd name="T42" fmla="*/ 275 w 334"/>
              <a:gd name="T43" fmla="*/ 116 h 126"/>
              <a:gd name="T44" fmla="*/ 167 w 334"/>
              <a:gd name="T45" fmla="*/ 125 h 126"/>
              <a:gd name="T46" fmla="*/ 33 w 334"/>
              <a:gd name="T47" fmla="*/ 75 h 126"/>
              <a:gd name="T48" fmla="*/ 33 w 334"/>
              <a:gd name="T49" fmla="*/ 75 h 126"/>
              <a:gd name="T50" fmla="*/ 75 w 334"/>
              <a:gd name="T51" fmla="*/ 83 h 126"/>
              <a:gd name="T52" fmla="*/ 167 w 334"/>
              <a:gd name="T53" fmla="*/ 91 h 126"/>
              <a:gd name="T54" fmla="*/ 258 w 334"/>
              <a:gd name="T55" fmla="*/ 83 h 126"/>
              <a:gd name="T56" fmla="*/ 300 w 334"/>
              <a:gd name="T57" fmla="*/ 75 h 126"/>
              <a:gd name="T58" fmla="*/ 300 w 334"/>
              <a:gd name="T59" fmla="*/ 41 h 126"/>
              <a:gd name="T60" fmla="*/ 283 w 334"/>
              <a:gd name="T61" fmla="*/ 50 h 126"/>
              <a:gd name="T62" fmla="*/ 175 w 334"/>
              <a:gd name="T63" fmla="*/ 58 h 126"/>
              <a:gd name="T64" fmla="*/ 158 w 334"/>
              <a:gd name="T65" fmla="*/ 58 h 126"/>
              <a:gd name="T66" fmla="*/ 50 w 334"/>
              <a:gd name="T67" fmla="*/ 50 h 126"/>
              <a:gd name="T68" fmla="*/ 33 w 334"/>
              <a:gd name="T69" fmla="*/ 41 h 126"/>
              <a:gd name="T70" fmla="*/ 33 w 334"/>
              <a:gd name="T71" fmla="*/ 75 h 126"/>
              <a:gd name="T72" fmla="*/ 300 w 334"/>
              <a:gd name="T73" fmla="*/ 75 h 126"/>
              <a:gd name="T74" fmla="*/ 300 w 334"/>
              <a:gd name="T75" fmla="*/ 75 h 126"/>
              <a:gd name="T76" fmla="*/ 33 w 334"/>
              <a:gd name="T77" fmla="*/ 16 h 126"/>
              <a:gd name="T78" fmla="*/ 33 w 334"/>
              <a:gd name="T79" fmla="*/ 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4" h="126">
                <a:moveTo>
                  <a:pt x="167" y="125"/>
                </a:moveTo>
                <a:lnTo>
                  <a:pt x="167" y="125"/>
                </a:lnTo>
                <a:cubicBezTo>
                  <a:pt x="125" y="125"/>
                  <a:pt x="83" y="116"/>
                  <a:pt x="58" y="116"/>
                </a:cubicBezTo>
                <a:cubicBezTo>
                  <a:pt x="42" y="108"/>
                  <a:pt x="25" y="108"/>
                  <a:pt x="16" y="100"/>
                </a:cubicBezTo>
                <a:cubicBezTo>
                  <a:pt x="8" y="91"/>
                  <a:pt x="0" y="83"/>
                  <a:pt x="0" y="7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25" y="0"/>
                  <a:pt x="33" y="8"/>
                </a:cubicBezTo>
                <a:cubicBezTo>
                  <a:pt x="33" y="8"/>
                  <a:pt x="42" y="16"/>
                  <a:pt x="66" y="25"/>
                </a:cubicBezTo>
                <a:cubicBezTo>
                  <a:pt x="91" y="25"/>
                  <a:pt x="125" y="33"/>
                  <a:pt x="158" y="33"/>
                </a:cubicBezTo>
                <a:cubicBezTo>
                  <a:pt x="158" y="33"/>
                  <a:pt x="167" y="33"/>
                  <a:pt x="175" y="33"/>
                </a:cubicBezTo>
                <a:cubicBezTo>
                  <a:pt x="208" y="33"/>
                  <a:pt x="242" y="25"/>
                  <a:pt x="267" y="25"/>
                </a:cubicBezTo>
                <a:cubicBezTo>
                  <a:pt x="292" y="16"/>
                  <a:pt x="300" y="8"/>
                  <a:pt x="300" y="8"/>
                </a:cubicBezTo>
                <a:cubicBezTo>
                  <a:pt x="309" y="0"/>
                  <a:pt x="309" y="0"/>
                  <a:pt x="317" y="0"/>
                </a:cubicBezTo>
                <a:lnTo>
                  <a:pt x="317" y="0"/>
                </a:lnTo>
                <a:cubicBezTo>
                  <a:pt x="325" y="0"/>
                  <a:pt x="333" y="8"/>
                  <a:pt x="333" y="16"/>
                </a:cubicBezTo>
                <a:lnTo>
                  <a:pt x="333" y="16"/>
                </a:lnTo>
                <a:lnTo>
                  <a:pt x="333" y="16"/>
                </a:lnTo>
                <a:lnTo>
                  <a:pt x="333" y="16"/>
                </a:lnTo>
                <a:cubicBezTo>
                  <a:pt x="333" y="75"/>
                  <a:pt x="333" y="75"/>
                  <a:pt x="333" y="75"/>
                </a:cubicBezTo>
                <a:cubicBezTo>
                  <a:pt x="333" y="100"/>
                  <a:pt x="300" y="108"/>
                  <a:pt x="275" y="116"/>
                </a:cubicBezTo>
                <a:cubicBezTo>
                  <a:pt x="250" y="116"/>
                  <a:pt x="208" y="125"/>
                  <a:pt x="167" y="125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75"/>
                  <a:pt x="42" y="83"/>
                  <a:pt x="75" y="83"/>
                </a:cubicBezTo>
                <a:cubicBezTo>
                  <a:pt x="100" y="91"/>
                  <a:pt x="133" y="91"/>
                  <a:pt x="167" y="91"/>
                </a:cubicBezTo>
                <a:cubicBezTo>
                  <a:pt x="200" y="91"/>
                  <a:pt x="233" y="91"/>
                  <a:pt x="258" y="83"/>
                </a:cubicBezTo>
                <a:cubicBezTo>
                  <a:pt x="292" y="83"/>
                  <a:pt x="300" y="75"/>
                  <a:pt x="300" y="75"/>
                </a:cubicBezTo>
                <a:cubicBezTo>
                  <a:pt x="300" y="41"/>
                  <a:pt x="300" y="41"/>
                  <a:pt x="300" y="41"/>
                </a:cubicBezTo>
                <a:cubicBezTo>
                  <a:pt x="292" y="41"/>
                  <a:pt x="283" y="50"/>
                  <a:pt x="283" y="50"/>
                </a:cubicBezTo>
                <a:cubicBezTo>
                  <a:pt x="250" y="58"/>
                  <a:pt x="217" y="58"/>
                  <a:pt x="175" y="58"/>
                </a:cubicBezTo>
                <a:cubicBezTo>
                  <a:pt x="167" y="58"/>
                  <a:pt x="158" y="58"/>
                  <a:pt x="158" y="58"/>
                </a:cubicBezTo>
                <a:cubicBezTo>
                  <a:pt x="117" y="58"/>
                  <a:pt x="83" y="58"/>
                  <a:pt x="50" y="50"/>
                </a:cubicBezTo>
                <a:cubicBezTo>
                  <a:pt x="42" y="50"/>
                  <a:pt x="33" y="41"/>
                  <a:pt x="33" y="41"/>
                </a:cubicBezTo>
                <a:lnTo>
                  <a:pt x="33" y="75"/>
                </a:lnTo>
                <a:close/>
                <a:moveTo>
                  <a:pt x="300" y="75"/>
                </a:moveTo>
                <a:lnTo>
                  <a:pt x="300" y="75"/>
                </a:lnTo>
                <a:close/>
                <a:moveTo>
                  <a:pt x="33" y="16"/>
                </a:moveTo>
                <a:lnTo>
                  <a:pt x="33" y="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63">
            <a:extLst>
              <a:ext uri="{FF2B5EF4-FFF2-40B4-BE49-F238E27FC236}">
                <a16:creationId xmlns:a16="http://schemas.microsoft.com/office/drawing/2014/main" id="{853CC896-301A-444D-8EE8-1DE76C3B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440" y="8325709"/>
            <a:ext cx="356947" cy="136202"/>
          </a:xfrm>
          <a:custGeom>
            <a:avLst/>
            <a:gdLst>
              <a:gd name="T0" fmla="*/ 167 w 334"/>
              <a:gd name="T1" fmla="*/ 125 h 126"/>
              <a:gd name="T2" fmla="*/ 167 w 334"/>
              <a:gd name="T3" fmla="*/ 125 h 126"/>
              <a:gd name="T4" fmla="*/ 58 w 334"/>
              <a:gd name="T5" fmla="*/ 117 h 126"/>
              <a:gd name="T6" fmla="*/ 16 w 334"/>
              <a:gd name="T7" fmla="*/ 108 h 126"/>
              <a:gd name="T8" fmla="*/ 0 w 334"/>
              <a:gd name="T9" fmla="*/ 83 h 126"/>
              <a:gd name="T10" fmla="*/ 0 w 334"/>
              <a:gd name="T11" fmla="*/ 17 h 126"/>
              <a:gd name="T12" fmla="*/ 16 w 334"/>
              <a:gd name="T13" fmla="*/ 0 h 126"/>
              <a:gd name="T14" fmla="*/ 16 w 334"/>
              <a:gd name="T15" fmla="*/ 0 h 126"/>
              <a:gd name="T16" fmla="*/ 33 w 334"/>
              <a:gd name="T17" fmla="*/ 17 h 126"/>
              <a:gd name="T18" fmla="*/ 66 w 334"/>
              <a:gd name="T19" fmla="*/ 25 h 126"/>
              <a:gd name="T20" fmla="*/ 158 w 334"/>
              <a:gd name="T21" fmla="*/ 33 h 126"/>
              <a:gd name="T22" fmla="*/ 175 w 334"/>
              <a:gd name="T23" fmla="*/ 33 h 126"/>
              <a:gd name="T24" fmla="*/ 267 w 334"/>
              <a:gd name="T25" fmla="*/ 25 h 126"/>
              <a:gd name="T26" fmla="*/ 300 w 334"/>
              <a:gd name="T27" fmla="*/ 17 h 126"/>
              <a:gd name="T28" fmla="*/ 317 w 334"/>
              <a:gd name="T29" fmla="*/ 0 h 126"/>
              <a:gd name="T30" fmla="*/ 317 w 334"/>
              <a:gd name="T31" fmla="*/ 0 h 126"/>
              <a:gd name="T32" fmla="*/ 333 w 334"/>
              <a:gd name="T33" fmla="*/ 17 h 126"/>
              <a:gd name="T34" fmla="*/ 333 w 334"/>
              <a:gd name="T35" fmla="*/ 17 h 126"/>
              <a:gd name="T36" fmla="*/ 333 w 334"/>
              <a:gd name="T37" fmla="*/ 17 h 126"/>
              <a:gd name="T38" fmla="*/ 333 w 334"/>
              <a:gd name="T39" fmla="*/ 17 h 126"/>
              <a:gd name="T40" fmla="*/ 333 w 334"/>
              <a:gd name="T41" fmla="*/ 83 h 126"/>
              <a:gd name="T42" fmla="*/ 275 w 334"/>
              <a:gd name="T43" fmla="*/ 117 h 126"/>
              <a:gd name="T44" fmla="*/ 167 w 334"/>
              <a:gd name="T45" fmla="*/ 125 h 126"/>
              <a:gd name="T46" fmla="*/ 33 w 334"/>
              <a:gd name="T47" fmla="*/ 75 h 126"/>
              <a:gd name="T48" fmla="*/ 33 w 334"/>
              <a:gd name="T49" fmla="*/ 75 h 126"/>
              <a:gd name="T50" fmla="*/ 75 w 334"/>
              <a:gd name="T51" fmla="*/ 92 h 126"/>
              <a:gd name="T52" fmla="*/ 167 w 334"/>
              <a:gd name="T53" fmla="*/ 100 h 126"/>
              <a:gd name="T54" fmla="*/ 258 w 334"/>
              <a:gd name="T55" fmla="*/ 92 h 126"/>
              <a:gd name="T56" fmla="*/ 300 w 334"/>
              <a:gd name="T57" fmla="*/ 75 h 126"/>
              <a:gd name="T58" fmla="*/ 300 w 334"/>
              <a:gd name="T59" fmla="*/ 50 h 126"/>
              <a:gd name="T60" fmla="*/ 283 w 334"/>
              <a:gd name="T61" fmla="*/ 50 h 126"/>
              <a:gd name="T62" fmla="*/ 175 w 334"/>
              <a:gd name="T63" fmla="*/ 67 h 126"/>
              <a:gd name="T64" fmla="*/ 158 w 334"/>
              <a:gd name="T65" fmla="*/ 67 h 126"/>
              <a:gd name="T66" fmla="*/ 50 w 334"/>
              <a:gd name="T67" fmla="*/ 50 h 126"/>
              <a:gd name="T68" fmla="*/ 33 w 334"/>
              <a:gd name="T69" fmla="*/ 50 h 126"/>
              <a:gd name="T70" fmla="*/ 33 w 334"/>
              <a:gd name="T71" fmla="*/ 75 h 126"/>
              <a:gd name="T72" fmla="*/ 300 w 334"/>
              <a:gd name="T73" fmla="*/ 83 h 126"/>
              <a:gd name="T74" fmla="*/ 300 w 334"/>
              <a:gd name="T75" fmla="*/ 83 h 126"/>
              <a:gd name="T76" fmla="*/ 33 w 334"/>
              <a:gd name="T77" fmla="*/ 17 h 126"/>
              <a:gd name="T78" fmla="*/ 33 w 334"/>
              <a:gd name="T79" fmla="*/ 17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4" h="126">
                <a:moveTo>
                  <a:pt x="167" y="125"/>
                </a:moveTo>
                <a:lnTo>
                  <a:pt x="167" y="125"/>
                </a:lnTo>
                <a:cubicBezTo>
                  <a:pt x="125" y="125"/>
                  <a:pt x="83" y="125"/>
                  <a:pt x="58" y="117"/>
                </a:cubicBezTo>
                <a:cubicBezTo>
                  <a:pt x="42" y="117"/>
                  <a:pt x="25" y="108"/>
                  <a:pt x="16" y="108"/>
                </a:cubicBezTo>
                <a:cubicBezTo>
                  <a:pt x="8" y="100"/>
                  <a:pt x="0" y="92"/>
                  <a:pt x="0" y="8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25" y="8"/>
                  <a:pt x="33" y="17"/>
                </a:cubicBezTo>
                <a:cubicBezTo>
                  <a:pt x="33" y="17"/>
                  <a:pt x="42" y="25"/>
                  <a:pt x="66" y="25"/>
                </a:cubicBezTo>
                <a:cubicBezTo>
                  <a:pt x="91" y="33"/>
                  <a:pt x="125" y="33"/>
                  <a:pt x="158" y="33"/>
                </a:cubicBezTo>
                <a:cubicBezTo>
                  <a:pt x="167" y="33"/>
                  <a:pt x="167" y="33"/>
                  <a:pt x="175" y="33"/>
                </a:cubicBezTo>
                <a:cubicBezTo>
                  <a:pt x="208" y="33"/>
                  <a:pt x="242" y="33"/>
                  <a:pt x="267" y="25"/>
                </a:cubicBezTo>
                <a:cubicBezTo>
                  <a:pt x="292" y="25"/>
                  <a:pt x="300" y="17"/>
                  <a:pt x="300" y="17"/>
                </a:cubicBezTo>
                <a:cubicBezTo>
                  <a:pt x="309" y="8"/>
                  <a:pt x="309" y="0"/>
                  <a:pt x="317" y="0"/>
                </a:cubicBezTo>
                <a:lnTo>
                  <a:pt x="317" y="0"/>
                </a:lnTo>
                <a:cubicBezTo>
                  <a:pt x="325" y="0"/>
                  <a:pt x="333" y="8"/>
                  <a:pt x="333" y="17"/>
                </a:cubicBezTo>
                <a:lnTo>
                  <a:pt x="333" y="17"/>
                </a:lnTo>
                <a:lnTo>
                  <a:pt x="333" y="17"/>
                </a:lnTo>
                <a:lnTo>
                  <a:pt x="333" y="17"/>
                </a:lnTo>
                <a:cubicBezTo>
                  <a:pt x="333" y="83"/>
                  <a:pt x="333" y="83"/>
                  <a:pt x="333" y="83"/>
                </a:cubicBezTo>
                <a:cubicBezTo>
                  <a:pt x="333" y="100"/>
                  <a:pt x="300" y="108"/>
                  <a:pt x="275" y="117"/>
                </a:cubicBezTo>
                <a:cubicBezTo>
                  <a:pt x="250" y="125"/>
                  <a:pt x="208" y="125"/>
                  <a:pt x="167" y="125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75"/>
                  <a:pt x="42" y="83"/>
                  <a:pt x="75" y="92"/>
                </a:cubicBezTo>
                <a:cubicBezTo>
                  <a:pt x="100" y="92"/>
                  <a:pt x="133" y="100"/>
                  <a:pt x="167" y="100"/>
                </a:cubicBezTo>
                <a:cubicBezTo>
                  <a:pt x="200" y="100"/>
                  <a:pt x="233" y="92"/>
                  <a:pt x="258" y="92"/>
                </a:cubicBezTo>
                <a:cubicBezTo>
                  <a:pt x="292" y="83"/>
                  <a:pt x="300" y="75"/>
                  <a:pt x="300" y="75"/>
                </a:cubicBezTo>
                <a:cubicBezTo>
                  <a:pt x="300" y="50"/>
                  <a:pt x="300" y="50"/>
                  <a:pt x="300" y="50"/>
                </a:cubicBezTo>
                <a:cubicBezTo>
                  <a:pt x="292" y="50"/>
                  <a:pt x="283" y="50"/>
                  <a:pt x="283" y="50"/>
                </a:cubicBezTo>
                <a:cubicBezTo>
                  <a:pt x="250" y="58"/>
                  <a:pt x="217" y="67"/>
                  <a:pt x="175" y="67"/>
                </a:cubicBezTo>
                <a:cubicBezTo>
                  <a:pt x="167" y="67"/>
                  <a:pt x="167" y="67"/>
                  <a:pt x="158" y="67"/>
                </a:cubicBezTo>
                <a:cubicBezTo>
                  <a:pt x="117" y="67"/>
                  <a:pt x="83" y="58"/>
                  <a:pt x="50" y="50"/>
                </a:cubicBezTo>
                <a:cubicBezTo>
                  <a:pt x="42" y="50"/>
                  <a:pt x="33" y="50"/>
                  <a:pt x="33" y="50"/>
                </a:cubicBezTo>
                <a:lnTo>
                  <a:pt x="33" y="75"/>
                </a:lnTo>
                <a:close/>
                <a:moveTo>
                  <a:pt x="300" y="83"/>
                </a:moveTo>
                <a:lnTo>
                  <a:pt x="300" y="83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64">
            <a:extLst>
              <a:ext uri="{FF2B5EF4-FFF2-40B4-BE49-F238E27FC236}">
                <a16:creationId xmlns:a16="http://schemas.microsoft.com/office/drawing/2014/main" id="{2018D32A-45A9-E146-998C-847C5C66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440" y="8227078"/>
            <a:ext cx="356947" cy="98631"/>
          </a:xfrm>
          <a:custGeom>
            <a:avLst/>
            <a:gdLst>
              <a:gd name="T0" fmla="*/ 167 w 334"/>
              <a:gd name="T1" fmla="*/ 92 h 93"/>
              <a:gd name="T2" fmla="*/ 167 w 334"/>
              <a:gd name="T3" fmla="*/ 92 h 93"/>
              <a:gd name="T4" fmla="*/ 158 w 334"/>
              <a:gd name="T5" fmla="*/ 92 h 93"/>
              <a:gd name="T6" fmla="*/ 50 w 334"/>
              <a:gd name="T7" fmla="*/ 83 h 93"/>
              <a:gd name="T8" fmla="*/ 0 w 334"/>
              <a:gd name="T9" fmla="*/ 42 h 93"/>
              <a:gd name="T10" fmla="*/ 58 w 334"/>
              <a:gd name="T11" fmla="*/ 8 h 93"/>
              <a:gd name="T12" fmla="*/ 167 w 334"/>
              <a:gd name="T13" fmla="*/ 0 h 93"/>
              <a:gd name="T14" fmla="*/ 275 w 334"/>
              <a:gd name="T15" fmla="*/ 8 h 93"/>
              <a:gd name="T16" fmla="*/ 309 w 334"/>
              <a:gd name="T17" fmla="*/ 17 h 93"/>
              <a:gd name="T18" fmla="*/ 333 w 334"/>
              <a:gd name="T19" fmla="*/ 42 h 93"/>
              <a:gd name="T20" fmla="*/ 283 w 334"/>
              <a:gd name="T21" fmla="*/ 83 h 93"/>
              <a:gd name="T22" fmla="*/ 175 w 334"/>
              <a:gd name="T23" fmla="*/ 92 h 93"/>
              <a:gd name="T24" fmla="*/ 167 w 334"/>
              <a:gd name="T25" fmla="*/ 92 h 93"/>
              <a:gd name="T26" fmla="*/ 33 w 334"/>
              <a:gd name="T27" fmla="*/ 42 h 93"/>
              <a:gd name="T28" fmla="*/ 33 w 334"/>
              <a:gd name="T29" fmla="*/ 42 h 93"/>
              <a:gd name="T30" fmla="*/ 66 w 334"/>
              <a:gd name="T31" fmla="*/ 59 h 93"/>
              <a:gd name="T32" fmla="*/ 158 w 334"/>
              <a:gd name="T33" fmla="*/ 59 h 93"/>
              <a:gd name="T34" fmla="*/ 175 w 334"/>
              <a:gd name="T35" fmla="*/ 59 h 93"/>
              <a:gd name="T36" fmla="*/ 267 w 334"/>
              <a:gd name="T37" fmla="*/ 59 h 93"/>
              <a:gd name="T38" fmla="*/ 300 w 334"/>
              <a:gd name="T39" fmla="*/ 42 h 93"/>
              <a:gd name="T40" fmla="*/ 258 w 334"/>
              <a:gd name="T41" fmla="*/ 34 h 93"/>
              <a:gd name="T42" fmla="*/ 167 w 334"/>
              <a:gd name="T43" fmla="*/ 25 h 93"/>
              <a:gd name="T44" fmla="*/ 75 w 334"/>
              <a:gd name="T45" fmla="*/ 34 h 93"/>
              <a:gd name="T46" fmla="*/ 33 w 334"/>
              <a:gd name="T47" fmla="*/ 42 h 93"/>
              <a:gd name="T48" fmla="*/ 300 w 334"/>
              <a:gd name="T49" fmla="*/ 50 h 93"/>
              <a:gd name="T50" fmla="*/ 300 w 334"/>
              <a:gd name="T51" fmla="*/ 5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4" h="93">
                <a:moveTo>
                  <a:pt x="167" y="92"/>
                </a:moveTo>
                <a:lnTo>
                  <a:pt x="167" y="92"/>
                </a:lnTo>
                <a:lnTo>
                  <a:pt x="158" y="92"/>
                </a:lnTo>
                <a:cubicBezTo>
                  <a:pt x="117" y="92"/>
                  <a:pt x="83" y="92"/>
                  <a:pt x="50" y="83"/>
                </a:cubicBezTo>
                <a:cubicBezTo>
                  <a:pt x="33" y="75"/>
                  <a:pt x="0" y="67"/>
                  <a:pt x="0" y="42"/>
                </a:cubicBezTo>
                <a:cubicBezTo>
                  <a:pt x="0" y="25"/>
                  <a:pt x="33" y="17"/>
                  <a:pt x="58" y="8"/>
                </a:cubicBezTo>
                <a:cubicBezTo>
                  <a:pt x="83" y="0"/>
                  <a:pt x="125" y="0"/>
                  <a:pt x="167" y="0"/>
                </a:cubicBezTo>
                <a:cubicBezTo>
                  <a:pt x="208" y="0"/>
                  <a:pt x="250" y="0"/>
                  <a:pt x="275" y="8"/>
                </a:cubicBezTo>
                <a:cubicBezTo>
                  <a:pt x="292" y="8"/>
                  <a:pt x="300" y="17"/>
                  <a:pt x="309" y="17"/>
                </a:cubicBezTo>
                <a:cubicBezTo>
                  <a:pt x="325" y="25"/>
                  <a:pt x="333" y="34"/>
                  <a:pt x="333" y="42"/>
                </a:cubicBezTo>
                <a:cubicBezTo>
                  <a:pt x="333" y="67"/>
                  <a:pt x="300" y="75"/>
                  <a:pt x="283" y="83"/>
                </a:cubicBezTo>
                <a:cubicBezTo>
                  <a:pt x="250" y="92"/>
                  <a:pt x="217" y="92"/>
                  <a:pt x="175" y="92"/>
                </a:cubicBezTo>
                <a:lnTo>
                  <a:pt x="167" y="92"/>
                </a:lnTo>
                <a:close/>
                <a:moveTo>
                  <a:pt x="33" y="42"/>
                </a:moveTo>
                <a:lnTo>
                  <a:pt x="33" y="42"/>
                </a:lnTo>
                <a:cubicBezTo>
                  <a:pt x="42" y="50"/>
                  <a:pt x="50" y="50"/>
                  <a:pt x="66" y="59"/>
                </a:cubicBezTo>
                <a:cubicBezTo>
                  <a:pt x="91" y="59"/>
                  <a:pt x="125" y="59"/>
                  <a:pt x="158" y="59"/>
                </a:cubicBezTo>
                <a:cubicBezTo>
                  <a:pt x="167" y="59"/>
                  <a:pt x="167" y="59"/>
                  <a:pt x="175" y="59"/>
                </a:cubicBezTo>
                <a:cubicBezTo>
                  <a:pt x="208" y="59"/>
                  <a:pt x="242" y="59"/>
                  <a:pt x="267" y="59"/>
                </a:cubicBezTo>
                <a:cubicBezTo>
                  <a:pt x="283" y="50"/>
                  <a:pt x="292" y="50"/>
                  <a:pt x="300" y="42"/>
                </a:cubicBezTo>
                <a:cubicBezTo>
                  <a:pt x="292" y="42"/>
                  <a:pt x="283" y="42"/>
                  <a:pt x="258" y="34"/>
                </a:cubicBezTo>
                <a:cubicBezTo>
                  <a:pt x="233" y="34"/>
                  <a:pt x="200" y="25"/>
                  <a:pt x="167" y="25"/>
                </a:cubicBezTo>
                <a:cubicBezTo>
                  <a:pt x="133" y="25"/>
                  <a:pt x="100" y="34"/>
                  <a:pt x="75" y="34"/>
                </a:cubicBezTo>
                <a:cubicBezTo>
                  <a:pt x="50" y="42"/>
                  <a:pt x="42" y="42"/>
                  <a:pt x="33" y="42"/>
                </a:cubicBezTo>
                <a:close/>
                <a:moveTo>
                  <a:pt x="300" y="50"/>
                </a:moveTo>
                <a:lnTo>
                  <a:pt x="300" y="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5">
            <a:extLst>
              <a:ext uri="{FF2B5EF4-FFF2-40B4-BE49-F238E27FC236}">
                <a16:creationId xmlns:a16="http://schemas.microsoft.com/office/drawing/2014/main" id="{5327E125-712D-F54D-83A7-190C0107F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440" y="8264651"/>
            <a:ext cx="356947" cy="136205"/>
          </a:xfrm>
          <a:custGeom>
            <a:avLst/>
            <a:gdLst>
              <a:gd name="T0" fmla="*/ 167 w 334"/>
              <a:gd name="T1" fmla="*/ 125 h 126"/>
              <a:gd name="T2" fmla="*/ 167 w 334"/>
              <a:gd name="T3" fmla="*/ 125 h 126"/>
              <a:gd name="T4" fmla="*/ 58 w 334"/>
              <a:gd name="T5" fmla="*/ 108 h 126"/>
              <a:gd name="T6" fmla="*/ 16 w 334"/>
              <a:gd name="T7" fmla="*/ 100 h 126"/>
              <a:gd name="T8" fmla="*/ 0 w 334"/>
              <a:gd name="T9" fmla="*/ 75 h 126"/>
              <a:gd name="T10" fmla="*/ 0 w 334"/>
              <a:gd name="T11" fmla="*/ 8 h 126"/>
              <a:gd name="T12" fmla="*/ 16 w 334"/>
              <a:gd name="T13" fmla="*/ 0 h 126"/>
              <a:gd name="T14" fmla="*/ 16 w 334"/>
              <a:gd name="T15" fmla="*/ 0 h 126"/>
              <a:gd name="T16" fmla="*/ 33 w 334"/>
              <a:gd name="T17" fmla="*/ 8 h 126"/>
              <a:gd name="T18" fmla="*/ 66 w 334"/>
              <a:gd name="T19" fmla="*/ 25 h 126"/>
              <a:gd name="T20" fmla="*/ 158 w 334"/>
              <a:gd name="T21" fmla="*/ 25 h 126"/>
              <a:gd name="T22" fmla="*/ 175 w 334"/>
              <a:gd name="T23" fmla="*/ 25 h 126"/>
              <a:gd name="T24" fmla="*/ 267 w 334"/>
              <a:gd name="T25" fmla="*/ 25 h 126"/>
              <a:gd name="T26" fmla="*/ 300 w 334"/>
              <a:gd name="T27" fmla="*/ 8 h 126"/>
              <a:gd name="T28" fmla="*/ 317 w 334"/>
              <a:gd name="T29" fmla="*/ 0 h 126"/>
              <a:gd name="T30" fmla="*/ 317 w 334"/>
              <a:gd name="T31" fmla="*/ 0 h 126"/>
              <a:gd name="T32" fmla="*/ 333 w 334"/>
              <a:gd name="T33" fmla="*/ 8 h 126"/>
              <a:gd name="T34" fmla="*/ 333 w 334"/>
              <a:gd name="T35" fmla="*/ 16 h 126"/>
              <a:gd name="T36" fmla="*/ 333 w 334"/>
              <a:gd name="T37" fmla="*/ 16 h 126"/>
              <a:gd name="T38" fmla="*/ 333 w 334"/>
              <a:gd name="T39" fmla="*/ 16 h 126"/>
              <a:gd name="T40" fmla="*/ 333 w 334"/>
              <a:gd name="T41" fmla="*/ 75 h 126"/>
              <a:gd name="T42" fmla="*/ 275 w 334"/>
              <a:gd name="T43" fmla="*/ 108 h 126"/>
              <a:gd name="T44" fmla="*/ 167 w 334"/>
              <a:gd name="T45" fmla="*/ 125 h 126"/>
              <a:gd name="T46" fmla="*/ 33 w 334"/>
              <a:gd name="T47" fmla="*/ 75 h 126"/>
              <a:gd name="T48" fmla="*/ 33 w 334"/>
              <a:gd name="T49" fmla="*/ 75 h 126"/>
              <a:gd name="T50" fmla="*/ 75 w 334"/>
              <a:gd name="T51" fmla="*/ 83 h 126"/>
              <a:gd name="T52" fmla="*/ 167 w 334"/>
              <a:gd name="T53" fmla="*/ 91 h 126"/>
              <a:gd name="T54" fmla="*/ 258 w 334"/>
              <a:gd name="T55" fmla="*/ 83 h 126"/>
              <a:gd name="T56" fmla="*/ 300 w 334"/>
              <a:gd name="T57" fmla="*/ 75 h 126"/>
              <a:gd name="T58" fmla="*/ 300 w 334"/>
              <a:gd name="T59" fmla="*/ 41 h 126"/>
              <a:gd name="T60" fmla="*/ 283 w 334"/>
              <a:gd name="T61" fmla="*/ 49 h 126"/>
              <a:gd name="T62" fmla="*/ 175 w 334"/>
              <a:gd name="T63" fmla="*/ 58 h 126"/>
              <a:gd name="T64" fmla="*/ 158 w 334"/>
              <a:gd name="T65" fmla="*/ 58 h 126"/>
              <a:gd name="T66" fmla="*/ 50 w 334"/>
              <a:gd name="T67" fmla="*/ 49 h 126"/>
              <a:gd name="T68" fmla="*/ 33 w 334"/>
              <a:gd name="T69" fmla="*/ 41 h 126"/>
              <a:gd name="T70" fmla="*/ 33 w 334"/>
              <a:gd name="T71" fmla="*/ 75 h 126"/>
              <a:gd name="T72" fmla="*/ 300 w 334"/>
              <a:gd name="T73" fmla="*/ 75 h 126"/>
              <a:gd name="T74" fmla="*/ 300 w 334"/>
              <a:gd name="T75" fmla="*/ 75 h 126"/>
              <a:gd name="T76" fmla="*/ 33 w 334"/>
              <a:gd name="T77" fmla="*/ 8 h 126"/>
              <a:gd name="T78" fmla="*/ 33 w 334"/>
              <a:gd name="T79" fmla="*/ 8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4" h="126">
                <a:moveTo>
                  <a:pt x="167" y="125"/>
                </a:moveTo>
                <a:lnTo>
                  <a:pt x="167" y="125"/>
                </a:lnTo>
                <a:cubicBezTo>
                  <a:pt x="125" y="125"/>
                  <a:pt x="83" y="116"/>
                  <a:pt x="58" y="108"/>
                </a:cubicBezTo>
                <a:cubicBezTo>
                  <a:pt x="42" y="108"/>
                  <a:pt x="25" y="108"/>
                  <a:pt x="16" y="100"/>
                </a:cubicBezTo>
                <a:cubicBezTo>
                  <a:pt x="8" y="91"/>
                  <a:pt x="0" y="83"/>
                  <a:pt x="0" y="75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25" y="0"/>
                  <a:pt x="33" y="8"/>
                </a:cubicBezTo>
                <a:cubicBezTo>
                  <a:pt x="33" y="8"/>
                  <a:pt x="42" y="16"/>
                  <a:pt x="66" y="25"/>
                </a:cubicBezTo>
                <a:cubicBezTo>
                  <a:pt x="91" y="25"/>
                  <a:pt x="125" y="25"/>
                  <a:pt x="158" y="25"/>
                </a:cubicBezTo>
                <a:cubicBezTo>
                  <a:pt x="167" y="25"/>
                  <a:pt x="167" y="25"/>
                  <a:pt x="175" y="25"/>
                </a:cubicBezTo>
                <a:cubicBezTo>
                  <a:pt x="208" y="25"/>
                  <a:pt x="242" y="25"/>
                  <a:pt x="267" y="25"/>
                </a:cubicBezTo>
                <a:cubicBezTo>
                  <a:pt x="292" y="16"/>
                  <a:pt x="300" y="8"/>
                  <a:pt x="300" y="8"/>
                </a:cubicBezTo>
                <a:cubicBezTo>
                  <a:pt x="309" y="0"/>
                  <a:pt x="309" y="0"/>
                  <a:pt x="317" y="0"/>
                </a:cubicBezTo>
                <a:lnTo>
                  <a:pt x="317" y="0"/>
                </a:lnTo>
                <a:cubicBezTo>
                  <a:pt x="325" y="0"/>
                  <a:pt x="333" y="8"/>
                  <a:pt x="333" y="8"/>
                </a:cubicBezTo>
                <a:lnTo>
                  <a:pt x="333" y="16"/>
                </a:lnTo>
                <a:lnTo>
                  <a:pt x="333" y="16"/>
                </a:lnTo>
                <a:lnTo>
                  <a:pt x="333" y="16"/>
                </a:lnTo>
                <a:cubicBezTo>
                  <a:pt x="333" y="75"/>
                  <a:pt x="333" y="75"/>
                  <a:pt x="333" y="75"/>
                </a:cubicBezTo>
                <a:cubicBezTo>
                  <a:pt x="333" y="100"/>
                  <a:pt x="300" y="108"/>
                  <a:pt x="275" y="108"/>
                </a:cubicBezTo>
                <a:cubicBezTo>
                  <a:pt x="250" y="116"/>
                  <a:pt x="208" y="125"/>
                  <a:pt x="167" y="125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75"/>
                  <a:pt x="42" y="83"/>
                  <a:pt x="75" y="83"/>
                </a:cubicBezTo>
                <a:cubicBezTo>
                  <a:pt x="100" y="91"/>
                  <a:pt x="133" y="91"/>
                  <a:pt x="167" y="91"/>
                </a:cubicBezTo>
                <a:cubicBezTo>
                  <a:pt x="200" y="91"/>
                  <a:pt x="233" y="91"/>
                  <a:pt x="258" y="83"/>
                </a:cubicBezTo>
                <a:cubicBezTo>
                  <a:pt x="292" y="83"/>
                  <a:pt x="300" y="75"/>
                  <a:pt x="300" y="75"/>
                </a:cubicBezTo>
                <a:cubicBezTo>
                  <a:pt x="300" y="41"/>
                  <a:pt x="300" y="41"/>
                  <a:pt x="300" y="41"/>
                </a:cubicBezTo>
                <a:cubicBezTo>
                  <a:pt x="292" y="41"/>
                  <a:pt x="283" y="49"/>
                  <a:pt x="283" y="49"/>
                </a:cubicBezTo>
                <a:cubicBezTo>
                  <a:pt x="250" y="58"/>
                  <a:pt x="217" y="58"/>
                  <a:pt x="175" y="58"/>
                </a:cubicBezTo>
                <a:cubicBezTo>
                  <a:pt x="167" y="58"/>
                  <a:pt x="158" y="58"/>
                  <a:pt x="158" y="58"/>
                </a:cubicBezTo>
                <a:cubicBezTo>
                  <a:pt x="117" y="58"/>
                  <a:pt x="83" y="58"/>
                  <a:pt x="50" y="49"/>
                </a:cubicBezTo>
                <a:cubicBezTo>
                  <a:pt x="42" y="49"/>
                  <a:pt x="33" y="41"/>
                  <a:pt x="33" y="41"/>
                </a:cubicBezTo>
                <a:lnTo>
                  <a:pt x="33" y="75"/>
                </a:lnTo>
                <a:close/>
                <a:moveTo>
                  <a:pt x="300" y="75"/>
                </a:moveTo>
                <a:lnTo>
                  <a:pt x="300" y="75"/>
                </a:lnTo>
                <a:close/>
                <a:moveTo>
                  <a:pt x="33" y="8"/>
                </a:moveTo>
                <a:lnTo>
                  <a:pt x="33" y="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6">
            <a:extLst>
              <a:ext uri="{FF2B5EF4-FFF2-40B4-BE49-F238E27FC236}">
                <a16:creationId xmlns:a16="http://schemas.microsoft.com/office/drawing/2014/main" id="{D4FF0AD8-0D69-5647-B650-ACFC6149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567" y="8057998"/>
            <a:ext cx="455578" cy="455578"/>
          </a:xfrm>
          <a:custGeom>
            <a:avLst/>
            <a:gdLst>
              <a:gd name="T0" fmla="*/ 208 w 426"/>
              <a:gd name="T1" fmla="*/ 426 h 427"/>
              <a:gd name="T2" fmla="*/ 208 w 426"/>
              <a:gd name="T3" fmla="*/ 426 h 427"/>
              <a:gd name="T4" fmla="*/ 58 w 426"/>
              <a:gd name="T5" fmla="*/ 359 h 427"/>
              <a:gd name="T6" fmla="*/ 0 w 426"/>
              <a:gd name="T7" fmla="*/ 209 h 427"/>
              <a:gd name="T8" fmla="*/ 58 w 426"/>
              <a:gd name="T9" fmla="*/ 59 h 427"/>
              <a:gd name="T10" fmla="*/ 208 w 426"/>
              <a:gd name="T11" fmla="*/ 0 h 427"/>
              <a:gd name="T12" fmla="*/ 359 w 426"/>
              <a:gd name="T13" fmla="*/ 59 h 427"/>
              <a:gd name="T14" fmla="*/ 425 w 426"/>
              <a:gd name="T15" fmla="*/ 209 h 427"/>
              <a:gd name="T16" fmla="*/ 359 w 426"/>
              <a:gd name="T17" fmla="*/ 359 h 427"/>
              <a:gd name="T18" fmla="*/ 208 w 426"/>
              <a:gd name="T19" fmla="*/ 426 h 427"/>
              <a:gd name="T20" fmla="*/ 208 w 426"/>
              <a:gd name="T21" fmla="*/ 26 h 427"/>
              <a:gd name="T22" fmla="*/ 208 w 426"/>
              <a:gd name="T23" fmla="*/ 26 h 427"/>
              <a:gd name="T24" fmla="*/ 25 w 426"/>
              <a:gd name="T25" fmla="*/ 209 h 427"/>
              <a:gd name="T26" fmla="*/ 208 w 426"/>
              <a:gd name="T27" fmla="*/ 401 h 427"/>
              <a:gd name="T28" fmla="*/ 400 w 426"/>
              <a:gd name="T29" fmla="*/ 209 h 427"/>
              <a:gd name="T30" fmla="*/ 208 w 426"/>
              <a:gd name="T31" fmla="*/ 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6" h="427">
                <a:moveTo>
                  <a:pt x="208" y="426"/>
                </a:moveTo>
                <a:lnTo>
                  <a:pt x="208" y="426"/>
                </a:lnTo>
                <a:cubicBezTo>
                  <a:pt x="150" y="426"/>
                  <a:pt x="100" y="401"/>
                  <a:pt x="58" y="359"/>
                </a:cubicBezTo>
                <a:cubicBezTo>
                  <a:pt x="16" y="326"/>
                  <a:pt x="0" y="268"/>
                  <a:pt x="0" y="209"/>
                </a:cubicBezTo>
                <a:cubicBezTo>
                  <a:pt x="0" y="151"/>
                  <a:pt x="16" y="101"/>
                  <a:pt x="58" y="59"/>
                </a:cubicBezTo>
                <a:cubicBezTo>
                  <a:pt x="100" y="17"/>
                  <a:pt x="150" y="0"/>
                  <a:pt x="208" y="0"/>
                </a:cubicBezTo>
                <a:cubicBezTo>
                  <a:pt x="267" y="0"/>
                  <a:pt x="325" y="17"/>
                  <a:pt x="359" y="59"/>
                </a:cubicBezTo>
                <a:cubicBezTo>
                  <a:pt x="400" y="101"/>
                  <a:pt x="425" y="151"/>
                  <a:pt x="425" y="209"/>
                </a:cubicBezTo>
                <a:cubicBezTo>
                  <a:pt x="425" y="268"/>
                  <a:pt x="400" y="326"/>
                  <a:pt x="359" y="359"/>
                </a:cubicBezTo>
                <a:cubicBezTo>
                  <a:pt x="325" y="401"/>
                  <a:pt x="267" y="426"/>
                  <a:pt x="208" y="426"/>
                </a:cubicBezTo>
                <a:close/>
                <a:moveTo>
                  <a:pt x="208" y="26"/>
                </a:moveTo>
                <a:lnTo>
                  <a:pt x="208" y="26"/>
                </a:lnTo>
                <a:cubicBezTo>
                  <a:pt x="108" y="26"/>
                  <a:pt x="25" y="109"/>
                  <a:pt x="25" y="209"/>
                </a:cubicBezTo>
                <a:cubicBezTo>
                  <a:pt x="25" y="318"/>
                  <a:pt x="108" y="401"/>
                  <a:pt x="208" y="401"/>
                </a:cubicBezTo>
                <a:cubicBezTo>
                  <a:pt x="317" y="401"/>
                  <a:pt x="400" y="318"/>
                  <a:pt x="400" y="209"/>
                </a:cubicBezTo>
                <a:cubicBezTo>
                  <a:pt x="400" y="109"/>
                  <a:pt x="317" y="26"/>
                  <a:pt x="208" y="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7">
            <a:extLst>
              <a:ext uri="{FF2B5EF4-FFF2-40B4-BE49-F238E27FC236}">
                <a16:creationId xmlns:a16="http://schemas.microsoft.com/office/drawing/2014/main" id="{F7EF79E1-BD44-FB4E-87FC-0EA27616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7232" y="8109663"/>
            <a:ext cx="347553" cy="347553"/>
          </a:xfrm>
          <a:custGeom>
            <a:avLst/>
            <a:gdLst>
              <a:gd name="T0" fmla="*/ 158 w 326"/>
              <a:gd name="T1" fmla="*/ 325 h 326"/>
              <a:gd name="T2" fmla="*/ 158 w 326"/>
              <a:gd name="T3" fmla="*/ 325 h 326"/>
              <a:gd name="T4" fmla="*/ 0 w 326"/>
              <a:gd name="T5" fmla="*/ 158 h 326"/>
              <a:gd name="T6" fmla="*/ 158 w 326"/>
              <a:gd name="T7" fmla="*/ 0 h 326"/>
              <a:gd name="T8" fmla="*/ 325 w 326"/>
              <a:gd name="T9" fmla="*/ 158 h 326"/>
              <a:gd name="T10" fmla="*/ 158 w 326"/>
              <a:gd name="T11" fmla="*/ 325 h 326"/>
              <a:gd name="T12" fmla="*/ 158 w 326"/>
              <a:gd name="T13" fmla="*/ 25 h 326"/>
              <a:gd name="T14" fmla="*/ 158 w 326"/>
              <a:gd name="T15" fmla="*/ 25 h 326"/>
              <a:gd name="T16" fmla="*/ 25 w 326"/>
              <a:gd name="T17" fmla="*/ 158 h 326"/>
              <a:gd name="T18" fmla="*/ 158 w 326"/>
              <a:gd name="T19" fmla="*/ 300 h 326"/>
              <a:gd name="T20" fmla="*/ 300 w 326"/>
              <a:gd name="T21" fmla="*/ 158 h 326"/>
              <a:gd name="T22" fmla="*/ 158 w 326"/>
              <a:gd name="T23" fmla="*/ 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" h="326">
                <a:moveTo>
                  <a:pt x="158" y="325"/>
                </a:moveTo>
                <a:lnTo>
                  <a:pt x="158" y="325"/>
                </a:lnTo>
                <a:cubicBezTo>
                  <a:pt x="67" y="325"/>
                  <a:pt x="0" y="250"/>
                  <a:pt x="0" y="158"/>
                </a:cubicBezTo>
                <a:cubicBezTo>
                  <a:pt x="0" y="66"/>
                  <a:pt x="67" y="0"/>
                  <a:pt x="158" y="0"/>
                </a:cubicBezTo>
                <a:cubicBezTo>
                  <a:pt x="250" y="0"/>
                  <a:pt x="325" y="66"/>
                  <a:pt x="325" y="158"/>
                </a:cubicBezTo>
                <a:cubicBezTo>
                  <a:pt x="325" y="250"/>
                  <a:pt x="250" y="325"/>
                  <a:pt x="158" y="325"/>
                </a:cubicBezTo>
                <a:close/>
                <a:moveTo>
                  <a:pt x="158" y="25"/>
                </a:moveTo>
                <a:lnTo>
                  <a:pt x="158" y="25"/>
                </a:lnTo>
                <a:cubicBezTo>
                  <a:pt x="83" y="25"/>
                  <a:pt x="25" y="83"/>
                  <a:pt x="25" y="158"/>
                </a:cubicBezTo>
                <a:cubicBezTo>
                  <a:pt x="25" y="233"/>
                  <a:pt x="83" y="300"/>
                  <a:pt x="158" y="300"/>
                </a:cubicBezTo>
                <a:cubicBezTo>
                  <a:pt x="233" y="300"/>
                  <a:pt x="300" y="233"/>
                  <a:pt x="300" y="158"/>
                </a:cubicBezTo>
                <a:cubicBezTo>
                  <a:pt x="300" y="83"/>
                  <a:pt x="233" y="25"/>
                  <a:pt x="158" y="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8">
            <a:extLst>
              <a:ext uri="{FF2B5EF4-FFF2-40B4-BE49-F238E27FC236}">
                <a16:creationId xmlns:a16="http://schemas.microsoft.com/office/drawing/2014/main" id="{2908D860-0DE0-514F-86AA-A44E091D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4647" y="8189504"/>
            <a:ext cx="108025" cy="178473"/>
          </a:xfrm>
          <a:custGeom>
            <a:avLst/>
            <a:gdLst>
              <a:gd name="T0" fmla="*/ 50 w 101"/>
              <a:gd name="T1" fmla="*/ 167 h 168"/>
              <a:gd name="T2" fmla="*/ 50 w 101"/>
              <a:gd name="T3" fmla="*/ 167 h 168"/>
              <a:gd name="T4" fmla="*/ 8 w 101"/>
              <a:gd name="T5" fmla="*/ 158 h 168"/>
              <a:gd name="T6" fmla="*/ 8 w 101"/>
              <a:gd name="T7" fmla="*/ 142 h 168"/>
              <a:gd name="T8" fmla="*/ 17 w 101"/>
              <a:gd name="T9" fmla="*/ 133 h 168"/>
              <a:gd name="T10" fmla="*/ 75 w 101"/>
              <a:gd name="T11" fmla="*/ 142 h 168"/>
              <a:gd name="T12" fmla="*/ 84 w 101"/>
              <a:gd name="T13" fmla="*/ 116 h 168"/>
              <a:gd name="T14" fmla="*/ 50 w 101"/>
              <a:gd name="T15" fmla="*/ 92 h 168"/>
              <a:gd name="T16" fmla="*/ 17 w 101"/>
              <a:gd name="T17" fmla="*/ 75 h 168"/>
              <a:gd name="T18" fmla="*/ 8 w 101"/>
              <a:gd name="T19" fmla="*/ 50 h 168"/>
              <a:gd name="T20" fmla="*/ 25 w 101"/>
              <a:gd name="T21" fmla="*/ 16 h 168"/>
              <a:gd name="T22" fmla="*/ 92 w 101"/>
              <a:gd name="T23" fmla="*/ 16 h 168"/>
              <a:gd name="T24" fmla="*/ 100 w 101"/>
              <a:gd name="T25" fmla="*/ 25 h 168"/>
              <a:gd name="T26" fmla="*/ 84 w 101"/>
              <a:gd name="T27" fmla="*/ 33 h 168"/>
              <a:gd name="T28" fmla="*/ 34 w 101"/>
              <a:gd name="T29" fmla="*/ 33 h 168"/>
              <a:gd name="T30" fmla="*/ 25 w 101"/>
              <a:gd name="T31" fmla="*/ 50 h 168"/>
              <a:gd name="T32" fmla="*/ 59 w 101"/>
              <a:gd name="T33" fmla="*/ 75 h 168"/>
              <a:gd name="T34" fmla="*/ 84 w 101"/>
              <a:gd name="T35" fmla="*/ 92 h 168"/>
              <a:gd name="T36" fmla="*/ 100 w 101"/>
              <a:gd name="T37" fmla="*/ 116 h 168"/>
              <a:gd name="T38" fmla="*/ 84 w 101"/>
              <a:gd name="T39" fmla="*/ 158 h 168"/>
              <a:gd name="T40" fmla="*/ 50 w 101"/>
              <a:gd name="T41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" h="168">
                <a:moveTo>
                  <a:pt x="50" y="167"/>
                </a:moveTo>
                <a:lnTo>
                  <a:pt x="50" y="167"/>
                </a:lnTo>
                <a:cubicBezTo>
                  <a:pt x="34" y="167"/>
                  <a:pt x="25" y="158"/>
                  <a:pt x="8" y="158"/>
                </a:cubicBezTo>
                <a:cubicBezTo>
                  <a:pt x="8" y="150"/>
                  <a:pt x="0" y="150"/>
                  <a:pt x="8" y="142"/>
                </a:cubicBezTo>
                <a:cubicBezTo>
                  <a:pt x="8" y="133"/>
                  <a:pt x="17" y="133"/>
                  <a:pt x="17" y="133"/>
                </a:cubicBezTo>
                <a:cubicBezTo>
                  <a:pt x="42" y="142"/>
                  <a:pt x="59" y="142"/>
                  <a:pt x="75" y="142"/>
                </a:cubicBezTo>
                <a:cubicBezTo>
                  <a:pt x="75" y="133"/>
                  <a:pt x="84" y="125"/>
                  <a:pt x="84" y="116"/>
                </a:cubicBezTo>
                <a:cubicBezTo>
                  <a:pt x="84" y="108"/>
                  <a:pt x="67" y="100"/>
                  <a:pt x="50" y="92"/>
                </a:cubicBezTo>
                <a:cubicBezTo>
                  <a:pt x="42" y="92"/>
                  <a:pt x="25" y="83"/>
                  <a:pt x="17" y="75"/>
                </a:cubicBezTo>
                <a:cubicBezTo>
                  <a:pt x="8" y="67"/>
                  <a:pt x="8" y="58"/>
                  <a:pt x="8" y="50"/>
                </a:cubicBezTo>
                <a:cubicBezTo>
                  <a:pt x="8" y="33"/>
                  <a:pt x="8" y="25"/>
                  <a:pt x="25" y="16"/>
                </a:cubicBezTo>
                <a:cubicBezTo>
                  <a:pt x="42" y="0"/>
                  <a:pt x="67" y="0"/>
                  <a:pt x="92" y="16"/>
                </a:cubicBezTo>
                <a:cubicBezTo>
                  <a:pt x="100" y="16"/>
                  <a:pt x="100" y="25"/>
                  <a:pt x="100" y="25"/>
                </a:cubicBezTo>
                <a:cubicBezTo>
                  <a:pt x="100" y="33"/>
                  <a:pt x="92" y="33"/>
                  <a:pt x="84" y="33"/>
                </a:cubicBezTo>
                <a:cubicBezTo>
                  <a:pt x="67" y="25"/>
                  <a:pt x="50" y="25"/>
                  <a:pt x="34" y="33"/>
                </a:cubicBezTo>
                <a:cubicBezTo>
                  <a:pt x="25" y="33"/>
                  <a:pt x="25" y="41"/>
                  <a:pt x="25" y="50"/>
                </a:cubicBezTo>
                <a:cubicBezTo>
                  <a:pt x="25" y="58"/>
                  <a:pt x="42" y="67"/>
                  <a:pt x="59" y="75"/>
                </a:cubicBezTo>
                <a:cubicBezTo>
                  <a:pt x="67" y="83"/>
                  <a:pt x="75" y="83"/>
                  <a:pt x="84" y="92"/>
                </a:cubicBezTo>
                <a:cubicBezTo>
                  <a:pt x="92" y="100"/>
                  <a:pt x="100" y="108"/>
                  <a:pt x="100" y="116"/>
                </a:cubicBezTo>
                <a:cubicBezTo>
                  <a:pt x="100" y="133"/>
                  <a:pt x="92" y="150"/>
                  <a:pt x="84" y="158"/>
                </a:cubicBezTo>
                <a:cubicBezTo>
                  <a:pt x="75" y="158"/>
                  <a:pt x="59" y="167"/>
                  <a:pt x="50" y="1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9">
            <a:extLst>
              <a:ext uri="{FF2B5EF4-FFF2-40B4-BE49-F238E27FC236}">
                <a16:creationId xmlns:a16="http://schemas.microsoft.com/office/drawing/2014/main" id="{948683DA-9D22-F14E-962C-2F794FF60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6919" y="8156629"/>
            <a:ext cx="18787" cy="37573"/>
          </a:xfrm>
          <a:custGeom>
            <a:avLst/>
            <a:gdLst>
              <a:gd name="T0" fmla="*/ 8 w 18"/>
              <a:gd name="T1" fmla="*/ 34 h 35"/>
              <a:gd name="T2" fmla="*/ 8 w 18"/>
              <a:gd name="T3" fmla="*/ 34 h 35"/>
              <a:gd name="T4" fmla="*/ 0 w 18"/>
              <a:gd name="T5" fmla="*/ 25 h 35"/>
              <a:gd name="T6" fmla="*/ 0 w 18"/>
              <a:gd name="T7" fmla="*/ 9 h 35"/>
              <a:gd name="T8" fmla="*/ 8 w 18"/>
              <a:gd name="T9" fmla="*/ 0 h 35"/>
              <a:gd name="T10" fmla="*/ 17 w 18"/>
              <a:gd name="T11" fmla="*/ 9 h 35"/>
              <a:gd name="T12" fmla="*/ 17 w 18"/>
              <a:gd name="T13" fmla="*/ 25 h 35"/>
              <a:gd name="T14" fmla="*/ 8 w 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5">
                <a:moveTo>
                  <a:pt x="8" y="34"/>
                </a:moveTo>
                <a:lnTo>
                  <a:pt x="8" y="34"/>
                </a:lnTo>
                <a:cubicBezTo>
                  <a:pt x="8" y="34"/>
                  <a:pt x="0" y="34"/>
                  <a:pt x="0" y="2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34"/>
                  <a:pt x="17" y="34"/>
                  <a:pt x="8" y="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70">
            <a:extLst>
              <a:ext uri="{FF2B5EF4-FFF2-40B4-BE49-F238E27FC236}">
                <a16:creationId xmlns:a16="http://schemas.microsoft.com/office/drawing/2014/main" id="{C83CBDAA-CA3F-DF46-8137-0A40DF17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6919" y="8367978"/>
            <a:ext cx="18787" cy="37573"/>
          </a:xfrm>
          <a:custGeom>
            <a:avLst/>
            <a:gdLst>
              <a:gd name="T0" fmla="*/ 8 w 18"/>
              <a:gd name="T1" fmla="*/ 33 h 34"/>
              <a:gd name="T2" fmla="*/ 8 w 18"/>
              <a:gd name="T3" fmla="*/ 33 h 34"/>
              <a:gd name="T4" fmla="*/ 0 w 18"/>
              <a:gd name="T5" fmla="*/ 25 h 34"/>
              <a:gd name="T6" fmla="*/ 0 w 18"/>
              <a:gd name="T7" fmla="*/ 8 h 34"/>
              <a:gd name="T8" fmla="*/ 8 w 18"/>
              <a:gd name="T9" fmla="*/ 0 h 34"/>
              <a:gd name="T10" fmla="*/ 17 w 18"/>
              <a:gd name="T11" fmla="*/ 8 h 34"/>
              <a:gd name="T12" fmla="*/ 17 w 18"/>
              <a:gd name="T13" fmla="*/ 25 h 34"/>
              <a:gd name="T14" fmla="*/ 8 w 18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4">
                <a:moveTo>
                  <a:pt x="8" y="33"/>
                </a:moveTo>
                <a:lnTo>
                  <a:pt x="8" y="33"/>
                </a:lnTo>
                <a:cubicBezTo>
                  <a:pt x="8" y="33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7" y="0"/>
                  <a:pt x="17" y="8"/>
                  <a:pt x="17" y="8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33"/>
                  <a:pt x="17" y="33"/>
                  <a:pt x="8" y="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Google Shape;207;p7">
            <a:extLst>
              <a:ext uri="{FF2B5EF4-FFF2-40B4-BE49-F238E27FC236}">
                <a16:creationId xmlns:a16="http://schemas.microsoft.com/office/drawing/2014/main" id="{9FB0ADA8-7CB4-1F42-8CAE-2AABA27F9F1D}"/>
              </a:ext>
            </a:extLst>
          </p:cNvPr>
          <p:cNvSpPr txBox="1"/>
          <p:nvPr/>
        </p:nvSpPr>
        <p:spPr>
          <a:xfrm>
            <a:off x="10754321" y="908278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8" name="Google Shape;208;p7">
            <a:extLst>
              <a:ext uri="{FF2B5EF4-FFF2-40B4-BE49-F238E27FC236}">
                <a16:creationId xmlns:a16="http://schemas.microsoft.com/office/drawing/2014/main" id="{835412E0-1DAF-C042-AA90-D8D76A6EB01B}"/>
              </a:ext>
            </a:extLst>
          </p:cNvPr>
          <p:cNvSpPr txBox="1"/>
          <p:nvPr/>
        </p:nvSpPr>
        <p:spPr>
          <a:xfrm>
            <a:off x="2451398" y="22718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207;p7">
            <a:extLst>
              <a:ext uri="{FF2B5EF4-FFF2-40B4-BE49-F238E27FC236}">
                <a16:creationId xmlns:a16="http://schemas.microsoft.com/office/drawing/2014/main" id="{74E487C4-93B5-CD4B-8D07-865F2BB0EF3B}"/>
              </a:ext>
            </a:extLst>
          </p:cNvPr>
          <p:cNvSpPr txBox="1"/>
          <p:nvPr/>
        </p:nvSpPr>
        <p:spPr>
          <a:xfrm>
            <a:off x="1553221" y="5658582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0" name="Google Shape;207;p7">
            <a:extLst>
              <a:ext uri="{FF2B5EF4-FFF2-40B4-BE49-F238E27FC236}">
                <a16:creationId xmlns:a16="http://schemas.microsoft.com/office/drawing/2014/main" id="{B4978590-8619-E445-822F-76790D501B44}"/>
              </a:ext>
            </a:extLst>
          </p:cNvPr>
          <p:cNvSpPr txBox="1"/>
          <p:nvPr/>
        </p:nvSpPr>
        <p:spPr>
          <a:xfrm>
            <a:off x="1549690" y="7593608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</a:t>
            </a: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1" name="Google Shape;207;p7">
            <a:extLst>
              <a:ext uri="{FF2B5EF4-FFF2-40B4-BE49-F238E27FC236}">
                <a16:creationId xmlns:a16="http://schemas.microsoft.com/office/drawing/2014/main" id="{3C5247F2-AB9C-364A-849A-0B7A963AB02E}"/>
              </a:ext>
            </a:extLst>
          </p:cNvPr>
          <p:cNvSpPr txBox="1"/>
          <p:nvPr/>
        </p:nvSpPr>
        <p:spPr>
          <a:xfrm>
            <a:off x="1567311" y="9566208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3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2" name="Google Shape;207;p7">
            <a:extLst>
              <a:ext uri="{FF2B5EF4-FFF2-40B4-BE49-F238E27FC236}">
                <a16:creationId xmlns:a16="http://schemas.microsoft.com/office/drawing/2014/main" id="{BE60D66E-72A2-8C4A-8578-DE6129E06BD6}"/>
              </a:ext>
            </a:extLst>
          </p:cNvPr>
          <p:cNvSpPr txBox="1"/>
          <p:nvPr/>
        </p:nvSpPr>
        <p:spPr>
          <a:xfrm>
            <a:off x="17988613" y="5698268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4</a:t>
            </a: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3" name="Google Shape;207;p7">
            <a:extLst>
              <a:ext uri="{FF2B5EF4-FFF2-40B4-BE49-F238E27FC236}">
                <a16:creationId xmlns:a16="http://schemas.microsoft.com/office/drawing/2014/main" id="{72DFD5B6-8794-DF40-871A-B1F7CF094769}"/>
              </a:ext>
            </a:extLst>
          </p:cNvPr>
          <p:cNvSpPr txBox="1"/>
          <p:nvPr/>
        </p:nvSpPr>
        <p:spPr>
          <a:xfrm>
            <a:off x="17983006" y="7800261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5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4" name="Google Shape;207;p7">
            <a:extLst>
              <a:ext uri="{FF2B5EF4-FFF2-40B4-BE49-F238E27FC236}">
                <a16:creationId xmlns:a16="http://schemas.microsoft.com/office/drawing/2014/main" id="{32215A29-0295-2F46-AAB4-24D62181402D}"/>
              </a:ext>
            </a:extLst>
          </p:cNvPr>
          <p:cNvSpPr txBox="1"/>
          <p:nvPr/>
        </p:nvSpPr>
        <p:spPr>
          <a:xfrm>
            <a:off x="17944575" y="9663656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6</a:t>
            </a: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5" name="Google Shape;264;p9">
            <a:extLst>
              <a:ext uri="{FF2B5EF4-FFF2-40B4-BE49-F238E27FC236}">
                <a16:creationId xmlns:a16="http://schemas.microsoft.com/office/drawing/2014/main" id="{E353CEC5-706D-E944-AA42-8F8CC90BF9C1}"/>
              </a:ext>
            </a:extLst>
          </p:cNvPr>
          <p:cNvSpPr txBox="1"/>
          <p:nvPr/>
        </p:nvSpPr>
        <p:spPr>
          <a:xfrm>
            <a:off x="3336962" y="561808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265;p9">
            <a:extLst>
              <a:ext uri="{FF2B5EF4-FFF2-40B4-BE49-F238E27FC236}">
                <a16:creationId xmlns:a16="http://schemas.microsoft.com/office/drawing/2014/main" id="{43B601F9-90F0-0B44-B1A2-A203651B492E}"/>
              </a:ext>
            </a:extLst>
          </p:cNvPr>
          <p:cNvSpPr/>
          <p:nvPr/>
        </p:nvSpPr>
        <p:spPr>
          <a:xfrm>
            <a:off x="3333120" y="613442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7" name="Google Shape;264;p9">
            <a:extLst>
              <a:ext uri="{FF2B5EF4-FFF2-40B4-BE49-F238E27FC236}">
                <a16:creationId xmlns:a16="http://schemas.microsoft.com/office/drawing/2014/main" id="{2229ABBB-BE65-7E47-B410-5299B2A3604B}"/>
              </a:ext>
            </a:extLst>
          </p:cNvPr>
          <p:cNvSpPr txBox="1"/>
          <p:nvPr/>
        </p:nvSpPr>
        <p:spPr>
          <a:xfrm>
            <a:off x="3333928" y="750144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265;p9">
            <a:extLst>
              <a:ext uri="{FF2B5EF4-FFF2-40B4-BE49-F238E27FC236}">
                <a16:creationId xmlns:a16="http://schemas.microsoft.com/office/drawing/2014/main" id="{3CED0C5F-CC0A-5E4D-BC3E-9F0F54796D5B}"/>
              </a:ext>
            </a:extLst>
          </p:cNvPr>
          <p:cNvSpPr/>
          <p:nvPr/>
        </p:nvSpPr>
        <p:spPr>
          <a:xfrm>
            <a:off x="3330086" y="801778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9" name="Google Shape;264;p9">
            <a:extLst>
              <a:ext uri="{FF2B5EF4-FFF2-40B4-BE49-F238E27FC236}">
                <a16:creationId xmlns:a16="http://schemas.microsoft.com/office/drawing/2014/main" id="{D5756DB0-6308-D540-B738-5CE9EB12E71F}"/>
              </a:ext>
            </a:extLst>
          </p:cNvPr>
          <p:cNvSpPr txBox="1"/>
          <p:nvPr/>
        </p:nvSpPr>
        <p:spPr>
          <a:xfrm>
            <a:off x="3331607" y="953304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265;p9">
            <a:extLst>
              <a:ext uri="{FF2B5EF4-FFF2-40B4-BE49-F238E27FC236}">
                <a16:creationId xmlns:a16="http://schemas.microsoft.com/office/drawing/2014/main" id="{B1E39FA7-9B62-0F4B-8BF6-627FACBD444E}"/>
              </a:ext>
            </a:extLst>
          </p:cNvPr>
          <p:cNvSpPr/>
          <p:nvPr/>
        </p:nvSpPr>
        <p:spPr>
          <a:xfrm>
            <a:off x="3327765" y="1004938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1" name="Google Shape;264;p9">
            <a:extLst>
              <a:ext uri="{FF2B5EF4-FFF2-40B4-BE49-F238E27FC236}">
                <a16:creationId xmlns:a16="http://schemas.microsoft.com/office/drawing/2014/main" id="{36EE69D3-1DCD-B742-B2F5-592029EF85C9}"/>
              </a:ext>
            </a:extLst>
          </p:cNvPr>
          <p:cNvSpPr txBox="1"/>
          <p:nvPr/>
        </p:nvSpPr>
        <p:spPr>
          <a:xfrm>
            <a:off x="19747256" y="549814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265;p9">
            <a:extLst>
              <a:ext uri="{FF2B5EF4-FFF2-40B4-BE49-F238E27FC236}">
                <a16:creationId xmlns:a16="http://schemas.microsoft.com/office/drawing/2014/main" id="{60201651-2751-914E-9CC2-165067A2836F}"/>
              </a:ext>
            </a:extLst>
          </p:cNvPr>
          <p:cNvSpPr/>
          <p:nvPr/>
        </p:nvSpPr>
        <p:spPr>
          <a:xfrm>
            <a:off x="19743414" y="601449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5" name="Google Shape;264;p9">
            <a:extLst>
              <a:ext uri="{FF2B5EF4-FFF2-40B4-BE49-F238E27FC236}">
                <a16:creationId xmlns:a16="http://schemas.microsoft.com/office/drawing/2014/main" id="{E7A55075-7BAF-CB48-BB9C-3CFE90E20318}"/>
              </a:ext>
            </a:extLst>
          </p:cNvPr>
          <p:cNvSpPr txBox="1"/>
          <p:nvPr/>
        </p:nvSpPr>
        <p:spPr>
          <a:xfrm>
            <a:off x="19747256" y="755692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265;p9">
            <a:extLst>
              <a:ext uri="{FF2B5EF4-FFF2-40B4-BE49-F238E27FC236}">
                <a16:creationId xmlns:a16="http://schemas.microsoft.com/office/drawing/2014/main" id="{39127922-8832-604D-9C77-AFC85E3F12A4}"/>
              </a:ext>
            </a:extLst>
          </p:cNvPr>
          <p:cNvSpPr/>
          <p:nvPr/>
        </p:nvSpPr>
        <p:spPr>
          <a:xfrm>
            <a:off x="19743414" y="80732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7" name="Google Shape;264;p9">
            <a:extLst>
              <a:ext uri="{FF2B5EF4-FFF2-40B4-BE49-F238E27FC236}">
                <a16:creationId xmlns:a16="http://schemas.microsoft.com/office/drawing/2014/main" id="{E4FBE852-3E00-0D43-AC30-312DF5AFE012}"/>
              </a:ext>
            </a:extLst>
          </p:cNvPr>
          <p:cNvSpPr txBox="1"/>
          <p:nvPr/>
        </p:nvSpPr>
        <p:spPr>
          <a:xfrm>
            <a:off x="19715312" y="949283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265;p9">
            <a:extLst>
              <a:ext uri="{FF2B5EF4-FFF2-40B4-BE49-F238E27FC236}">
                <a16:creationId xmlns:a16="http://schemas.microsoft.com/office/drawing/2014/main" id="{7CC25F9A-1CEB-4246-8732-D8DBD1B05C79}"/>
              </a:ext>
            </a:extLst>
          </p:cNvPr>
          <p:cNvSpPr/>
          <p:nvPr/>
        </p:nvSpPr>
        <p:spPr>
          <a:xfrm>
            <a:off x="19711470" y="1000917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9" name="Google Shape;207;p7">
            <a:extLst>
              <a:ext uri="{FF2B5EF4-FFF2-40B4-BE49-F238E27FC236}">
                <a16:creationId xmlns:a16="http://schemas.microsoft.com/office/drawing/2014/main" id="{17571845-CB79-4F47-918E-6B7668279ECD}"/>
              </a:ext>
            </a:extLst>
          </p:cNvPr>
          <p:cNvSpPr txBox="1"/>
          <p:nvPr/>
        </p:nvSpPr>
        <p:spPr>
          <a:xfrm>
            <a:off x="15660827" y="9330803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1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0" name="Google Shape;207;p7">
            <a:extLst>
              <a:ext uri="{FF2B5EF4-FFF2-40B4-BE49-F238E27FC236}">
                <a16:creationId xmlns:a16="http://schemas.microsoft.com/office/drawing/2014/main" id="{61C9710E-2466-0A4C-8291-9CF8C9497887}"/>
              </a:ext>
            </a:extLst>
          </p:cNvPr>
          <p:cNvSpPr txBox="1"/>
          <p:nvPr/>
        </p:nvSpPr>
        <p:spPr>
          <a:xfrm>
            <a:off x="9765895" y="11361680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2</a:t>
            </a: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1" name="Google Shape;207;p7">
            <a:extLst>
              <a:ext uri="{FF2B5EF4-FFF2-40B4-BE49-F238E27FC236}">
                <a16:creationId xmlns:a16="http://schemas.microsoft.com/office/drawing/2014/main" id="{8DB592B6-79F5-5E4B-A352-2136BCB32C53}"/>
              </a:ext>
            </a:extLst>
          </p:cNvPr>
          <p:cNvSpPr txBox="1"/>
          <p:nvPr/>
        </p:nvSpPr>
        <p:spPr>
          <a:xfrm>
            <a:off x="7176297" y="7406322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3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2" name="Google Shape;207;p7">
            <a:extLst>
              <a:ext uri="{FF2B5EF4-FFF2-40B4-BE49-F238E27FC236}">
                <a16:creationId xmlns:a16="http://schemas.microsoft.com/office/drawing/2014/main" id="{9E16ABA1-4A1F-5C4D-85E2-B1E494D43F09}"/>
              </a:ext>
            </a:extLst>
          </p:cNvPr>
          <p:cNvSpPr txBox="1"/>
          <p:nvPr/>
        </p:nvSpPr>
        <p:spPr>
          <a:xfrm>
            <a:off x="9910939" y="4082263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4</a:t>
            </a: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3" name="Google Shape;207;p7">
            <a:extLst>
              <a:ext uri="{FF2B5EF4-FFF2-40B4-BE49-F238E27FC236}">
                <a16:creationId xmlns:a16="http://schemas.microsoft.com/office/drawing/2014/main" id="{D7234258-B474-B044-B5D2-B9E18D5E0337}"/>
              </a:ext>
            </a:extLst>
          </p:cNvPr>
          <p:cNvSpPr txBox="1"/>
          <p:nvPr/>
        </p:nvSpPr>
        <p:spPr>
          <a:xfrm>
            <a:off x="13171594" y="6575791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5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4" name="Google Shape;207;p7">
            <a:extLst>
              <a:ext uri="{FF2B5EF4-FFF2-40B4-BE49-F238E27FC236}">
                <a16:creationId xmlns:a16="http://schemas.microsoft.com/office/drawing/2014/main" id="{BC16506A-7B67-ED4A-B730-6A3E9F8194EC}"/>
              </a:ext>
            </a:extLst>
          </p:cNvPr>
          <p:cNvSpPr txBox="1"/>
          <p:nvPr/>
        </p:nvSpPr>
        <p:spPr>
          <a:xfrm>
            <a:off x="10759237" y="6929255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6</a:t>
            </a: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>
            <a:extLst>
              <a:ext uri="{FF2B5EF4-FFF2-40B4-BE49-F238E27FC236}">
                <a16:creationId xmlns:a16="http://schemas.microsoft.com/office/drawing/2014/main" id="{8ECA098C-66EA-4649-ABF3-8E722EBA06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0746" y="9690905"/>
            <a:ext cx="1879566" cy="456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439E6537-A55A-8543-817F-EA94850AA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441" y="9627036"/>
            <a:ext cx="141422" cy="141425"/>
          </a:xfrm>
          <a:custGeom>
            <a:avLst/>
            <a:gdLst>
              <a:gd name="T0" fmla="*/ 64 w 137"/>
              <a:gd name="T1" fmla="*/ 0 h 136"/>
              <a:gd name="T2" fmla="*/ 64 w 137"/>
              <a:gd name="T3" fmla="*/ 0 h 136"/>
              <a:gd name="T4" fmla="*/ 0 w 137"/>
              <a:gd name="T5" fmla="*/ 63 h 136"/>
              <a:gd name="T6" fmla="*/ 64 w 137"/>
              <a:gd name="T7" fmla="*/ 135 h 136"/>
              <a:gd name="T8" fmla="*/ 136 w 137"/>
              <a:gd name="T9" fmla="*/ 63 h 136"/>
              <a:gd name="T10" fmla="*/ 64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99"/>
                  <a:pt x="28" y="135"/>
                  <a:pt x="64" y="135"/>
                </a:cubicBezTo>
                <a:cubicBezTo>
                  <a:pt x="100" y="135"/>
                  <a:pt x="136" y="99"/>
                  <a:pt x="136" y="63"/>
                </a:cubicBezTo>
                <a:cubicBezTo>
                  <a:pt x="136" y="27"/>
                  <a:pt x="100" y="0"/>
                  <a:pt x="6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Line 3">
            <a:extLst>
              <a:ext uri="{FF2B5EF4-FFF2-40B4-BE49-F238E27FC236}">
                <a16:creationId xmlns:a16="http://schemas.microsoft.com/office/drawing/2014/main" id="{1FBC1C16-B8B0-AD4C-808B-1E1796B75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80072" y="10617003"/>
            <a:ext cx="2915151" cy="4561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DFE5A1F4-A77F-B447-8124-C947EB4B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670" y="10553135"/>
            <a:ext cx="141422" cy="141422"/>
          </a:xfrm>
          <a:custGeom>
            <a:avLst/>
            <a:gdLst>
              <a:gd name="T0" fmla="*/ 63 w 136"/>
              <a:gd name="T1" fmla="*/ 136 h 137"/>
              <a:gd name="T2" fmla="*/ 63 w 136"/>
              <a:gd name="T3" fmla="*/ 136 h 137"/>
              <a:gd name="T4" fmla="*/ 135 w 136"/>
              <a:gd name="T5" fmla="*/ 64 h 137"/>
              <a:gd name="T6" fmla="*/ 63 w 136"/>
              <a:gd name="T7" fmla="*/ 0 h 137"/>
              <a:gd name="T8" fmla="*/ 0 w 136"/>
              <a:gd name="T9" fmla="*/ 64 h 137"/>
              <a:gd name="T10" fmla="*/ 63 w 136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63" y="136"/>
                </a:moveTo>
                <a:lnTo>
                  <a:pt x="63" y="136"/>
                </a:lnTo>
                <a:cubicBezTo>
                  <a:pt x="99" y="136"/>
                  <a:pt x="135" y="100"/>
                  <a:pt x="135" y="64"/>
                </a:cubicBezTo>
                <a:cubicBezTo>
                  <a:pt x="135" y="28"/>
                  <a:pt x="99" y="0"/>
                  <a:pt x="63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100"/>
                  <a:pt x="26" y="136"/>
                  <a:pt x="63" y="1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01B05435-1678-964D-B858-2D1EFCD53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82" y="4690894"/>
            <a:ext cx="8312063" cy="7093996"/>
          </a:xfrm>
          <a:custGeom>
            <a:avLst/>
            <a:gdLst>
              <a:gd name="T0" fmla="*/ 8032 w 8033"/>
              <a:gd name="T1" fmla="*/ 3044 h 6858"/>
              <a:gd name="T2" fmla="*/ 8032 w 8033"/>
              <a:gd name="T3" fmla="*/ 3044 h 6858"/>
              <a:gd name="T4" fmla="*/ 3054 w 8033"/>
              <a:gd name="T5" fmla="*/ 6414 h 6858"/>
              <a:gd name="T6" fmla="*/ 352 w 8033"/>
              <a:gd name="T7" fmla="*/ 2439 h 6858"/>
              <a:gd name="T8" fmla="*/ 3542 w 8033"/>
              <a:gd name="T9" fmla="*/ 280 h 6858"/>
              <a:gd name="T10" fmla="*/ 5266 w 8033"/>
              <a:gd name="T11" fmla="*/ 2827 h 6858"/>
              <a:gd name="T12" fmla="*/ 3225 w 8033"/>
              <a:gd name="T13" fmla="*/ 4210 h 6858"/>
              <a:gd name="T14" fmla="*/ 2123 w 8033"/>
              <a:gd name="T15" fmla="*/ 2574 h 6858"/>
              <a:gd name="T16" fmla="*/ 3424 w 8033"/>
              <a:gd name="T17" fmla="*/ 1690 h 6858"/>
              <a:gd name="T18" fmla="*/ 4137 w 8033"/>
              <a:gd name="T19" fmla="*/ 2737 h 6858"/>
              <a:gd name="T20" fmla="*/ 3298 w 8033"/>
              <a:gd name="T21" fmla="*/ 3306 h 6858"/>
              <a:gd name="T22" fmla="*/ 2846 w 8033"/>
              <a:gd name="T23" fmla="*/ 2638 h 6858"/>
              <a:gd name="T24" fmla="*/ 3379 w 8033"/>
              <a:gd name="T25" fmla="*/ 2277 h 6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33" h="6858">
                <a:moveTo>
                  <a:pt x="8032" y="3044"/>
                </a:moveTo>
                <a:lnTo>
                  <a:pt x="8032" y="3044"/>
                </a:lnTo>
                <a:cubicBezTo>
                  <a:pt x="7589" y="5348"/>
                  <a:pt x="5357" y="6857"/>
                  <a:pt x="3054" y="6414"/>
                </a:cubicBezTo>
                <a:cubicBezTo>
                  <a:pt x="1210" y="6062"/>
                  <a:pt x="0" y="4282"/>
                  <a:pt x="352" y="2439"/>
                </a:cubicBezTo>
                <a:cubicBezTo>
                  <a:pt x="641" y="967"/>
                  <a:pt x="2060" y="0"/>
                  <a:pt x="3542" y="280"/>
                </a:cubicBezTo>
                <a:cubicBezTo>
                  <a:pt x="4715" y="506"/>
                  <a:pt x="5493" y="1645"/>
                  <a:pt x="5266" y="2827"/>
                </a:cubicBezTo>
                <a:cubicBezTo>
                  <a:pt x="5086" y="3767"/>
                  <a:pt x="4173" y="4390"/>
                  <a:pt x="3225" y="4210"/>
                </a:cubicBezTo>
                <a:cubicBezTo>
                  <a:pt x="2475" y="4065"/>
                  <a:pt x="1978" y="3333"/>
                  <a:pt x="2123" y="2574"/>
                </a:cubicBezTo>
                <a:cubicBezTo>
                  <a:pt x="2241" y="1979"/>
                  <a:pt x="2819" y="1581"/>
                  <a:pt x="3424" y="1690"/>
                </a:cubicBezTo>
                <a:cubicBezTo>
                  <a:pt x="3911" y="1789"/>
                  <a:pt x="4228" y="2250"/>
                  <a:pt x="4137" y="2737"/>
                </a:cubicBezTo>
                <a:cubicBezTo>
                  <a:pt x="4056" y="3125"/>
                  <a:pt x="3686" y="3378"/>
                  <a:pt x="3298" y="3306"/>
                </a:cubicBezTo>
                <a:cubicBezTo>
                  <a:pt x="2990" y="3243"/>
                  <a:pt x="2792" y="2945"/>
                  <a:pt x="2846" y="2638"/>
                </a:cubicBezTo>
                <a:cubicBezTo>
                  <a:pt x="2891" y="2385"/>
                  <a:pt x="3135" y="2223"/>
                  <a:pt x="3379" y="2277"/>
                </a:cubicBezTo>
              </a:path>
            </a:pathLst>
          </a:custGeom>
          <a:noFill/>
          <a:ln w="421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1" name="Line 406">
            <a:extLst>
              <a:ext uri="{FF2B5EF4-FFF2-40B4-BE49-F238E27FC236}">
                <a16:creationId xmlns:a16="http://schemas.microsoft.com/office/drawing/2014/main" id="{9708CF29-4A84-9943-81C2-514550509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2329" y="9056781"/>
            <a:ext cx="4561" cy="405566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Freeform 407">
            <a:extLst>
              <a:ext uri="{FF2B5EF4-FFF2-40B4-BE49-F238E27FC236}">
                <a16:creationId xmlns:a16="http://schemas.microsoft.com/office/drawing/2014/main" id="{5E25531B-D12F-DD46-80CB-CB9820A1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4772" y="13039453"/>
            <a:ext cx="141425" cy="141425"/>
          </a:xfrm>
          <a:custGeom>
            <a:avLst/>
            <a:gdLst>
              <a:gd name="T0" fmla="*/ 0 w 137"/>
              <a:gd name="T1" fmla="*/ 63 h 137"/>
              <a:gd name="T2" fmla="*/ 0 w 137"/>
              <a:gd name="T3" fmla="*/ 63 h 137"/>
              <a:gd name="T4" fmla="*/ 72 w 137"/>
              <a:gd name="T5" fmla="*/ 136 h 137"/>
              <a:gd name="T6" fmla="*/ 136 w 137"/>
              <a:gd name="T7" fmla="*/ 63 h 137"/>
              <a:gd name="T8" fmla="*/ 72 w 137"/>
              <a:gd name="T9" fmla="*/ 0 h 137"/>
              <a:gd name="T10" fmla="*/ 0 w 137"/>
              <a:gd name="T11" fmla="*/ 6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0" y="63"/>
                </a:moveTo>
                <a:lnTo>
                  <a:pt x="0" y="63"/>
                </a:lnTo>
                <a:cubicBezTo>
                  <a:pt x="0" y="100"/>
                  <a:pt x="36" y="136"/>
                  <a:pt x="72" y="136"/>
                </a:cubicBezTo>
                <a:cubicBezTo>
                  <a:pt x="109" y="136"/>
                  <a:pt x="136" y="100"/>
                  <a:pt x="136" y="63"/>
                </a:cubicBezTo>
                <a:cubicBezTo>
                  <a:pt x="136" y="27"/>
                  <a:pt x="109" y="0"/>
                  <a:pt x="72" y="0"/>
                </a:cubicBezTo>
                <a:cubicBezTo>
                  <a:pt x="36" y="0"/>
                  <a:pt x="0" y="27"/>
                  <a:pt x="0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Line 408">
            <a:extLst>
              <a:ext uri="{FF2B5EF4-FFF2-40B4-BE49-F238E27FC236}">
                <a16:creationId xmlns:a16="http://schemas.microsoft.com/office/drawing/2014/main" id="{C3F8228A-8A6B-7B4E-A4D7-17327EC383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5417" y="7560427"/>
            <a:ext cx="3672455" cy="4561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4" name="Freeform 409">
            <a:extLst>
              <a:ext uri="{FF2B5EF4-FFF2-40B4-BE49-F238E27FC236}">
                <a16:creationId xmlns:a16="http://schemas.microsoft.com/office/drawing/2014/main" id="{82AEF864-E6F5-5C47-A5DC-86CE13F45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548" y="7487434"/>
            <a:ext cx="141425" cy="141422"/>
          </a:xfrm>
          <a:custGeom>
            <a:avLst/>
            <a:gdLst>
              <a:gd name="T0" fmla="*/ 64 w 137"/>
              <a:gd name="T1" fmla="*/ 0 h 136"/>
              <a:gd name="T2" fmla="*/ 64 w 137"/>
              <a:gd name="T3" fmla="*/ 0 h 136"/>
              <a:gd name="T4" fmla="*/ 0 w 137"/>
              <a:gd name="T5" fmla="*/ 72 h 136"/>
              <a:gd name="T6" fmla="*/ 64 w 137"/>
              <a:gd name="T7" fmla="*/ 135 h 136"/>
              <a:gd name="T8" fmla="*/ 136 w 137"/>
              <a:gd name="T9" fmla="*/ 72 h 136"/>
              <a:gd name="T10" fmla="*/ 64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72"/>
                </a:cubicBezTo>
                <a:cubicBezTo>
                  <a:pt x="0" y="108"/>
                  <a:pt x="28" y="135"/>
                  <a:pt x="64" y="135"/>
                </a:cubicBezTo>
                <a:cubicBezTo>
                  <a:pt x="100" y="135"/>
                  <a:pt x="136" y="108"/>
                  <a:pt x="136" y="72"/>
                </a:cubicBezTo>
                <a:cubicBezTo>
                  <a:pt x="136" y="27"/>
                  <a:pt x="100" y="0"/>
                  <a:pt x="6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Line 410">
            <a:extLst>
              <a:ext uri="{FF2B5EF4-FFF2-40B4-BE49-F238E27FC236}">
                <a16:creationId xmlns:a16="http://schemas.microsoft.com/office/drawing/2014/main" id="{AC3A4DA2-A06D-3D4D-BBDA-367DB26C1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54698" y="3577752"/>
            <a:ext cx="4563" cy="1364056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6" name="Freeform 411">
            <a:extLst>
              <a:ext uri="{FF2B5EF4-FFF2-40B4-BE49-F238E27FC236}">
                <a16:creationId xmlns:a16="http://schemas.microsoft.com/office/drawing/2014/main" id="{71CE9D81-2CEE-C240-8C98-684E738E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145" y="3513884"/>
            <a:ext cx="141422" cy="141425"/>
          </a:xfrm>
          <a:custGeom>
            <a:avLst/>
            <a:gdLst>
              <a:gd name="T0" fmla="*/ 135 w 136"/>
              <a:gd name="T1" fmla="*/ 63 h 136"/>
              <a:gd name="T2" fmla="*/ 135 w 136"/>
              <a:gd name="T3" fmla="*/ 63 h 136"/>
              <a:gd name="T4" fmla="*/ 72 w 136"/>
              <a:gd name="T5" fmla="*/ 0 h 136"/>
              <a:gd name="T6" fmla="*/ 0 w 136"/>
              <a:gd name="T7" fmla="*/ 63 h 136"/>
              <a:gd name="T8" fmla="*/ 72 w 136"/>
              <a:gd name="T9" fmla="*/ 135 h 136"/>
              <a:gd name="T10" fmla="*/ 135 w 13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63"/>
                </a:moveTo>
                <a:lnTo>
                  <a:pt x="135" y="63"/>
                </a:lnTo>
                <a:cubicBezTo>
                  <a:pt x="135" y="27"/>
                  <a:pt x="108" y="0"/>
                  <a:pt x="72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5"/>
                  <a:pt x="72" y="135"/>
                </a:cubicBezTo>
                <a:cubicBezTo>
                  <a:pt x="108" y="135"/>
                  <a:pt x="135" y="99"/>
                  <a:pt x="135" y="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Line 412">
            <a:extLst>
              <a:ext uri="{FF2B5EF4-FFF2-40B4-BE49-F238E27FC236}">
                <a16:creationId xmlns:a16="http://schemas.microsoft.com/office/drawing/2014/main" id="{30B63DEB-1348-5145-ADA8-4F86278A8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1233" y="7067725"/>
            <a:ext cx="5447093" cy="456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Freeform 413">
            <a:extLst>
              <a:ext uri="{FF2B5EF4-FFF2-40B4-BE49-F238E27FC236}">
                <a16:creationId xmlns:a16="http://schemas.microsoft.com/office/drawing/2014/main" id="{7E1BD922-13E6-114F-B37D-D0900A77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5333" y="6994732"/>
            <a:ext cx="141422" cy="150546"/>
          </a:xfrm>
          <a:custGeom>
            <a:avLst/>
            <a:gdLst>
              <a:gd name="T0" fmla="*/ 72 w 137"/>
              <a:gd name="T1" fmla="*/ 143 h 144"/>
              <a:gd name="T2" fmla="*/ 72 w 137"/>
              <a:gd name="T3" fmla="*/ 143 h 144"/>
              <a:gd name="T4" fmla="*/ 136 w 137"/>
              <a:gd name="T5" fmla="*/ 72 h 144"/>
              <a:gd name="T6" fmla="*/ 72 w 137"/>
              <a:gd name="T7" fmla="*/ 0 h 144"/>
              <a:gd name="T8" fmla="*/ 0 w 137"/>
              <a:gd name="T9" fmla="*/ 72 h 144"/>
              <a:gd name="T10" fmla="*/ 72 w 137"/>
              <a:gd name="T1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4">
                <a:moveTo>
                  <a:pt x="72" y="143"/>
                </a:moveTo>
                <a:lnTo>
                  <a:pt x="72" y="143"/>
                </a:lnTo>
                <a:cubicBezTo>
                  <a:pt x="108" y="143"/>
                  <a:pt x="136" y="107"/>
                  <a:pt x="136" y="72"/>
                </a:cubicBezTo>
                <a:cubicBezTo>
                  <a:pt x="136" y="36"/>
                  <a:pt x="108" y="0"/>
                  <a:pt x="72" y="0"/>
                </a:cubicBezTo>
                <a:cubicBezTo>
                  <a:pt x="36" y="0"/>
                  <a:pt x="0" y="36"/>
                  <a:pt x="0" y="72"/>
                </a:cubicBezTo>
                <a:cubicBezTo>
                  <a:pt x="0" y="107"/>
                  <a:pt x="36" y="143"/>
                  <a:pt x="72" y="1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4">
            <a:extLst>
              <a:ext uri="{FF2B5EF4-FFF2-40B4-BE49-F238E27FC236}">
                <a16:creationId xmlns:a16="http://schemas.microsoft.com/office/drawing/2014/main" id="{B0AFADD0-46EE-0E44-A439-BFA99F9A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524" y="11908063"/>
            <a:ext cx="123174" cy="319344"/>
          </a:xfrm>
          <a:custGeom>
            <a:avLst/>
            <a:gdLst>
              <a:gd name="T0" fmla="*/ 18 w 118"/>
              <a:gd name="T1" fmla="*/ 307 h 308"/>
              <a:gd name="T2" fmla="*/ 18 w 118"/>
              <a:gd name="T3" fmla="*/ 307 h 308"/>
              <a:gd name="T4" fmla="*/ 18 w 118"/>
              <a:gd name="T5" fmla="*/ 307 h 308"/>
              <a:gd name="T6" fmla="*/ 0 w 118"/>
              <a:gd name="T7" fmla="*/ 298 h 308"/>
              <a:gd name="T8" fmla="*/ 0 w 118"/>
              <a:gd name="T9" fmla="*/ 108 h 308"/>
              <a:gd name="T10" fmla="*/ 36 w 118"/>
              <a:gd name="T11" fmla="*/ 27 h 308"/>
              <a:gd name="T12" fmla="*/ 108 w 118"/>
              <a:gd name="T13" fmla="*/ 0 h 308"/>
              <a:gd name="T14" fmla="*/ 108 w 118"/>
              <a:gd name="T15" fmla="*/ 0 h 308"/>
              <a:gd name="T16" fmla="*/ 117 w 118"/>
              <a:gd name="T17" fmla="*/ 18 h 308"/>
              <a:gd name="T18" fmla="*/ 108 w 118"/>
              <a:gd name="T19" fmla="*/ 27 h 308"/>
              <a:gd name="T20" fmla="*/ 45 w 118"/>
              <a:gd name="T21" fmla="*/ 45 h 308"/>
              <a:gd name="T22" fmla="*/ 27 w 118"/>
              <a:gd name="T23" fmla="*/ 108 h 308"/>
              <a:gd name="T24" fmla="*/ 27 w 118"/>
              <a:gd name="T25" fmla="*/ 108 h 308"/>
              <a:gd name="T26" fmla="*/ 27 w 118"/>
              <a:gd name="T27" fmla="*/ 298 h 308"/>
              <a:gd name="T28" fmla="*/ 18 w 118"/>
              <a:gd name="T29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308">
                <a:moveTo>
                  <a:pt x="18" y="307"/>
                </a:moveTo>
                <a:lnTo>
                  <a:pt x="18" y="307"/>
                </a:lnTo>
                <a:lnTo>
                  <a:pt x="18" y="307"/>
                </a:lnTo>
                <a:cubicBezTo>
                  <a:pt x="9" y="307"/>
                  <a:pt x="0" y="298"/>
                  <a:pt x="0" y="29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63"/>
                  <a:pt x="36" y="27"/>
                </a:cubicBezTo>
                <a:cubicBezTo>
                  <a:pt x="54" y="9"/>
                  <a:pt x="72" y="0"/>
                  <a:pt x="108" y="0"/>
                </a:cubicBezTo>
                <a:lnTo>
                  <a:pt x="108" y="0"/>
                </a:lnTo>
                <a:cubicBezTo>
                  <a:pt x="117" y="0"/>
                  <a:pt x="117" y="9"/>
                  <a:pt x="117" y="18"/>
                </a:cubicBezTo>
                <a:cubicBezTo>
                  <a:pt x="117" y="18"/>
                  <a:pt x="117" y="27"/>
                  <a:pt x="108" y="27"/>
                </a:cubicBezTo>
                <a:cubicBezTo>
                  <a:pt x="81" y="27"/>
                  <a:pt x="63" y="36"/>
                  <a:pt x="45" y="45"/>
                </a:cubicBezTo>
                <a:cubicBezTo>
                  <a:pt x="27" y="72"/>
                  <a:pt x="27" y="108"/>
                  <a:pt x="27" y="108"/>
                </a:cubicBezTo>
                <a:lnTo>
                  <a:pt x="27" y="108"/>
                </a:lnTo>
                <a:cubicBezTo>
                  <a:pt x="27" y="298"/>
                  <a:pt x="27" y="298"/>
                  <a:pt x="27" y="298"/>
                </a:cubicBezTo>
                <a:lnTo>
                  <a:pt x="18" y="3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5">
            <a:extLst>
              <a:ext uri="{FF2B5EF4-FFF2-40B4-BE49-F238E27FC236}">
                <a16:creationId xmlns:a16="http://schemas.microsoft.com/office/drawing/2014/main" id="{C2219985-7530-954F-A2AF-8C26D45D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478" y="11994744"/>
            <a:ext cx="214418" cy="141422"/>
          </a:xfrm>
          <a:custGeom>
            <a:avLst/>
            <a:gdLst>
              <a:gd name="T0" fmla="*/ 199 w 209"/>
              <a:gd name="T1" fmla="*/ 136 h 137"/>
              <a:gd name="T2" fmla="*/ 199 w 209"/>
              <a:gd name="T3" fmla="*/ 136 h 137"/>
              <a:gd name="T4" fmla="*/ 199 w 209"/>
              <a:gd name="T5" fmla="*/ 136 h 137"/>
              <a:gd name="T6" fmla="*/ 181 w 209"/>
              <a:gd name="T7" fmla="*/ 126 h 137"/>
              <a:gd name="T8" fmla="*/ 181 w 209"/>
              <a:gd name="T9" fmla="*/ 126 h 137"/>
              <a:gd name="T10" fmla="*/ 163 w 209"/>
              <a:gd name="T11" fmla="*/ 63 h 137"/>
              <a:gd name="T12" fmla="*/ 99 w 209"/>
              <a:gd name="T13" fmla="*/ 36 h 137"/>
              <a:gd name="T14" fmla="*/ 99 w 209"/>
              <a:gd name="T15" fmla="*/ 36 h 137"/>
              <a:gd name="T16" fmla="*/ 18 w 209"/>
              <a:gd name="T17" fmla="*/ 27 h 137"/>
              <a:gd name="T18" fmla="*/ 9 w 209"/>
              <a:gd name="T19" fmla="*/ 18 h 137"/>
              <a:gd name="T20" fmla="*/ 9 w 209"/>
              <a:gd name="T21" fmla="*/ 9 h 137"/>
              <a:gd name="T22" fmla="*/ 108 w 209"/>
              <a:gd name="T23" fmla="*/ 18 h 137"/>
              <a:gd name="T24" fmla="*/ 181 w 209"/>
              <a:gd name="T25" fmla="*/ 45 h 137"/>
              <a:gd name="T26" fmla="*/ 208 w 209"/>
              <a:gd name="T27" fmla="*/ 126 h 137"/>
              <a:gd name="T28" fmla="*/ 199 w 209"/>
              <a:gd name="T2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" h="137">
                <a:moveTo>
                  <a:pt x="199" y="136"/>
                </a:moveTo>
                <a:lnTo>
                  <a:pt x="199" y="136"/>
                </a:lnTo>
                <a:lnTo>
                  <a:pt x="199" y="136"/>
                </a:lnTo>
                <a:cubicBezTo>
                  <a:pt x="190" y="136"/>
                  <a:pt x="181" y="126"/>
                  <a:pt x="181" y="126"/>
                </a:cubicBezTo>
                <a:lnTo>
                  <a:pt x="181" y="126"/>
                </a:lnTo>
                <a:cubicBezTo>
                  <a:pt x="181" y="126"/>
                  <a:pt x="181" y="81"/>
                  <a:pt x="163" y="63"/>
                </a:cubicBezTo>
                <a:cubicBezTo>
                  <a:pt x="145" y="45"/>
                  <a:pt x="127" y="36"/>
                  <a:pt x="99" y="36"/>
                </a:cubicBezTo>
                <a:lnTo>
                  <a:pt x="99" y="36"/>
                </a:lnTo>
                <a:cubicBezTo>
                  <a:pt x="81" y="36"/>
                  <a:pt x="45" y="27"/>
                  <a:pt x="18" y="27"/>
                </a:cubicBezTo>
                <a:cubicBezTo>
                  <a:pt x="9" y="27"/>
                  <a:pt x="9" y="27"/>
                  <a:pt x="9" y="18"/>
                </a:cubicBezTo>
                <a:cubicBezTo>
                  <a:pt x="0" y="18"/>
                  <a:pt x="9" y="9"/>
                  <a:pt x="9" y="9"/>
                </a:cubicBezTo>
                <a:cubicBezTo>
                  <a:pt x="45" y="0"/>
                  <a:pt x="99" y="9"/>
                  <a:pt x="108" y="18"/>
                </a:cubicBezTo>
                <a:cubicBezTo>
                  <a:pt x="136" y="18"/>
                  <a:pt x="163" y="27"/>
                  <a:pt x="181" y="45"/>
                </a:cubicBezTo>
                <a:cubicBezTo>
                  <a:pt x="208" y="72"/>
                  <a:pt x="208" y="126"/>
                  <a:pt x="208" y="126"/>
                </a:cubicBezTo>
                <a:cubicBezTo>
                  <a:pt x="208" y="136"/>
                  <a:pt x="199" y="136"/>
                  <a:pt x="199" y="1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6">
            <a:extLst>
              <a:ext uri="{FF2B5EF4-FFF2-40B4-BE49-F238E27FC236}">
                <a16:creationId xmlns:a16="http://schemas.microsoft.com/office/drawing/2014/main" id="{EA9B2A8C-6406-D64E-9C28-23C2DA9F1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326" y="11835071"/>
            <a:ext cx="319344" cy="177922"/>
          </a:xfrm>
          <a:custGeom>
            <a:avLst/>
            <a:gdLst>
              <a:gd name="T0" fmla="*/ 90 w 308"/>
              <a:gd name="T1" fmla="*/ 171 h 172"/>
              <a:gd name="T2" fmla="*/ 90 w 308"/>
              <a:gd name="T3" fmla="*/ 171 h 172"/>
              <a:gd name="T4" fmla="*/ 63 w 308"/>
              <a:gd name="T5" fmla="*/ 162 h 172"/>
              <a:gd name="T6" fmla="*/ 9 w 308"/>
              <a:gd name="T7" fmla="*/ 90 h 172"/>
              <a:gd name="T8" fmla="*/ 81 w 308"/>
              <a:gd name="T9" fmla="*/ 9 h 172"/>
              <a:gd name="T10" fmla="*/ 208 w 308"/>
              <a:gd name="T11" fmla="*/ 26 h 172"/>
              <a:gd name="T12" fmla="*/ 298 w 308"/>
              <a:gd name="T13" fmla="*/ 90 h 172"/>
              <a:gd name="T14" fmla="*/ 298 w 308"/>
              <a:gd name="T15" fmla="*/ 99 h 172"/>
              <a:gd name="T16" fmla="*/ 289 w 308"/>
              <a:gd name="T17" fmla="*/ 108 h 172"/>
              <a:gd name="T18" fmla="*/ 172 w 308"/>
              <a:gd name="T19" fmla="*/ 117 h 172"/>
              <a:gd name="T20" fmla="*/ 163 w 308"/>
              <a:gd name="T21" fmla="*/ 135 h 172"/>
              <a:gd name="T22" fmla="*/ 109 w 308"/>
              <a:gd name="T23" fmla="*/ 162 h 172"/>
              <a:gd name="T24" fmla="*/ 90 w 308"/>
              <a:gd name="T25" fmla="*/ 171 h 172"/>
              <a:gd name="T26" fmla="*/ 118 w 308"/>
              <a:gd name="T27" fmla="*/ 26 h 172"/>
              <a:gd name="T28" fmla="*/ 118 w 308"/>
              <a:gd name="T29" fmla="*/ 26 h 172"/>
              <a:gd name="T30" fmla="*/ 81 w 308"/>
              <a:gd name="T31" fmla="*/ 36 h 172"/>
              <a:gd name="T32" fmla="*/ 81 w 308"/>
              <a:gd name="T33" fmla="*/ 36 h 172"/>
              <a:gd name="T34" fmla="*/ 27 w 308"/>
              <a:gd name="T35" fmla="*/ 90 h 172"/>
              <a:gd name="T36" fmla="*/ 72 w 308"/>
              <a:gd name="T37" fmla="*/ 144 h 172"/>
              <a:gd name="T38" fmla="*/ 72 w 308"/>
              <a:gd name="T39" fmla="*/ 144 h 172"/>
              <a:gd name="T40" fmla="*/ 99 w 308"/>
              <a:gd name="T41" fmla="*/ 144 h 172"/>
              <a:gd name="T42" fmla="*/ 145 w 308"/>
              <a:gd name="T43" fmla="*/ 117 h 172"/>
              <a:gd name="T44" fmla="*/ 163 w 308"/>
              <a:gd name="T45" fmla="*/ 99 h 172"/>
              <a:gd name="T46" fmla="*/ 253 w 308"/>
              <a:gd name="T47" fmla="*/ 81 h 172"/>
              <a:gd name="T48" fmla="*/ 199 w 308"/>
              <a:gd name="T49" fmla="*/ 45 h 172"/>
              <a:gd name="T50" fmla="*/ 118 w 308"/>
              <a:gd name="T51" fmla="*/ 26 h 172"/>
              <a:gd name="T52" fmla="*/ 81 w 308"/>
              <a:gd name="T53" fmla="*/ 17 h 172"/>
              <a:gd name="T54" fmla="*/ 81 w 308"/>
              <a:gd name="T55" fmla="*/ 1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8" h="172">
                <a:moveTo>
                  <a:pt x="90" y="171"/>
                </a:moveTo>
                <a:lnTo>
                  <a:pt x="90" y="171"/>
                </a:lnTo>
                <a:cubicBezTo>
                  <a:pt x="81" y="171"/>
                  <a:pt x="72" y="162"/>
                  <a:pt x="63" y="162"/>
                </a:cubicBezTo>
                <a:cubicBezTo>
                  <a:pt x="27" y="153"/>
                  <a:pt x="0" y="126"/>
                  <a:pt x="9" y="90"/>
                </a:cubicBezTo>
                <a:cubicBezTo>
                  <a:pt x="9" y="45"/>
                  <a:pt x="36" y="9"/>
                  <a:pt x="81" y="9"/>
                </a:cubicBezTo>
                <a:cubicBezTo>
                  <a:pt x="109" y="9"/>
                  <a:pt x="163" y="0"/>
                  <a:pt x="208" y="26"/>
                </a:cubicBezTo>
                <a:cubicBezTo>
                  <a:pt x="244" y="36"/>
                  <a:pt x="271" y="63"/>
                  <a:pt x="298" y="90"/>
                </a:cubicBezTo>
                <a:cubicBezTo>
                  <a:pt x="298" y="90"/>
                  <a:pt x="307" y="99"/>
                  <a:pt x="298" y="99"/>
                </a:cubicBezTo>
                <a:cubicBezTo>
                  <a:pt x="298" y="108"/>
                  <a:pt x="289" y="108"/>
                  <a:pt x="289" y="108"/>
                </a:cubicBezTo>
                <a:cubicBezTo>
                  <a:pt x="235" y="99"/>
                  <a:pt x="199" y="99"/>
                  <a:pt x="172" y="117"/>
                </a:cubicBezTo>
                <a:cubicBezTo>
                  <a:pt x="172" y="126"/>
                  <a:pt x="163" y="126"/>
                  <a:pt x="163" y="135"/>
                </a:cubicBezTo>
                <a:cubicBezTo>
                  <a:pt x="154" y="144"/>
                  <a:pt x="136" y="162"/>
                  <a:pt x="109" y="162"/>
                </a:cubicBezTo>
                <a:cubicBezTo>
                  <a:pt x="99" y="162"/>
                  <a:pt x="99" y="171"/>
                  <a:pt x="90" y="171"/>
                </a:cubicBezTo>
                <a:close/>
                <a:moveTo>
                  <a:pt x="118" y="26"/>
                </a:moveTo>
                <a:lnTo>
                  <a:pt x="118" y="26"/>
                </a:lnTo>
                <a:cubicBezTo>
                  <a:pt x="109" y="26"/>
                  <a:pt x="90" y="36"/>
                  <a:pt x="81" y="36"/>
                </a:cubicBezTo>
                <a:lnTo>
                  <a:pt x="81" y="36"/>
                </a:lnTo>
                <a:cubicBezTo>
                  <a:pt x="54" y="36"/>
                  <a:pt x="27" y="54"/>
                  <a:pt x="27" y="90"/>
                </a:cubicBezTo>
                <a:cubicBezTo>
                  <a:pt x="27" y="108"/>
                  <a:pt x="45" y="135"/>
                  <a:pt x="72" y="144"/>
                </a:cubicBezTo>
                <a:lnTo>
                  <a:pt x="72" y="144"/>
                </a:lnTo>
                <a:cubicBezTo>
                  <a:pt x="81" y="144"/>
                  <a:pt x="90" y="144"/>
                  <a:pt x="99" y="144"/>
                </a:cubicBezTo>
                <a:cubicBezTo>
                  <a:pt x="127" y="135"/>
                  <a:pt x="136" y="126"/>
                  <a:pt x="145" y="117"/>
                </a:cubicBezTo>
                <a:cubicBezTo>
                  <a:pt x="154" y="108"/>
                  <a:pt x="154" y="108"/>
                  <a:pt x="163" y="99"/>
                </a:cubicBezTo>
                <a:cubicBezTo>
                  <a:pt x="181" y="81"/>
                  <a:pt x="217" y="72"/>
                  <a:pt x="253" y="81"/>
                </a:cubicBezTo>
                <a:cubicBezTo>
                  <a:pt x="235" y="63"/>
                  <a:pt x="217" y="54"/>
                  <a:pt x="199" y="45"/>
                </a:cubicBezTo>
                <a:cubicBezTo>
                  <a:pt x="172" y="36"/>
                  <a:pt x="145" y="26"/>
                  <a:pt x="118" y="26"/>
                </a:cubicBezTo>
                <a:close/>
                <a:moveTo>
                  <a:pt x="81" y="17"/>
                </a:moveTo>
                <a:lnTo>
                  <a:pt x="81" y="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17">
            <a:extLst>
              <a:ext uri="{FF2B5EF4-FFF2-40B4-BE49-F238E27FC236}">
                <a16:creationId xmlns:a16="http://schemas.microsoft.com/office/drawing/2014/main" id="{67F6F9D0-653D-6F48-BA67-D7C8DDE18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6741" y="11944560"/>
            <a:ext cx="241790" cy="150549"/>
          </a:xfrm>
          <a:custGeom>
            <a:avLst/>
            <a:gdLst>
              <a:gd name="T0" fmla="*/ 144 w 235"/>
              <a:gd name="T1" fmla="*/ 27 h 146"/>
              <a:gd name="T2" fmla="*/ 144 w 235"/>
              <a:gd name="T3" fmla="*/ 27 h 146"/>
              <a:gd name="T4" fmla="*/ 171 w 235"/>
              <a:gd name="T5" fmla="*/ 27 h 146"/>
              <a:gd name="T6" fmla="*/ 207 w 235"/>
              <a:gd name="T7" fmla="*/ 72 h 146"/>
              <a:gd name="T8" fmla="*/ 180 w 235"/>
              <a:gd name="T9" fmla="*/ 117 h 146"/>
              <a:gd name="T10" fmla="*/ 162 w 235"/>
              <a:gd name="T11" fmla="*/ 117 h 146"/>
              <a:gd name="T12" fmla="*/ 153 w 235"/>
              <a:gd name="T13" fmla="*/ 117 h 146"/>
              <a:gd name="T14" fmla="*/ 108 w 235"/>
              <a:gd name="T15" fmla="*/ 90 h 146"/>
              <a:gd name="T16" fmla="*/ 63 w 235"/>
              <a:gd name="T17" fmla="*/ 72 h 146"/>
              <a:gd name="T18" fmla="*/ 27 w 235"/>
              <a:gd name="T19" fmla="*/ 81 h 146"/>
              <a:gd name="T20" fmla="*/ 81 w 235"/>
              <a:gd name="T21" fmla="*/ 36 h 146"/>
              <a:gd name="T22" fmla="*/ 144 w 235"/>
              <a:gd name="T23" fmla="*/ 27 h 146"/>
              <a:gd name="T24" fmla="*/ 144 w 235"/>
              <a:gd name="T25" fmla="*/ 0 h 146"/>
              <a:gd name="T26" fmla="*/ 144 w 235"/>
              <a:gd name="T27" fmla="*/ 0 h 146"/>
              <a:gd name="T28" fmla="*/ 144 w 235"/>
              <a:gd name="T29" fmla="*/ 27 h 146"/>
              <a:gd name="T30" fmla="*/ 144 w 235"/>
              <a:gd name="T31" fmla="*/ 0 h 146"/>
              <a:gd name="T32" fmla="*/ 144 w 235"/>
              <a:gd name="T33" fmla="*/ 0 h 146"/>
              <a:gd name="T34" fmla="*/ 72 w 235"/>
              <a:gd name="T35" fmla="*/ 18 h 146"/>
              <a:gd name="T36" fmla="*/ 9 w 235"/>
              <a:gd name="T37" fmla="*/ 63 h 146"/>
              <a:gd name="T38" fmla="*/ 0 w 235"/>
              <a:gd name="T39" fmla="*/ 90 h 146"/>
              <a:gd name="T40" fmla="*/ 27 w 235"/>
              <a:gd name="T41" fmla="*/ 99 h 146"/>
              <a:gd name="T42" fmla="*/ 27 w 235"/>
              <a:gd name="T43" fmla="*/ 99 h 146"/>
              <a:gd name="T44" fmla="*/ 63 w 235"/>
              <a:gd name="T45" fmla="*/ 99 h 146"/>
              <a:gd name="T46" fmla="*/ 90 w 235"/>
              <a:gd name="T47" fmla="*/ 108 h 146"/>
              <a:gd name="T48" fmla="*/ 99 w 235"/>
              <a:gd name="T49" fmla="*/ 117 h 146"/>
              <a:gd name="T50" fmla="*/ 144 w 235"/>
              <a:gd name="T51" fmla="*/ 145 h 146"/>
              <a:gd name="T52" fmla="*/ 162 w 235"/>
              <a:gd name="T53" fmla="*/ 145 h 146"/>
              <a:gd name="T54" fmla="*/ 180 w 235"/>
              <a:gd name="T55" fmla="*/ 135 h 146"/>
              <a:gd name="T56" fmla="*/ 216 w 235"/>
              <a:gd name="T57" fmla="*/ 117 h 146"/>
              <a:gd name="T58" fmla="*/ 234 w 235"/>
              <a:gd name="T59" fmla="*/ 72 h 146"/>
              <a:gd name="T60" fmla="*/ 171 w 235"/>
              <a:gd name="T61" fmla="*/ 0 h 146"/>
              <a:gd name="T62" fmla="*/ 144 w 235"/>
              <a:gd name="T63" fmla="*/ 0 h 146"/>
              <a:gd name="T64" fmla="*/ 144 w 235"/>
              <a:gd name="T65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5" h="146">
                <a:moveTo>
                  <a:pt x="144" y="27"/>
                </a:moveTo>
                <a:lnTo>
                  <a:pt x="144" y="27"/>
                </a:lnTo>
                <a:cubicBezTo>
                  <a:pt x="153" y="27"/>
                  <a:pt x="162" y="27"/>
                  <a:pt x="171" y="27"/>
                </a:cubicBezTo>
                <a:cubicBezTo>
                  <a:pt x="189" y="27"/>
                  <a:pt x="207" y="45"/>
                  <a:pt x="207" y="72"/>
                </a:cubicBezTo>
                <a:cubicBezTo>
                  <a:pt x="216" y="90"/>
                  <a:pt x="198" y="108"/>
                  <a:pt x="180" y="117"/>
                </a:cubicBezTo>
                <a:cubicBezTo>
                  <a:pt x="171" y="117"/>
                  <a:pt x="162" y="117"/>
                  <a:pt x="162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26" y="117"/>
                  <a:pt x="117" y="99"/>
                  <a:pt x="108" y="90"/>
                </a:cubicBezTo>
                <a:cubicBezTo>
                  <a:pt x="99" y="81"/>
                  <a:pt x="81" y="72"/>
                  <a:pt x="63" y="72"/>
                </a:cubicBezTo>
                <a:cubicBezTo>
                  <a:pt x="45" y="72"/>
                  <a:pt x="36" y="72"/>
                  <a:pt x="27" y="81"/>
                </a:cubicBezTo>
                <a:cubicBezTo>
                  <a:pt x="36" y="63"/>
                  <a:pt x="54" y="45"/>
                  <a:pt x="81" y="36"/>
                </a:cubicBezTo>
                <a:cubicBezTo>
                  <a:pt x="108" y="27"/>
                  <a:pt x="126" y="27"/>
                  <a:pt x="144" y="27"/>
                </a:cubicBezTo>
                <a:lnTo>
                  <a:pt x="144" y="0"/>
                </a:lnTo>
                <a:lnTo>
                  <a:pt x="144" y="0"/>
                </a:lnTo>
                <a:cubicBezTo>
                  <a:pt x="144" y="27"/>
                  <a:pt x="144" y="27"/>
                  <a:pt x="144" y="27"/>
                </a:cubicBezTo>
                <a:cubicBezTo>
                  <a:pt x="144" y="0"/>
                  <a:pt x="144" y="0"/>
                  <a:pt x="144" y="0"/>
                </a:cubicBezTo>
                <a:lnTo>
                  <a:pt x="144" y="0"/>
                </a:lnTo>
                <a:cubicBezTo>
                  <a:pt x="117" y="0"/>
                  <a:pt x="99" y="9"/>
                  <a:pt x="72" y="18"/>
                </a:cubicBezTo>
                <a:cubicBezTo>
                  <a:pt x="45" y="27"/>
                  <a:pt x="27" y="45"/>
                  <a:pt x="9" y="63"/>
                </a:cubicBezTo>
                <a:cubicBezTo>
                  <a:pt x="0" y="72"/>
                  <a:pt x="0" y="81"/>
                  <a:pt x="0" y="90"/>
                </a:cubicBezTo>
                <a:cubicBezTo>
                  <a:pt x="9" y="99"/>
                  <a:pt x="18" y="99"/>
                  <a:pt x="27" y="99"/>
                </a:cubicBezTo>
                <a:lnTo>
                  <a:pt x="27" y="99"/>
                </a:lnTo>
                <a:cubicBezTo>
                  <a:pt x="36" y="99"/>
                  <a:pt x="54" y="99"/>
                  <a:pt x="63" y="99"/>
                </a:cubicBezTo>
                <a:cubicBezTo>
                  <a:pt x="72" y="99"/>
                  <a:pt x="90" y="99"/>
                  <a:pt x="90" y="108"/>
                </a:cubicBezTo>
                <a:cubicBezTo>
                  <a:pt x="99" y="108"/>
                  <a:pt x="99" y="108"/>
                  <a:pt x="99" y="117"/>
                </a:cubicBezTo>
                <a:cubicBezTo>
                  <a:pt x="108" y="126"/>
                  <a:pt x="126" y="135"/>
                  <a:pt x="144" y="145"/>
                </a:cubicBezTo>
                <a:cubicBezTo>
                  <a:pt x="153" y="145"/>
                  <a:pt x="153" y="145"/>
                  <a:pt x="162" y="145"/>
                </a:cubicBezTo>
                <a:cubicBezTo>
                  <a:pt x="171" y="145"/>
                  <a:pt x="171" y="145"/>
                  <a:pt x="180" y="135"/>
                </a:cubicBezTo>
                <a:cubicBezTo>
                  <a:pt x="198" y="135"/>
                  <a:pt x="207" y="126"/>
                  <a:pt x="216" y="117"/>
                </a:cubicBezTo>
                <a:cubicBezTo>
                  <a:pt x="234" y="99"/>
                  <a:pt x="234" y="90"/>
                  <a:pt x="234" y="72"/>
                </a:cubicBezTo>
                <a:cubicBezTo>
                  <a:pt x="234" y="36"/>
                  <a:pt x="207" y="9"/>
                  <a:pt x="171" y="0"/>
                </a:cubicBezTo>
                <a:cubicBezTo>
                  <a:pt x="162" y="0"/>
                  <a:pt x="153" y="0"/>
                  <a:pt x="144" y="0"/>
                </a:cubicBezTo>
                <a:lnTo>
                  <a:pt x="144" y="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18">
            <a:extLst>
              <a:ext uri="{FF2B5EF4-FFF2-40B4-BE49-F238E27FC236}">
                <a16:creationId xmlns:a16="http://schemas.microsoft.com/office/drawing/2014/main" id="{185BA669-62F0-CD47-BCC6-0B236740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326" y="11889815"/>
            <a:ext cx="150549" cy="45621"/>
          </a:xfrm>
          <a:custGeom>
            <a:avLst/>
            <a:gdLst>
              <a:gd name="T0" fmla="*/ 18 w 146"/>
              <a:gd name="T1" fmla="*/ 45 h 46"/>
              <a:gd name="T2" fmla="*/ 18 w 146"/>
              <a:gd name="T3" fmla="*/ 45 h 46"/>
              <a:gd name="T4" fmla="*/ 9 w 146"/>
              <a:gd name="T5" fmla="*/ 36 h 46"/>
              <a:gd name="T6" fmla="*/ 9 w 146"/>
              <a:gd name="T7" fmla="*/ 18 h 46"/>
              <a:gd name="T8" fmla="*/ 127 w 146"/>
              <a:gd name="T9" fmla="*/ 0 h 46"/>
              <a:gd name="T10" fmla="*/ 145 w 146"/>
              <a:gd name="T11" fmla="*/ 18 h 46"/>
              <a:gd name="T12" fmla="*/ 127 w 146"/>
              <a:gd name="T13" fmla="*/ 27 h 46"/>
              <a:gd name="T14" fmla="*/ 18 w 1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9" y="45"/>
                  <a:pt x="9" y="36"/>
                </a:cubicBezTo>
                <a:cubicBezTo>
                  <a:pt x="0" y="27"/>
                  <a:pt x="9" y="27"/>
                  <a:pt x="9" y="18"/>
                </a:cubicBezTo>
                <a:cubicBezTo>
                  <a:pt x="18" y="18"/>
                  <a:pt x="90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18"/>
                  <a:pt x="136" y="27"/>
                  <a:pt x="127" y="27"/>
                </a:cubicBezTo>
                <a:cubicBezTo>
                  <a:pt x="90" y="27"/>
                  <a:pt x="18" y="45"/>
                  <a:pt x="18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9">
            <a:extLst>
              <a:ext uri="{FF2B5EF4-FFF2-40B4-BE49-F238E27FC236}">
                <a16:creationId xmlns:a16="http://schemas.microsoft.com/office/drawing/2014/main" id="{A16106A1-F72A-1C4E-83F6-D0A5A6F0E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946" y="11898939"/>
            <a:ext cx="68432" cy="54745"/>
          </a:xfrm>
          <a:custGeom>
            <a:avLst/>
            <a:gdLst>
              <a:gd name="T0" fmla="*/ 54 w 65"/>
              <a:gd name="T1" fmla="*/ 54 h 55"/>
              <a:gd name="T2" fmla="*/ 54 w 65"/>
              <a:gd name="T3" fmla="*/ 54 h 55"/>
              <a:gd name="T4" fmla="*/ 45 w 65"/>
              <a:gd name="T5" fmla="*/ 54 h 55"/>
              <a:gd name="T6" fmla="*/ 9 w 65"/>
              <a:gd name="T7" fmla="*/ 18 h 55"/>
              <a:gd name="T8" fmla="*/ 9 w 65"/>
              <a:gd name="T9" fmla="*/ 9 h 55"/>
              <a:gd name="T10" fmla="*/ 27 w 65"/>
              <a:gd name="T11" fmla="*/ 0 h 55"/>
              <a:gd name="T12" fmla="*/ 64 w 65"/>
              <a:gd name="T13" fmla="*/ 36 h 55"/>
              <a:gd name="T14" fmla="*/ 64 w 65"/>
              <a:gd name="T15" fmla="*/ 54 h 55"/>
              <a:gd name="T16" fmla="*/ 54 w 65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55">
                <a:moveTo>
                  <a:pt x="54" y="54"/>
                </a:moveTo>
                <a:lnTo>
                  <a:pt x="54" y="54"/>
                </a:lnTo>
                <a:cubicBezTo>
                  <a:pt x="45" y="54"/>
                  <a:pt x="45" y="54"/>
                  <a:pt x="45" y="54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9" y="9"/>
                </a:cubicBezTo>
                <a:cubicBezTo>
                  <a:pt x="9" y="0"/>
                  <a:pt x="18" y="0"/>
                  <a:pt x="27" y="0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45"/>
                  <a:pt x="64" y="54"/>
                </a:cubicBezTo>
                <a:cubicBezTo>
                  <a:pt x="54" y="54"/>
                  <a:pt x="54" y="54"/>
                  <a:pt x="54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0">
            <a:extLst>
              <a:ext uri="{FF2B5EF4-FFF2-40B4-BE49-F238E27FC236}">
                <a16:creationId xmlns:a16="http://schemas.microsoft.com/office/drawing/2014/main" id="{F8A93A97-487C-9848-AC33-2CFC2FA7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187" y="12104233"/>
            <a:ext cx="711680" cy="570255"/>
          </a:xfrm>
          <a:custGeom>
            <a:avLst/>
            <a:gdLst>
              <a:gd name="T0" fmla="*/ 524 w 688"/>
              <a:gd name="T1" fmla="*/ 551 h 552"/>
              <a:gd name="T2" fmla="*/ 470 w 688"/>
              <a:gd name="T3" fmla="*/ 506 h 552"/>
              <a:gd name="T4" fmla="*/ 461 w 688"/>
              <a:gd name="T5" fmla="*/ 442 h 552"/>
              <a:gd name="T6" fmla="*/ 362 w 688"/>
              <a:gd name="T7" fmla="*/ 451 h 552"/>
              <a:gd name="T8" fmla="*/ 280 w 688"/>
              <a:gd name="T9" fmla="*/ 497 h 552"/>
              <a:gd name="T10" fmla="*/ 172 w 688"/>
              <a:gd name="T11" fmla="*/ 506 h 552"/>
              <a:gd name="T12" fmla="*/ 118 w 688"/>
              <a:gd name="T13" fmla="*/ 370 h 552"/>
              <a:gd name="T14" fmla="*/ 27 w 688"/>
              <a:gd name="T15" fmla="*/ 325 h 552"/>
              <a:gd name="T16" fmla="*/ 0 w 688"/>
              <a:gd name="T17" fmla="*/ 280 h 552"/>
              <a:gd name="T18" fmla="*/ 36 w 688"/>
              <a:gd name="T19" fmla="*/ 180 h 552"/>
              <a:gd name="T20" fmla="*/ 118 w 688"/>
              <a:gd name="T21" fmla="*/ 90 h 552"/>
              <a:gd name="T22" fmla="*/ 82 w 688"/>
              <a:gd name="T23" fmla="*/ 8 h 552"/>
              <a:gd name="T24" fmla="*/ 208 w 688"/>
              <a:gd name="T25" fmla="*/ 27 h 552"/>
              <a:gd name="T26" fmla="*/ 362 w 688"/>
              <a:gd name="T27" fmla="*/ 27 h 552"/>
              <a:gd name="T28" fmla="*/ 687 w 688"/>
              <a:gd name="T29" fmla="*/ 253 h 552"/>
              <a:gd name="T30" fmla="*/ 633 w 688"/>
              <a:gd name="T31" fmla="*/ 370 h 552"/>
              <a:gd name="T32" fmla="*/ 588 w 688"/>
              <a:gd name="T33" fmla="*/ 469 h 552"/>
              <a:gd name="T34" fmla="*/ 524 w 688"/>
              <a:gd name="T35" fmla="*/ 551 h 552"/>
              <a:gd name="T36" fmla="*/ 506 w 688"/>
              <a:gd name="T37" fmla="*/ 506 h 552"/>
              <a:gd name="T38" fmla="*/ 551 w 688"/>
              <a:gd name="T39" fmla="*/ 497 h 552"/>
              <a:gd name="T40" fmla="*/ 560 w 688"/>
              <a:gd name="T41" fmla="*/ 424 h 552"/>
              <a:gd name="T42" fmla="*/ 615 w 688"/>
              <a:gd name="T43" fmla="*/ 325 h 552"/>
              <a:gd name="T44" fmla="*/ 569 w 688"/>
              <a:gd name="T45" fmla="*/ 117 h 552"/>
              <a:gd name="T46" fmla="*/ 326 w 688"/>
              <a:gd name="T47" fmla="*/ 63 h 552"/>
              <a:gd name="T48" fmla="*/ 199 w 688"/>
              <a:gd name="T49" fmla="*/ 54 h 552"/>
              <a:gd name="T50" fmla="*/ 154 w 688"/>
              <a:gd name="T51" fmla="*/ 81 h 552"/>
              <a:gd name="T52" fmla="*/ 154 w 688"/>
              <a:gd name="T53" fmla="*/ 108 h 552"/>
              <a:gd name="T54" fmla="*/ 36 w 688"/>
              <a:gd name="T55" fmla="*/ 216 h 552"/>
              <a:gd name="T56" fmla="*/ 36 w 688"/>
              <a:gd name="T57" fmla="*/ 280 h 552"/>
              <a:gd name="T58" fmla="*/ 45 w 688"/>
              <a:gd name="T59" fmla="*/ 289 h 552"/>
              <a:gd name="T60" fmla="*/ 127 w 688"/>
              <a:gd name="T61" fmla="*/ 334 h 552"/>
              <a:gd name="T62" fmla="*/ 208 w 688"/>
              <a:gd name="T63" fmla="*/ 506 h 552"/>
              <a:gd name="T64" fmla="*/ 235 w 688"/>
              <a:gd name="T65" fmla="*/ 497 h 552"/>
              <a:gd name="T66" fmla="*/ 244 w 688"/>
              <a:gd name="T67" fmla="*/ 406 h 552"/>
              <a:gd name="T68" fmla="*/ 362 w 688"/>
              <a:gd name="T69" fmla="*/ 415 h 552"/>
              <a:gd name="T70" fmla="*/ 479 w 688"/>
              <a:gd name="T71" fmla="*/ 406 h 552"/>
              <a:gd name="T72" fmla="*/ 506 w 688"/>
              <a:gd name="T73" fmla="*/ 4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552">
                <a:moveTo>
                  <a:pt x="524" y="551"/>
                </a:moveTo>
                <a:lnTo>
                  <a:pt x="524" y="551"/>
                </a:lnTo>
                <a:cubicBezTo>
                  <a:pt x="497" y="551"/>
                  <a:pt x="479" y="533"/>
                  <a:pt x="470" y="514"/>
                </a:cubicBezTo>
                <a:lnTo>
                  <a:pt x="470" y="506"/>
                </a:lnTo>
                <a:cubicBezTo>
                  <a:pt x="461" y="460"/>
                  <a:pt x="461" y="460"/>
                  <a:pt x="461" y="460"/>
                </a:cubicBezTo>
                <a:cubicBezTo>
                  <a:pt x="461" y="451"/>
                  <a:pt x="461" y="451"/>
                  <a:pt x="461" y="442"/>
                </a:cubicBezTo>
                <a:cubicBezTo>
                  <a:pt x="452" y="442"/>
                  <a:pt x="452" y="442"/>
                  <a:pt x="452" y="442"/>
                </a:cubicBezTo>
                <a:cubicBezTo>
                  <a:pt x="425" y="442"/>
                  <a:pt x="398" y="451"/>
                  <a:pt x="362" y="451"/>
                </a:cubicBezTo>
                <a:cubicBezTo>
                  <a:pt x="335" y="451"/>
                  <a:pt x="307" y="442"/>
                  <a:pt x="280" y="442"/>
                </a:cubicBezTo>
                <a:cubicBezTo>
                  <a:pt x="280" y="497"/>
                  <a:pt x="280" y="497"/>
                  <a:pt x="280" y="497"/>
                </a:cubicBezTo>
                <a:cubicBezTo>
                  <a:pt x="280" y="523"/>
                  <a:pt x="253" y="551"/>
                  <a:pt x="226" y="551"/>
                </a:cubicBezTo>
                <a:cubicBezTo>
                  <a:pt x="199" y="551"/>
                  <a:pt x="172" y="533"/>
                  <a:pt x="172" y="506"/>
                </a:cubicBezTo>
                <a:cubicBezTo>
                  <a:pt x="136" y="379"/>
                  <a:pt x="136" y="379"/>
                  <a:pt x="136" y="379"/>
                </a:cubicBezTo>
                <a:cubicBezTo>
                  <a:pt x="136" y="379"/>
                  <a:pt x="127" y="379"/>
                  <a:pt x="118" y="370"/>
                </a:cubicBezTo>
                <a:cubicBezTo>
                  <a:pt x="100" y="370"/>
                  <a:pt x="82" y="361"/>
                  <a:pt x="73" y="352"/>
                </a:cubicBezTo>
                <a:cubicBezTo>
                  <a:pt x="63" y="334"/>
                  <a:pt x="45" y="325"/>
                  <a:pt x="27" y="325"/>
                </a:cubicBezTo>
                <a:cubicBezTo>
                  <a:pt x="27" y="325"/>
                  <a:pt x="27" y="316"/>
                  <a:pt x="18" y="316"/>
                </a:cubicBezTo>
                <a:cubicBezTo>
                  <a:pt x="9" y="316"/>
                  <a:pt x="0" y="298"/>
                  <a:pt x="0" y="28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198"/>
                  <a:pt x="9" y="180"/>
                  <a:pt x="36" y="180"/>
                </a:cubicBezTo>
                <a:cubicBezTo>
                  <a:pt x="45" y="180"/>
                  <a:pt x="54" y="171"/>
                  <a:pt x="63" y="153"/>
                </a:cubicBezTo>
                <a:cubicBezTo>
                  <a:pt x="82" y="135"/>
                  <a:pt x="91" y="117"/>
                  <a:pt x="118" y="90"/>
                </a:cubicBezTo>
                <a:cubicBezTo>
                  <a:pt x="82" y="45"/>
                  <a:pt x="82" y="45"/>
                  <a:pt x="82" y="45"/>
                </a:cubicBezTo>
                <a:cubicBezTo>
                  <a:pt x="73" y="36"/>
                  <a:pt x="73" y="17"/>
                  <a:pt x="82" y="8"/>
                </a:cubicBezTo>
                <a:cubicBezTo>
                  <a:pt x="82" y="0"/>
                  <a:pt x="100" y="0"/>
                  <a:pt x="109" y="0"/>
                </a:cubicBezTo>
                <a:cubicBezTo>
                  <a:pt x="145" y="0"/>
                  <a:pt x="199" y="17"/>
                  <a:pt x="208" y="27"/>
                </a:cubicBezTo>
                <a:cubicBezTo>
                  <a:pt x="226" y="27"/>
                  <a:pt x="289" y="27"/>
                  <a:pt x="326" y="27"/>
                </a:cubicBezTo>
                <a:cubicBezTo>
                  <a:pt x="335" y="27"/>
                  <a:pt x="353" y="27"/>
                  <a:pt x="362" y="27"/>
                </a:cubicBezTo>
                <a:cubicBezTo>
                  <a:pt x="443" y="27"/>
                  <a:pt x="524" y="54"/>
                  <a:pt x="588" y="90"/>
                </a:cubicBezTo>
                <a:cubicBezTo>
                  <a:pt x="651" y="135"/>
                  <a:pt x="687" y="189"/>
                  <a:pt x="687" y="253"/>
                </a:cubicBezTo>
                <a:cubicBezTo>
                  <a:pt x="687" y="280"/>
                  <a:pt x="669" y="316"/>
                  <a:pt x="651" y="352"/>
                </a:cubicBezTo>
                <a:cubicBezTo>
                  <a:pt x="642" y="361"/>
                  <a:pt x="642" y="361"/>
                  <a:pt x="633" y="370"/>
                </a:cubicBezTo>
                <a:cubicBezTo>
                  <a:pt x="615" y="388"/>
                  <a:pt x="606" y="406"/>
                  <a:pt x="597" y="433"/>
                </a:cubicBezTo>
                <a:cubicBezTo>
                  <a:pt x="588" y="451"/>
                  <a:pt x="588" y="460"/>
                  <a:pt x="588" y="469"/>
                </a:cubicBezTo>
                <a:cubicBezTo>
                  <a:pt x="588" y="478"/>
                  <a:pt x="588" y="478"/>
                  <a:pt x="588" y="497"/>
                </a:cubicBezTo>
                <a:cubicBezTo>
                  <a:pt x="579" y="523"/>
                  <a:pt x="560" y="551"/>
                  <a:pt x="524" y="551"/>
                </a:cubicBezTo>
                <a:close/>
                <a:moveTo>
                  <a:pt x="506" y="506"/>
                </a:moveTo>
                <a:lnTo>
                  <a:pt x="506" y="506"/>
                </a:lnTo>
                <a:cubicBezTo>
                  <a:pt x="506" y="506"/>
                  <a:pt x="515" y="514"/>
                  <a:pt x="524" y="514"/>
                </a:cubicBezTo>
                <a:cubicBezTo>
                  <a:pt x="533" y="514"/>
                  <a:pt x="551" y="506"/>
                  <a:pt x="551" y="497"/>
                </a:cubicBezTo>
                <a:cubicBezTo>
                  <a:pt x="551" y="478"/>
                  <a:pt x="551" y="469"/>
                  <a:pt x="551" y="469"/>
                </a:cubicBezTo>
                <a:cubicBezTo>
                  <a:pt x="551" y="451"/>
                  <a:pt x="551" y="442"/>
                  <a:pt x="560" y="424"/>
                </a:cubicBezTo>
                <a:cubicBezTo>
                  <a:pt x="569" y="388"/>
                  <a:pt x="588" y="370"/>
                  <a:pt x="606" y="343"/>
                </a:cubicBezTo>
                <a:cubicBezTo>
                  <a:pt x="606" y="343"/>
                  <a:pt x="615" y="334"/>
                  <a:pt x="615" y="325"/>
                </a:cubicBezTo>
                <a:cubicBezTo>
                  <a:pt x="633" y="307"/>
                  <a:pt x="651" y="280"/>
                  <a:pt x="651" y="253"/>
                </a:cubicBezTo>
                <a:cubicBezTo>
                  <a:pt x="651" y="198"/>
                  <a:pt x="615" y="153"/>
                  <a:pt x="569" y="117"/>
                </a:cubicBezTo>
                <a:cubicBezTo>
                  <a:pt x="515" y="81"/>
                  <a:pt x="443" y="63"/>
                  <a:pt x="362" y="63"/>
                </a:cubicBezTo>
                <a:cubicBezTo>
                  <a:pt x="353" y="63"/>
                  <a:pt x="335" y="63"/>
                  <a:pt x="326" y="63"/>
                </a:cubicBezTo>
                <a:lnTo>
                  <a:pt x="326" y="63"/>
                </a:lnTo>
                <a:cubicBezTo>
                  <a:pt x="316" y="63"/>
                  <a:pt x="226" y="72"/>
                  <a:pt x="199" y="54"/>
                </a:cubicBezTo>
                <a:cubicBezTo>
                  <a:pt x="181" y="54"/>
                  <a:pt x="145" y="45"/>
                  <a:pt x="118" y="36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63" y="90"/>
                  <a:pt x="163" y="90"/>
                  <a:pt x="163" y="99"/>
                </a:cubicBezTo>
                <a:lnTo>
                  <a:pt x="154" y="108"/>
                </a:lnTo>
                <a:cubicBezTo>
                  <a:pt x="127" y="126"/>
                  <a:pt x="109" y="153"/>
                  <a:pt x="100" y="171"/>
                </a:cubicBezTo>
                <a:cubicBezTo>
                  <a:pt x="82" y="189"/>
                  <a:pt x="63" y="216"/>
                  <a:pt x="36" y="216"/>
                </a:cubicBezTo>
                <a:lnTo>
                  <a:pt x="36" y="216"/>
                </a:lnTo>
                <a:cubicBezTo>
                  <a:pt x="36" y="280"/>
                  <a:pt x="36" y="280"/>
                  <a:pt x="36" y="280"/>
                </a:cubicBezTo>
                <a:cubicBezTo>
                  <a:pt x="36" y="289"/>
                  <a:pt x="36" y="289"/>
                  <a:pt x="36" y="289"/>
                </a:cubicBezTo>
                <a:lnTo>
                  <a:pt x="45" y="289"/>
                </a:lnTo>
                <a:cubicBezTo>
                  <a:pt x="63" y="298"/>
                  <a:pt x="82" y="307"/>
                  <a:pt x="100" y="325"/>
                </a:cubicBezTo>
                <a:cubicBezTo>
                  <a:pt x="109" y="334"/>
                  <a:pt x="118" y="334"/>
                  <a:pt x="127" y="334"/>
                </a:cubicBezTo>
                <a:cubicBezTo>
                  <a:pt x="145" y="343"/>
                  <a:pt x="172" y="352"/>
                  <a:pt x="172" y="370"/>
                </a:cubicBezTo>
                <a:cubicBezTo>
                  <a:pt x="208" y="506"/>
                  <a:pt x="208" y="506"/>
                  <a:pt x="208" y="506"/>
                </a:cubicBezTo>
                <a:cubicBezTo>
                  <a:pt x="208" y="506"/>
                  <a:pt x="217" y="514"/>
                  <a:pt x="226" y="514"/>
                </a:cubicBezTo>
                <a:cubicBezTo>
                  <a:pt x="235" y="514"/>
                  <a:pt x="235" y="506"/>
                  <a:pt x="235" y="497"/>
                </a:cubicBezTo>
                <a:cubicBezTo>
                  <a:pt x="235" y="415"/>
                  <a:pt x="235" y="415"/>
                  <a:pt x="235" y="415"/>
                </a:cubicBezTo>
                <a:lnTo>
                  <a:pt x="244" y="406"/>
                </a:lnTo>
                <a:cubicBezTo>
                  <a:pt x="253" y="397"/>
                  <a:pt x="253" y="397"/>
                  <a:pt x="262" y="397"/>
                </a:cubicBezTo>
                <a:cubicBezTo>
                  <a:pt x="298" y="406"/>
                  <a:pt x="326" y="415"/>
                  <a:pt x="362" y="415"/>
                </a:cubicBezTo>
                <a:cubicBezTo>
                  <a:pt x="398" y="415"/>
                  <a:pt x="425" y="406"/>
                  <a:pt x="461" y="406"/>
                </a:cubicBezTo>
                <a:cubicBezTo>
                  <a:pt x="461" y="397"/>
                  <a:pt x="470" y="406"/>
                  <a:pt x="479" y="406"/>
                </a:cubicBezTo>
                <a:cubicBezTo>
                  <a:pt x="488" y="415"/>
                  <a:pt x="488" y="415"/>
                  <a:pt x="488" y="415"/>
                </a:cubicBezTo>
                <a:cubicBezTo>
                  <a:pt x="497" y="433"/>
                  <a:pt x="497" y="442"/>
                  <a:pt x="506" y="451"/>
                </a:cubicBezTo>
                <a:lnTo>
                  <a:pt x="506" y="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1">
            <a:extLst>
              <a:ext uri="{FF2B5EF4-FFF2-40B4-BE49-F238E27FC236}">
                <a16:creationId xmlns:a16="http://schemas.microsoft.com/office/drawing/2014/main" id="{A69060E0-25E3-0047-A409-EF09B4902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123" y="12200035"/>
            <a:ext cx="159670" cy="114053"/>
          </a:xfrm>
          <a:custGeom>
            <a:avLst/>
            <a:gdLst>
              <a:gd name="T0" fmla="*/ 9 w 154"/>
              <a:gd name="T1" fmla="*/ 108 h 109"/>
              <a:gd name="T2" fmla="*/ 9 w 154"/>
              <a:gd name="T3" fmla="*/ 108 h 109"/>
              <a:gd name="T4" fmla="*/ 0 w 154"/>
              <a:gd name="T5" fmla="*/ 99 h 109"/>
              <a:gd name="T6" fmla="*/ 9 w 154"/>
              <a:gd name="T7" fmla="*/ 81 h 109"/>
              <a:gd name="T8" fmla="*/ 45 w 154"/>
              <a:gd name="T9" fmla="*/ 63 h 109"/>
              <a:gd name="T10" fmla="*/ 36 w 154"/>
              <a:gd name="T11" fmla="*/ 54 h 109"/>
              <a:gd name="T12" fmla="*/ 36 w 154"/>
              <a:gd name="T13" fmla="*/ 18 h 109"/>
              <a:gd name="T14" fmla="*/ 72 w 154"/>
              <a:gd name="T15" fmla="*/ 0 h 109"/>
              <a:gd name="T16" fmla="*/ 99 w 154"/>
              <a:gd name="T17" fmla="*/ 18 h 109"/>
              <a:gd name="T18" fmla="*/ 99 w 154"/>
              <a:gd name="T19" fmla="*/ 45 h 109"/>
              <a:gd name="T20" fmla="*/ 135 w 154"/>
              <a:gd name="T21" fmla="*/ 45 h 109"/>
              <a:gd name="T22" fmla="*/ 153 w 154"/>
              <a:gd name="T23" fmla="*/ 54 h 109"/>
              <a:gd name="T24" fmla="*/ 144 w 154"/>
              <a:gd name="T25" fmla="*/ 63 h 109"/>
              <a:gd name="T26" fmla="*/ 99 w 154"/>
              <a:gd name="T27" fmla="*/ 72 h 109"/>
              <a:gd name="T28" fmla="*/ 81 w 154"/>
              <a:gd name="T29" fmla="*/ 72 h 109"/>
              <a:gd name="T30" fmla="*/ 45 w 154"/>
              <a:gd name="T31" fmla="*/ 90 h 109"/>
              <a:gd name="T32" fmla="*/ 18 w 154"/>
              <a:gd name="T33" fmla="*/ 108 h 109"/>
              <a:gd name="T34" fmla="*/ 9 w 154"/>
              <a:gd name="T35" fmla="*/ 108 h 109"/>
              <a:gd name="T36" fmla="*/ 63 w 154"/>
              <a:gd name="T37" fmla="*/ 27 h 109"/>
              <a:gd name="T38" fmla="*/ 63 w 154"/>
              <a:gd name="T39" fmla="*/ 27 h 109"/>
              <a:gd name="T40" fmla="*/ 63 w 154"/>
              <a:gd name="T41" fmla="*/ 27 h 109"/>
              <a:gd name="T42" fmla="*/ 54 w 154"/>
              <a:gd name="T43" fmla="*/ 27 h 109"/>
              <a:gd name="T44" fmla="*/ 54 w 154"/>
              <a:gd name="T45" fmla="*/ 45 h 109"/>
              <a:gd name="T46" fmla="*/ 72 w 154"/>
              <a:gd name="T47" fmla="*/ 45 h 109"/>
              <a:gd name="T48" fmla="*/ 72 w 154"/>
              <a:gd name="T49" fmla="*/ 45 h 109"/>
              <a:gd name="T50" fmla="*/ 81 w 154"/>
              <a:gd name="T51" fmla="*/ 27 h 109"/>
              <a:gd name="T52" fmla="*/ 63 w 154"/>
              <a:gd name="T53" fmla="*/ 27 h 109"/>
              <a:gd name="T54" fmla="*/ 81 w 154"/>
              <a:gd name="T55" fmla="*/ 27 h 109"/>
              <a:gd name="T56" fmla="*/ 81 w 154"/>
              <a:gd name="T57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4" h="109">
                <a:moveTo>
                  <a:pt x="9" y="108"/>
                </a:moveTo>
                <a:lnTo>
                  <a:pt x="9" y="108"/>
                </a:lnTo>
                <a:lnTo>
                  <a:pt x="0" y="99"/>
                </a:lnTo>
                <a:cubicBezTo>
                  <a:pt x="0" y="90"/>
                  <a:pt x="0" y="81"/>
                  <a:pt x="9" y="81"/>
                </a:cubicBezTo>
                <a:cubicBezTo>
                  <a:pt x="18" y="81"/>
                  <a:pt x="36" y="72"/>
                  <a:pt x="45" y="63"/>
                </a:cubicBezTo>
                <a:cubicBezTo>
                  <a:pt x="45" y="63"/>
                  <a:pt x="45" y="63"/>
                  <a:pt x="36" y="54"/>
                </a:cubicBezTo>
                <a:cubicBezTo>
                  <a:pt x="36" y="45"/>
                  <a:pt x="27" y="36"/>
                  <a:pt x="36" y="18"/>
                </a:cubicBezTo>
                <a:cubicBezTo>
                  <a:pt x="45" y="9"/>
                  <a:pt x="54" y="0"/>
                  <a:pt x="72" y="0"/>
                </a:cubicBezTo>
                <a:cubicBezTo>
                  <a:pt x="81" y="0"/>
                  <a:pt x="99" y="9"/>
                  <a:pt x="99" y="18"/>
                </a:cubicBezTo>
                <a:cubicBezTo>
                  <a:pt x="99" y="27"/>
                  <a:pt x="99" y="36"/>
                  <a:pt x="99" y="45"/>
                </a:cubicBezTo>
                <a:cubicBezTo>
                  <a:pt x="108" y="45"/>
                  <a:pt x="126" y="45"/>
                  <a:pt x="135" y="45"/>
                </a:cubicBezTo>
                <a:cubicBezTo>
                  <a:pt x="144" y="45"/>
                  <a:pt x="153" y="45"/>
                  <a:pt x="153" y="54"/>
                </a:cubicBezTo>
                <a:cubicBezTo>
                  <a:pt x="153" y="63"/>
                  <a:pt x="144" y="63"/>
                  <a:pt x="144" y="63"/>
                </a:cubicBezTo>
                <a:cubicBezTo>
                  <a:pt x="144" y="63"/>
                  <a:pt x="117" y="72"/>
                  <a:pt x="99" y="72"/>
                </a:cubicBezTo>
                <a:cubicBezTo>
                  <a:pt x="90" y="72"/>
                  <a:pt x="90" y="72"/>
                  <a:pt x="81" y="72"/>
                </a:cubicBezTo>
                <a:cubicBezTo>
                  <a:pt x="72" y="81"/>
                  <a:pt x="63" y="81"/>
                  <a:pt x="45" y="90"/>
                </a:cubicBezTo>
                <a:cubicBezTo>
                  <a:pt x="27" y="99"/>
                  <a:pt x="18" y="108"/>
                  <a:pt x="18" y="108"/>
                </a:cubicBezTo>
                <a:cubicBezTo>
                  <a:pt x="9" y="108"/>
                  <a:pt x="9" y="108"/>
                  <a:pt x="9" y="108"/>
                </a:cubicBezTo>
                <a:close/>
                <a:moveTo>
                  <a:pt x="63" y="27"/>
                </a:moveTo>
                <a:lnTo>
                  <a:pt x="63" y="27"/>
                </a:lnTo>
                <a:lnTo>
                  <a:pt x="63" y="27"/>
                </a:lnTo>
                <a:cubicBezTo>
                  <a:pt x="63" y="27"/>
                  <a:pt x="63" y="27"/>
                  <a:pt x="54" y="27"/>
                </a:cubicBezTo>
                <a:cubicBezTo>
                  <a:pt x="54" y="36"/>
                  <a:pt x="54" y="36"/>
                  <a:pt x="54" y="45"/>
                </a:cubicBezTo>
                <a:cubicBezTo>
                  <a:pt x="63" y="45"/>
                  <a:pt x="63" y="45"/>
                  <a:pt x="72" y="45"/>
                </a:cubicBezTo>
                <a:lnTo>
                  <a:pt x="72" y="45"/>
                </a:lnTo>
                <a:cubicBezTo>
                  <a:pt x="81" y="36"/>
                  <a:pt x="81" y="36"/>
                  <a:pt x="81" y="27"/>
                </a:cubicBezTo>
                <a:cubicBezTo>
                  <a:pt x="81" y="27"/>
                  <a:pt x="72" y="27"/>
                  <a:pt x="63" y="27"/>
                </a:cubicBezTo>
                <a:close/>
                <a:moveTo>
                  <a:pt x="81" y="27"/>
                </a:moveTo>
                <a:lnTo>
                  <a:pt x="81" y="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2">
            <a:extLst>
              <a:ext uri="{FF2B5EF4-FFF2-40B4-BE49-F238E27FC236}">
                <a16:creationId xmlns:a16="http://schemas.microsoft.com/office/drawing/2014/main" id="{339E7607-C762-1E46-BEAA-FD76B3385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610" y="12282152"/>
            <a:ext cx="45621" cy="45621"/>
          </a:xfrm>
          <a:custGeom>
            <a:avLst/>
            <a:gdLst>
              <a:gd name="T0" fmla="*/ 0 w 46"/>
              <a:gd name="T1" fmla="*/ 18 h 46"/>
              <a:gd name="T2" fmla="*/ 0 w 46"/>
              <a:gd name="T3" fmla="*/ 18 h 46"/>
              <a:gd name="T4" fmla="*/ 18 w 46"/>
              <a:gd name="T5" fmla="*/ 0 h 46"/>
              <a:gd name="T6" fmla="*/ 45 w 46"/>
              <a:gd name="T7" fmla="*/ 18 h 46"/>
              <a:gd name="T8" fmla="*/ 18 w 46"/>
              <a:gd name="T9" fmla="*/ 45 h 46"/>
              <a:gd name="T10" fmla="*/ 0 w 46"/>
              <a:gd name="T11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3">
            <a:extLst>
              <a:ext uri="{FF2B5EF4-FFF2-40B4-BE49-F238E27FC236}">
                <a16:creationId xmlns:a16="http://schemas.microsoft.com/office/drawing/2014/main" id="{421E9935-3522-6348-BE36-8BCE3C28A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8531" y="12209159"/>
            <a:ext cx="177919" cy="54745"/>
          </a:xfrm>
          <a:custGeom>
            <a:avLst/>
            <a:gdLst>
              <a:gd name="T0" fmla="*/ 154 w 173"/>
              <a:gd name="T1" fmla="*/ 54 h 55"/>
              <a:gd name="T2" fmla="*/ 154 w 173"/>
              <a:gd name="T3" fmla="*/ 54 h 55"/>
              <a:gd name="T4" fmla="*/ 145 w 173"/>
              <a:gd name="T5" fmla="*/ 54 h 55"/>
              <a:gd name="T6" fmla="*/ 73 w 173"/>
              <a:gd name="T7" fmla="*/ 36 h 55"/>
              <a:gd name="T8" fmla="*/ 19 w 173"/>
              <a:gd name="T9" fmla="*/ 45 h 55"/>
              <a:gd name="T10" fmla="*/ 0 w 173"/>
              <a:gd name="T11" fmla="*/ 27 h 55"/>
              <a:gd name="T12" fmla="*/ 19 w 173"/>
              <a:gd name="T13" fmla="*/ 9 h 55"/>
              <a:gd name="T14" fmla="*/ 82 w 173"/>
              <a:gd name="T15" fmla="*/ 0 h 55"/>
              <a:gd name="T16" fmla="*/ 154 w 173"/>
              <a:gd name="T17" fmla="*/ 18 h 55"/>
              <a:gd name="T18" fmla="*/ 172 w 173"/>
              <a:gd name="T19" fmla="*/ 45 h 55"/>
              <a:gd name="T20" fmla="*/ 154 w 173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55">
                <a:moveTo>
                  <a:pt x="154" y="54"/>
                </a:moveTo>
                <a:lnTo>
                  <a:pt x="154" y="54"/>
                </a:lnTo>
                <a:cubicBezTo>
                  <a:pt x="145" y="54"/>
                  <a:pt x="145" y="54"/>
                  <a:pt x="145" y="54"/>
                </a:cubicBezTo>
                <a:cubicBezTo>
                  <a:pt x="118" y="45"/>
                  <a:pt x="100" y="45"/>
                  <a:pt x="73" y="36"/>
                </a:cubicBezTo>
                <a:cubicBezTo>
                  <a:pt x="64" y="36"/>
                  <a:pt x="37" y="36"/>
                  <a:pt x="19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9" y="9"/>
                </a:cubicBezTo>
                <a:cubicBezTo>
                  <a:pt x="28" y="0"/>
                  <a:pt x="64" y="0"/>
                  <a:pt x="82" y="0"/>
                </a:cubicBezTo>
                <a:cubicBezTo>
                  <a:pt x="109" y="9"/>
                  <a:pt x="127" y="9"/>
                  <a:pt x="154" y="18"/>
                </a:cubicBezTo>
                <a:cubicBezTo>
                  <a:pt x="163" y="18"/>
                  <a:pt x="172" y="36"/>
                  <a:pt x="172" y="45"/>
                </a:cubicBezTo>
                <a:cubicBezTo>
                  <a:pt x="163" y="45"/>
                  <a:pt x="154" y="54"/>
                  <a:pt x="154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4">
            <a:extLst>
              <a:ext uri="{FF2B5EF4-FFF2-40B4-BE49-F238E27FC236}">
                <a16:creationId xmlns:a16="http://schemas.microsoft.com/office/drawing/2014/main" id="{33613379-4540-084A-84E2-E1F7D13F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638" y="4002025"/>
            <a:ext cx="802922" cy="656936"/>
          </a:xfrm>
          <a:custGeom>
            <a:avLst/>
            <a:gdLst>
              <a:gd name="T0" fmla="*/ 597 w 778"/>
              <a:gd name="T1" fmla="*/ 633 h 634"/>
              <a:gd name="T2" fmla="*/ 533 w 778"/>
              <a:gd name="T3" fmla="*/ 588 h 634"/>
              <a:gd name="T4" fmla="*/ 524 w 778"/>
              <a:gd name="T5" fmla="*/ 506 h 634"/>
              <a:gd name="T6" fmla="*/ 416 w 778"/>
              <a:gd name="T7" fmla="*/ 515 h 634"/>
              <a:gd name="T8" fmla="*/ 317 w 778"/>
              <a:gd name="T9" fmla="*/ 570 h 634"/>
              <a:gd name="T10" fmla="*/ 190 w 778"/>
              <a:gd name="T11" fmla="*/ 588 h 634"/>
              <a:gd name="T12" fmla="*/ 136 w 778"/>
              <a:gd name="T13" fmla="*/ 434 h 634"/>
              <a:gd name="T14" fmla="*/ 36 w 778"/>
              <a:gd name="T15" fmla="*/ 371 h 634"/>
              <a:gd name="T16" fmla="*/ 0 w 778"/>
              <a:gd name="T17" fmla="*/ 326 h 634"/>
              <a:gd name="T18" fmla="*/ 36 w 778"/>
              <a:gd name="T19" fmla="*/ 217 h 634"/>
              <a:gd name="T20" fmla="*/ 136 w 778"/>
              <a:gd name="T21" fmla="*/ 109 h 634"/>
              <a:gd name="T22" fmla="*/ 91 w 778"/>
              <a:gd name="T23" fmla="*/ 19 h 634"/>
              <a:gd name="T24" fmla="*/ 235 w 778"/>
              <a:gd name="T25" fmla="*/ 28 h 634"/>
              <a:gd name="T26" fmla="*/ 416 w 778"/>
              <a:gd name="T27" fmla="*/ 37 h 634"/>
              <a:gd name="T28" fmla="*/ 777 w 778"/>
              <a:gd name="T29" fmla="*/ 290 h 634"/>
              <a:gd name="T30" fmla="*/ 723 w 778"/>
              <a:gd name="T31" fmla="*/ 425 h 634"/>
              <a:gd name="T32" fmla="*/ 669 w 778"/>
              <a:gd name="T33" fmla="*/ 543 h 634"/>
              <a:gd name="T34" fmla="*/ 597 w 778"/>
              <a:gd name="T35" fmla="*/ 633 h 634"/>
              <a:gd name="T36" fmla="*/ 579 w 778"/>
              <a:gd name="T37" fmla="*/ 579 h 634"/>
              <a:gd name="T38" fmla="*/ 624 w 778"/>
              <a:gd name="T39" fmla="*/ 570 h 634"/>
              <a:gd name="T40" fmla="*/ 633 w 778"/>
              <a:gd name="T41" fmla="*/ 488 h 634"/>
              <a:gd name="T42" fmla="*/ 705 w 778"/>
              <a:gd name="T43" fmla="*/ 380 h 634"/>
              <a:gd name="T44" fmla="*/ 642 w 778"/>
              <a:gd name="T45" fmla="*/ 145 h 634"/>
              <a:gd name="T46" fmla="*/ 371 w 778"/>
              <a:gd name="T47" fmla="*/ 82 h 634"/>
              <a:gd name="T48" fmla="*/ 226 w 778"/>
              <a:gd name="T49" fmla="*/ 73 h 634"/>
              <a:gd name="T50" fmla="*/ 181 w 778"/>
              <a:gd name="T51" fmla="*/ 100 h 634"/>
              <a:gd name="T52" fmla="*/ 172 w 778"/>
              <a:gd name="T53" fmla="*/ 127 h 634"/>
              <a:gd name="T54" fmla="*/ 45 w 778"/>
              <a:gd name="T55" fmla="*/ 253 h 634"/>
              <a:gd name="T56" fmla="*/ 36 w 778"/>
              <a:gd name="T57" fmla="*/ 326 h 634"/>
              <a:gd name="T58" fmla="*/ 54 w 778"/>
              <a:gd name="T59" fmla="*/ 335 h 634"/>
              <a:gd name="T60" fmla="*/ 145 w 778"/>
              <a:gd name="T61" fmla="*/ 389 h 634"/>
              <a:gd name="T62" fmla="*/ 235 w 778"/>
              <a:gd name="T63" fmla="*/ 579 h 634"/>
              <a:gd name="T64" fmla="*/ 271 w 778"/>
              <a:gd name="T65" fmla="*/ 570 h 634"/>
              <a:gd name="T66" fmla="*/ 280 w 778"/>
              <a:gd name="T67" fmla="*/ 470 h 634"/>
              <a:gd name="T68" fmla="*/ 416 w 778"/>
              <a:gd name="T69" fmla="*/ 479 h 634"/>
              <a:gd name="T70" fmla="*/ 542 w 778"/>
              <a:gd name="T71" fmla="*/ 470 h 634"/>
              <a:gd name="T72" fmla="*/ 570 w 778"/>
              <a:gd name="T73" fmla="*/ 52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8" h="634">
                <a:moveTo>
                  <a:pt x="597" y="633"/>
                </a:moveTo>
                <a:lnTo>
                  <a:pt x="597" y="633"/>
                </a:lnTo>
                <a:cubicBezTo>
                  <a:pt x="570" y="633"/>
                  <a:pt x="542" y="615"/>
                  <a:pt x="533" y="588"/>
                </a:cubicBezTo>
                <a:lnTo>
                  <a:pt x="533" y="588"/>
                </a:lnTo>
                <a:cubicBezTo>
                  <a:pt x="533" y="525"/>
                  <a:pt x="533" y="525"/>
                  <a:pt x="533" y="525"/>
                </a:cubicBezTo>
                <a:cubicBezTo>
                  <a:pt x="533" y="525"/>
                  <a:pt x="524" y="515"/>
                  <a:pt x="524" y="506"/>
                </a:cubicBezTo>
                <a:cubicBezTo>
                  <a:pt x="515" y="506"/>
                  <a:pt x="515" y="506"/>
                  <a:pt x="515" y="506"/>
                </a:cubicBezTo>
                <a:cubicBezTo>
                  <a:pt x="488" y="515"/>
                  <a:pt x="452" y="515"/>
                  <a:pt x="416" y="515"/>
                </a:cubicBezTo>
                <a:cubicBezTo>
                  <a:pt x="380" y="515"/>
                  <a:pt x="344" y="515"/>
                  <a:pt x="317" y="506"/>
                </a:cubicBezTo>
                <a:cubicBezTo>
                  <a:pt x="317" y="570"/>
                  <a:pt x="317" y="570"/>
                  <a:pt x="317" y="570"/>
                </a:cubicBezTo>
                <a:cubicBezTo>
                  <a:pt x="317" y="606"/>
                  <a:pt x="289" y="633"/>
                  <a:pt x="253" y="633"/>
                </a:cubicBezTo>
                <a:cubicBezTo>
                  <a:pt x="226" y="633"/>
                  <a:pt x="199" y="615"/>
                  <a:pt x="190" y="588"/>
                </a:cubicBezTo>
                <a:cubicBezTo>
                  <a:pt x="163" y="443"/>
                  <a:pt x="163" y="443"/>
                  <a:pt x="163" y="443"/>
                </a:cubicBezTo>
                <a:cubicBezTo>
                  <a:pt x="154" y="434"/>
                  <a:pt x="145" y="434"/>
                  <a:pt x="136" y="434"/>
                </a:cubicBezTo>
                <a:cubicBezTo>
                  <a:pt x="118" y="425"/>
                  <a:pt x="100" y="416"/>
                  <a:pt x="82" y="407"/>
                </a:cubicBezTo>
                <a:cubicBezTo>
                  <a:pt x="73" y="389"/>
                  <a:pt x="54" y="380"/>
                  <a:pt x="36" y="371"/>
                </a:cubicBezTo>
                <a:lnTo>
                  <a:pt x="27" y="371"/>
                </a:lnTo>
                <a:cubicBezTo>
                  <a:pt x="9" y="362"/>
                  <a:pt x="0" y="344"/>
                  <a:pt x="0" y="326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35"/>
                  <a:pt x="18" y="217"/>
                  <a:pt x="36" y="217"/>
                </a:cubicBezTo>
                <a:cubicBezTo>
                  <a:pt x="54" y="208"/>
                  <a:pt x="64" y="199"/>
                  <a:pt x="73" y="181"/>
                </a:cubicBezTo>
                <a:cubicBezTo>
                  <a:pt x="91" y="163"/>
                  <a:pt x="109" y="136"/>
                  <a:pt x="136" y="109"/>
                </a:cubicBezTo>
                <a:cubicBezTo>
                  <a:pt x="91" y="55"/>
                  <a:pt x="91" y="55"/>
                  <a:pt x="91" y="55"/>
                </a:cubicBezTo>
                <a:cubicBezTo>
                  <a:pt x="82" y="46"/>
                  <a:pt x="82" y="28"/>
                  <a:pt x="91" y="19"/>
                </a:cubicBezTo>
                <a:cubicBezTo>
                  <a:pt x="100" y="9"/>
                  <a:pt x="109" y="0"/>
                  <a:pt x="127" y="0"/>
                </a:cubicBezTo>
                <a:cubicBezTo>
                  <a:pt x="163" y="9"/>
                  <a:pt x="226" y="28"/>
                  <a:pt x="235" y="28"/>
                </a:cubicBezTo>
                <a:cubicBezTo>
                  <a:pt x="262" y="37"/>
                  <a:pt x="326" y="37"/>
                  <a:pt x="371" y="37"/>
                </a:cubicBezTo>
                <a:cubicBezTo>
                  <a:pt x="380" y="37"/>
                  <a:pt x="398" y="37"/>
                  <a:pt x="416" y="37"/>
                </a:cubicBezTo>
                <a:cubicBezTo>
                  <a:pt x="506" y="37"/>
                  <a:pt x="597" y="64"/>
                  <a:pt x="669" y="109"/>
                </a:cubicBezTo>
                <a:cubicBezTo>
                  <a:pt x="741" y="154"/>
                  <a:pt x="777" y="217"/>
                  <a:pt x="777" y="290"/>
                </a:cubicBezTo>
                <a:cubicBezTo>
                  <a:pt x="777" y="326"/>
                  <a:pt x="759" y="371"/>
                  <a:pt x="732" y="407"/>
                </a:cubicBezTo>
                <a:cubicBezTo>
                  <a:pt x="732" y="416"/>
                  <a:pt x="723" y="416"/>
                  <a:pt x="723" y="425"/>
                </a:cubicBezTo>
                <a:cubicBezTo>
                  <a:pt x="696" y="452"/>
                  <a:pt x="687" y="470"/>
                  <a:pt x="678" y="506"/>
                </a:cubicBezTo>
                <a:cubicBezTo>
                  <a:pt x="669" y="515"/>
                  <a:pt x="669" y="534"/>
                  <a:pt x="669" y="543"/>
                </a:cubicBezTo>
                <a:cubicBezTo>
                  <a:pt x="669" y="552"/>
                  <a:pt x="669" y="552"/>
                  <a:pt x="669" y="570"/>
                </a:cubicBezTo>
                <a:cubicBezTo>
                  <a:pt x="660" y="606"/>
                  <a:pt x="633" y="633"/>
                  <a:pt x="597" y="633"/>
                </a:cubicBezTo>
                <a:close/>
                <a:moveTo>
                  <a:pt x="579" y="579"/>
                </a:moveTo>
                <a:lnTo>
                  <a:pt x="579" y="579"/>
                </a:lnTo>
                <a:cubicBezTo>
                  <a:pt x="579" y="588"/>
                  <a:pt x="588" y="588"/>
                  <a:pt x="597" y="588"/>
                </a:cubicBezTo>
                <a:cubicBezTo>
                  <a:pt x="615" y="588"/>
                  <a:pt x="624" y="579"/>
                  <a:pt x="624" y="570"/>
                </a:cubicBezTo>
                <a:cubicBezTo>
                  <a:pt x="624" y="552"/>
                  <a:pt x="624" y="543"/>
                  <a:pt x="624" y="534"/>
                </a:cubicBezTo>
                <a:cubicBezTo>
                  <a:pt x="633" y="525"/>
                  <a:pt x="633" y="506"/>
                  <a:pt x="633" y="488"/>
                </a:cubicBezTo>
                <a:cubicBezTo>
                  <a:pt x="651" y="452"/>
                  <a:pt x="669" y="425"/>
                  <a:pt x="687" y="398"/>
                </a:cubicBezTo>
                <a:cubicBezTo>
                  <a:pt x="696" y="389"/>
                  <a:pt x="696" y="389"/>
                  <a:pt x="705" y="380"/>
                </a:cubicBezTo>
                <a:cubicBezTo>
                  <a:pt x="723" y="353"/>
                  <a:pt x="732" y="317"/>
                  <a:pt x="732" y="290"/>
                </a:cubicBezTo>
                <a:cubicBezTo>
                  <a:pt x="732" y="235"/>
                  <a:pt x="705" y="181"/>
                  <a:pt x="642" y="145"/>
                </a:cubicBezTo>
                <a:cubicBezTo>
                  <a:pt x="579" y="100"/>
                  <a:pt x="497" y="82"/>
                  <a:pt x="416" y="82"/>
                </a:cubicBezTo>
                <a:cubicBezTo>
                  <a:pt x="398" y="82"/>
                  <a:pt x="380" y="82"/>
                  <a:pt x="371" y="82"/>
                </a:cubicBezTo>
                <a:lnTo>
                  <a:pt x="371" y="82"/>
                </a:lnTo>
                <a:cubicBezTo>
                  <a:pt x="362" y="82"/>
                  <a:pt x="262" y="82"/>
                  <a:pt x="226" y="73"/>
                </a:cubicBezTo>
                <a:cubicBezTo>
                  <a:pt x="208" y="64"/>
                  <a:pt x="172" y="55"/>
                  <a:pt x="136" y="46"/>
                </a:cubicBezTo>
                <a:cubicBezTo>
                  <a:pt x="181" y="100"/>
                  <a:pt x="181" y="100"/>
                  <a:pt x="181" y="100"/>
                </a:cubicBezTo>
                <a:cubicBezTo>
                  <a:pt x="181" y="109"/>
                  <a:pt x="181" y="109"/>
                  <a:pt x="181" y="118"/>
                </a:cubicBezTo>
                <a:cubicBezTo>
                  <a:pt x="181" y="118"/>
                  <a:pt x="181" y="127"/>
                  <a:pt x="172" y="127"/>
                </a:cubicBezTo>
                <a:cubicBezTo>
                  <a:pt x="145" y="154"/>
                  <a:pt x="127" y="181"/>
                  <a:pt x="109" y="199"/>
                </a:cubicBezTo>
                <a:cubicBezTo>
                  <a:pt x="91" y="226"/>
                  <a:pt x="73" y="253"/>
                  <a:pt x="45" y="253"/>
                </a:cubicBezTo>
                <a:lnTo>
                  <a:pt x="36" y="253"/>
                </a:lnTo>
                <a:cubicBezTo>
                  <a:pt x="36" y="326"/>
                  <a:pt x="36" y="326"/>
                  <a:pt x="36" y="326"/>
                </a:cubicBezTo>
                <a:lnTo>
                  <a:pt x="36" y="335"/>
                </a:lnTo>
                <a:cubicBezTo>
                  <a:pt x="45" y="335"/>
                  <a:pt x="45" y="335"/>
                  <a:pt x="54" y="335"/>
                </a:cubicBezTo>
                <a:cubicBezTo>
                  <a:pt x="73" y="344"/>
                  <a:pt x="91" y="353"/>
                  <a:pt x="118" y="380"/>
                </a:cubicBezTo>
                <a:cubicBezTo>
                  <a:pt x="118" y="380"/>
                  <a:pt x="136" y="389"/>
                  <a:pt x="145" y="389"/>
                </a:cubicBezTo>
                <a:cubicBezTo>
                  <a:pt x="172" y="398"/>
                  <a:pt x="199" y="407"/>
                  <a:pt x="199" y="434"/>
                </a:cubicBezTo>
                <a:cubicBezTo>
                  <a:pt x="235" y="579"/>
                  <a:pt x="235" y="579"/>
                  <a:pt x="235" y="579"/>
                </a:cubicBezTo>
                <a:cubicBezTo>
                  <a:pt x="235" y="588"/>
                  <a:pt x="244" y="588"/>
                  <a:pt x="253" y="588"/>
                </a:cubicBezTo>
                <a:cubicBezTo>
                  <a:pt x="262" y="588"/>
                  <a:pt x="271" y="579"/>
                  <a:pt x="271" y="570"/>
                </a:cubicBezTo>
                <a:cubicBezTo>
                  <a:pt x="271" y="479"/>
                  <a:pt x="271" y="479"/>
                  <a:pt x="271" y="479"/>
                </a:cubicBezTo>
                <a:lnTo>
                  <a:pt x="280" y="470"/>
                </a:lnTo>
                <a:cubicBezTo>
                  <a:pt x="289" y="461"/>
                  <a:pt x="289" y="461"/>
                  <a:pt x="298" y="461"/>
                </a:cubicBezTo>
                <a:cubicBezTo>
                  <a:pt x="335" y="470"/>
                  <a:pt x="371" y="479"/>
                  <a:pt x="416" y="479"/>
                </a:cubicBezTo>
                <a:cubicBezTo>
                  <a:pt x="452" y="479"/>
                  <a:pt x="488" y="470"/>
                  <a:pt x="524" y="461"/>
                </a:cubicBezTo>
                <a:cubicBezTo>
                  <a:pt x="533" y="461"/>
                  <a:pt x="533" y="461"/>
                  <a:pt x="542" y="470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60" y="497"/>
                  <a:pt x="570" y="506"/>
                  <a:pt x="570" y="525"/>
                </a:cubicBezTo>
                <a:lnTo>
                  <a:pt x="579" y="5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5">
            <a:extLst>
              <a:ext uri="{FF2B5EF4-FFF2-40B4-BE49-F238E27FC236}">
                <a16:creationId xmlns:a16="http://schemas.microsoft.com/office/drawing/2014/main" id="{C6AE5168-1846-194F-8AB5-7BE080D58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691" y="4111514"/>
            <a:ext cx="187043" cy="123174"/>
          </a:xfrm>
          <a:custGeom>
            <a:avLst/>
            <a:gdLst>
              <a:gd name="T0" fmla="*/ 18 w 182"/>
              <a:gd name="T1" fmla="*/ 117 h 118"/>
              <a:gd name="T2" fmla="*/ 18 w 182"/>
              <a:gd name="T3" fmla="*/ 117 h 118"/>
              <a:gd name="T4" fmla="*/ 9 w 182"/>
              <a:gd name="T5" fmla="*/ 108 h 118"/>
              <a:gd name="T6" fmla="*/ 18 w 182"/>
              <a:gd name="T7" fmla="*/ 90 h 118"/>
              <a:gd name="T8" fmla="*/ 63 w 182"/>
              <a:gd name="T9" fmla="*/ 72 h 118"/>
              <a:gd name="T10" fmla="*/ 45 w 182"/>
              <a:gd name="T11" fmla="*/ 63 h 118"/>
              <a:gd name="T12" fmla="*/ 45 w 182"/>
              <a:gd name="T13" fmla="*/ 27 h 118"/>
              <a:gd name="T14" fmla="*/ 81 w 182"/>
              <a:gd name="T15" fmla="*/ 0 h 118"/>
              <a:gd name="T16" fmla="*/ 118 w 182"/>
              <a:gd name="T17" fmla="*/ 18 h 118"/>
              <a:gd name="T18" fmla="*/ 118 w 182"/>
              <a:gd name="T19" fmla="*/ 54 h 118"/>
              <a:gd name="T20" fmla="*/ 163 w 182"/>
              <a:gd name="T21" fmla="*/ 54 h 118"/>
              <a:gd name="T22" fmla="*/ 181 w 182"/>
              <a:gd name="T23" fmla="*/ 63 h 118"/>
              <a:gd name="T24" fmla="*/ 172 w 182"/>
              <a:gd name="T25" fmla="*/ 72 h 118"/>
              <a:gd name="T26" fmla="*/ 118 w 182"/>
              <a:gd name="T27" fmla="*/ 81 h 118"/>
              <a:gd name="T28" fmla="*/ 99 w 182"/>
              <a:gd name="T29" fmla="*/ 81 h 118"/>
              <a:gd name="T30" fmla="*/ 63 w 182"/>
              <a:gd name="T31" fmla="*/ 108 h 118"/>
              <a:gd name="T32" fmla="*/ 18 w 182"/>
              <a:gd name="T33" fmla="*/ 117 h 118"/>
              <a:gd name="T34" fmla="*/ 81 w 182"/>
              <a:gd name="T35" fmla="*/ 27 h 118"/>
              <a:gd name="T36" fmla="*/ 81 w 182"/>
              <a:gd name="T37" fmla="*/ 27 h 118"/>
              <a:gd name="T38" fmla="*/ 81 w 182"/>
              <a:gd name="T39" fmla="*/ 27 h 118"/>
              <a:gd name="T40" fmla="*/ 72 w 182"/>
              <a:gd name="T41" fmla="*/ 36 h 118"/>
              <a:gd name="T42" fmla="*/ 72 w 182"/>
              <a:gd name="T43" fmla="*/ 45 h 118"/>
              <a:gd name="T44" fmla="*/ 90 w 182"/>
              <a:gd name="T45" fmla="*/ 54 h 118"/>
              <a:gd name="T46" fmla="*/ 90 w 182"/>
              <a:gd name="T47" fmla="*/ 45 h 118"/>
              <a:gd name="T48" fmla="*/ 99 w 182"/>
              <a:gd name="T49" fmla="*/ 27 h 118"/>
              <a:gd name="T50" fmla="*/ 81 w 182"/>
              <a:gd name="T51" fmla="*/ 27 h 118"/>
              <a:gd name="T52" fmla="*/ 99 w 182"/>
              <a:gd name="T53" fmla="*/ 27 h 118"/>
              <a:gd name="T54" fmla="*/ 99 w 182"/>
              <a:gd name="T55" fmla="*/ 2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2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9" y="117"/>
                  <a:pt x="9" y="108"/>
                </a:cubicBezTo>
                <a:cubicBezTo>
                  <a:pt x="0" y="99"/>
                  <a:pt x="9" y="99"/>
                  <a:pt x="18" y="90"/>
                </a:cubicBezTo>
                <a:cubicBezTo>
                  <a:pt x="27" y="90"/>
                  <a:pt x="45" y="81"/>
                  <a:pt x="63" y="72"/>
                </a:cubicBezTo>
                <a:cubicBezTo>
                  <a:pt x="54" y="72"/>
                  <a:pt x="54" y="63"/>
                  <a:pt x="45" y="63"/>
                </a:cubicBezTo>
                <a:cubicBezTo>
                  <a:pt x="45" y="54"/>
                  <a:pt x="36" y="45"/>
                  <a:pt x="45" y="27"/>
                </a:cubicBezTo>
                <a:cubicBezTo>
                  <a:pt x="54" y="9"/>
                  <a:pt x="63" y="0"/>
                  <a:pt x="81" y="0"/>
                </a:cubicBezTo>
                <a:cubicBezTo>
                  <a:pt x="99" y="0"/>
                  <a:pt x="118" y="9"/>
                  <a:pt x="118" y="18"/>
                </a:cubicBezTo>
                <a:cubicBezTo>
                  <a:pt x="127" y="36"/>
                  <a:pt x="127" y="45"/>
                  <a:pt x="118" y="54"/>
                </a:cubicBezTo>
                <a:cubicBezTo>
                  <a:pt x="136" y="54"/>
                  <a:pt x="154" y="54"/>
                  <a:pt x="163" y="54"/>
                </a:cubicBezTo>
                <a:cubicBezTo>
                  <a:pt x="172" y="45"/>
                  <a:pt x="181" y="54"/>
                  <a:pt x="181" y="63"/>
                </a:cubicBezTo>
                <a:lnTo>
                  <a:pt x="172" y="72"/>
                </a:lnTo>
                <a:cubicBezTo>
                  <a:pt x="163" y="72"/>
                  <a:pt x="145" y="81"/>
                  <a:pt x="118" y="81"/>
                </a:cubicBezTo>
                <a:cubicBezTo>
                  <a:pt x="109" y="81"/>
                  <a:pt x="109" y="81"/>
                  <a:pt x="99" y="81"/>
                </a:cubicBezTo>
                <a:cubicBezTo>
                  <a:pt x="90" y="90"/>
                  <a:pt x="72" y="99"/>
                  <a:pt x="63" y="108"/>
                </a:cubicBezTo>
                <a:cubicBezTo>
                  <a:pt x="36" y="117"/>
                  <a:pt x="18" y="117"/>
                  <a:pt x="18" y="117"/>
                </a:cubicBezTo>
                <a:close/>
                <a:moveTo>
                  <a:pt x="81" y="27"/>
                </a:moveTo>
                <a:lnTo>
                  <a:pt x="81" y="27"/>
                </a:lnTo>
                <a:lnTo>
                  <a:pt x="81" y="27"/>
                </a:lnTo>
                <a:cubicBezTo>
                  <a:pt x="72" y="27"/>
                  <a:pt x="72" y="27"/>
                  <a:pt x="72" y="36"/>
                </a:cubicBezTo>
                <a:lnTo>
                  <a:pt x="72" y="45"/>
                </a:lnTo>
                <a:cubicBezTo>
                  <a:pt x="72" y="54"/>
                  <a:pt x="81" y="54"/>
                  <a:pt x="90" y="54"/>
                </a:cubicBezTo>
                <a:lnTo>
                  <a:pt x="90" y="45"/>
                </a:lnTo>
                <a:cubicBezTo>
                  <a:pt x="99" y="45"/>
                  <a:pt x="99" y="36"/>
                  <a:pt x="99" y="27"/>
                </a:cubicBezTo>
                <a:cubicBezTo>
                  <a:pt x="90" y="27"/>
                  <a:pt x="90" y="27"/>
                  <a:pt x="81" y="27"/>
                </a:cubicBezTo>
                <a:close/>
                <a:moveTo>
                  <a:pt x="99" y="27"/>
                </a:moveTo>
                <a:lnTo>
                  <a:pt x="99" y="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6">
            <a:extLst>
              <a:ext uri="{FF2B5EF4-FFF2-40B4-BE49-F238E27FC236}">
                <a16:creationId xmlns:a16="http://schemas.microsoft.com/office/drawing/2014/main" id="{138BC5DB-F7FD-2649-B272-1FAB7D59B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309" y="4207316"/>
            <a:ext cx="45621" cy="45621"/>
          </a:xfrm>
          <a:custGeom>
            <a:avLst/>
            <a:gdLst>
              <a:gd name="T0" fmla="*/ 0 w 46"/>
              <a:gd name="T1" fmla="*/ 27 h 46"/>
              <a:gd name="T2" fmla="*/ 0 w 46"/>
              <a:gd name="T3" fmla="*/ 27 h 46"/>
              <a:gd name="T4" fmla="*/ 27 w 46"/>
              <a:gd name="T5" fmla="*/ 0 h 46"/>
              <a:gd name="T6" fmla="*/ 45 w 46"/>
              <a:gd name="T7" fmla="*/ 27 h 46"/>
              <a:gd name="T8" fmla="*/ 27 w 46"/>
              <a:gd name="T9" fmla="*/ 45 h 46"/>
              <a:gd name="T10" fmla="*/ 0 w 46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36"/>
                  <a:pt x="36" y="45"/>
                  <a:pt x="27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7">
            <a:extLst>
              <a:ext uri="{FF2B5EF4-FFF2-40B4-BE49-F238E27FC236}">
                <a16:creationId xmlns:a16="http://schemas.microsoft.com/office/drawing/2014/main" id="{BC782DD1-235B-2A47-87DD-B62EBB22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602" y="4120638"/>
            <a:ext cx="196167" cy="68429"/>
          </a:xfrm>
          <a:custGeom>
            <a:avLst/>
            <a:gdLst>
              <a:gd name="T0" fmla="*/ 171 w 190"/>
              <a:gd name="T1" fmla="*/ 63 h 64"/>
              <a:gd name="T2" fmla="*/ 171 w 190"/>
              <a:gd name="T3" fmla="*/ 63 h 64"/>
              <a:gd name="T4" fmla="*/ 162 w 190"/>
              <a:gd name="T5" fmla="*/ 63 h 64"/>
              <a:gd name="T6" fmla="*/ 81 w 190"/>
              <a:gd name="T7" fmla="*/ 45 h 64"/>
              <a:gd name="T8" fmla="*/ 18 w 190"/>
              <a:gd name="T9" fmla="*/ 45 h 64"/>
              <a:gd name="T10" fmla="*/ 0 w 190"/>
              <a:gd name="T11" fmla="*/ 27 h 64"/>
              <a:gd name="T12" fmla="*/ 18 w 190"/>
              <a:gd name="T13" fmla="*/ 9 h 64"/>
              <a:gd name="T14" fmla="*/ 90 w 190"/>
              <a:gd name="T15" fmla="*/ 0 h 64"/>
              <a:gd name="T16" fmla="*/ 171 w 190"/>
              <a:gd name="T17" fmla="*/ 18 h 64"/>
              <a:gd name="T18" fmla="*/ 189 w 190"/>
              <a:gd name="T19" fmla="*/ 45 h 64"/>
              <a:gd name="T20" fmla="*/ 171 w 190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64">
                <a:moveTo>
                  <a:pt x="171" y="63"/>
                </a:moveTo>
                <a:lnTo>
                  <a:pt x="171" y="63"/>
                </a:lnTo>
                <a:cubicBezTo>
                  <a:pt x="162" y="63"/>
                  <a:pt x="162" y="63"/>
                  <a:pt x="162" y="63"/>
                </a:cubicBezTo>
                <a:cubicBezTo>
                  <a:pt x="135" y="54"/>
                  <a:pt x="117" y="45"/>
                  <a:pt x="81" y="45"/>
                </a:cubicBezTo>
                <a:cubicBezTo>
                  <a:pt x="72" y="45"/>
                  <a:pt x="36" y="45"/>
                  <a:pt x="18" y="45"/>
                </a:cubicBezTo>
                <a:cubicBezTo>
                  <a:pt x="9" y="45"/>
                  <a:pt x="0" y="45"/>
                  <a:pt x="0" y="27"/>
                </a:cubicBezTo>
                <a:cubicBezTo>
                  <a:pt x="0" y="18"/>
                  <a:pt x="0" y="9"/>
                  <a:pt x="18" y="9"/>
                </a:cubicBezTo>
                <a:cubicBezTo>
                  <a:pt x="36" y="0"/>
                  <a:pt x="72" y="0"/>
                  <a:pt x="90" y="0"/>
                </a:cubicBezTo>
                <a:cubicBezTo>
                  <a:pt x="126" y="9"/>
                  <a:pt x="144" y="9"/>
                  <a:pt x="171" y="18"/>
                </a:cubicBezTo>
                <a:cubicBezTo>
                  <a:pt x="180" y="27"/>
                  <a:pt x="189" y="36"/>
                  <a:pt x="189" y="45"/>
                </a:cubicBezTo>
                <a:cubicBezTo>
                  <a:pt x="180" y="54"/>
                  <a:pt x="180" y="63"/>
                  <a:pt x="171" y="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8">
            <a:extLst>
              <a:ext uri="{FF2B5EF4-FFF2-40B4-BE49-F238E27FC236}">
                <a16:creationId xmlns:a16="http://schemas.microsoft.com/office/drawing/2014/main" id="{BAAF1BAE-CEF8-D94A-8DBA-BB14CE05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9478" y="3700929"/>
            <a:ext cx="291971" cy="301096"/>
          </a:xfrm>
          <a:custGeom>
            <a:avLst/>
            <a:gdLst>
              <a:gd name="T0" fmla="*/ 108 w 281"/>
              <a:gd name="T1" fmla="*/ 280 h 290"/>
              <a:gd name="T2" fmla="*/ 108 w 281"/>
              <a:gd name="T3" fmla="*/ 280 h 290"/>
              <a:gd name="T4" fmla="*/ 18 w 281"/>
              <a:gd name="T5" fmla="*/ 217 h 290"/>
              <a:gd name="T6" fmla="*/ 9 w 281"/>
              <a:gd name="T7" fmla="*/ 109 h 290"/>
              <a:gd name="T8" fmla="*/ 72 w 281"/>
              <a:gd name="T9" fmla="*/ 27 h 290"/>
              <a:gd name="T10" fmla="*/ 180 w 281"/>
              <a:gd name="T11" fmla="*/ 9 h 290"/>
              <a:gd name="T12" fmla="*/ 262 w 281"/>
              <a:gd name="T13" fmla="*/ 73 h 290"/>
              <a:gd name="T14" fmla="*/ 271 w 281"/>
              <a:gd name="T15" fmla="*/ 181 h 290"/>
              <a:gd name="T16" fmla="*/ 207 w 281"/>
              <a:gd name="T17" fmla="*/ 262 h 290"/>
              <a:gd name="T18" fmla="*/ 108 w 281"/>
              <a:gd name="T19" fmla="*/ 280 h 290"/>
              <a:gd name="T20" fmla="*/ 171 w 281"/>
              <a:gd name="T21" fmla="*/ 27 h 290"/>
              <a:gd name="T22" fmla="*/ 171 w 281"/>
              <a:gd name="T23" fmla="*/ 27 h 290"/>
              <a:gd name="T24" fmla="*/ 27 w 281"/>
              <a:gd name="T25" fmla="*/ 118 h 290"/>
              <a:gd name="T26" fmla="*/ 108 w 281"/>
              <a:gd name="T27" fmla="*/ 262 h 290"/>
              <a:gd name="T28" fmla="*/ 262 w 281"/>
              <a:gd name="T29" fmla="*/ 181 h 290"/>
              <a:gd name="T30" fmla="*/ 171 w 281"/>
              <a:gd name="T31" fmla="*/ 2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290">
                <a:moveTo>
                  <a:pt x="108" y="280"/>
                </a:moveTo>
                <a:lnTo>
                  <a:pt x="108" y="280"/>
                </a:lnTo>
                <a:cubicBezTo>
                  <a:pt x="72" y="271"/>
                  <a:pt x="36" y="244"/>
                  <a:pt x="18" y="217"/>
                </a:cubicBezTo>
                <a:cubicBezTo>
                  <a:pt x="0" y="181"/>
                  <a:pt x="0" y="145"/>
                  <a:pt x="9" y="109"/>
                </a:cubicBezTo>
                <a:cubicBezTo>
                  <a:pt x="18" y="73"/>
                  <a:pt x="36" y="45"/>
                  <a:pt x="72" y="27"/>
                </a:cubicBezTo>
                <a:cubicBezTo>
                  <a:pt x="99" y="9"/>
                  <a:pt x="144" y="0"/>
                  <a:pt x="180" y="9"/>
                </a:cubicBezTo>
                <a:cubicBezTo>
                  <a:pt x="207" y="18"/>
                  <a:pt x="244" y="45"/>
                  <a:pt x="262" y="73"/>
                </a:cubicBezTo>
                <a:cubicBezTo>
                  <a:pt x="280" y="109"/>
                  <a:pt x="280" y="145"/>
                  <a:pt x="271" y="181"/>
                </a:cubicBezTo>
                <a:cubicBezTo>
                  <a:pt x="262" y="217"/>
                  <a:pt x="244" y="244"/>
                  <a:pt x="207" y="262"/>
                </a:cubicBezTo>
                <a:cubicBezTo>
                  <a:pt x="180" y="280"/>
                  <a:pt x="144" y="289"/>
                  <a:pt x="108" y="280"/>
                </a:cubicBezTo>
                <a:close/>
                <a:moveTo>
                  <a:pt x="171" y="27"/>
                </a:moveTo>
                <a:lnTo>
                  <a:pt x="171" y="27"/>
                </a:lnTo>
                <a:cubicBezTo>
                  <a:pt x="108" y="9"/>
                  <a:pt x="45" y="55"/>
                  <a:pt x="27" y="118"/>
                </a:cubicBezTo>
                <a:cubicBezTo>
                  <a:pt x="9" y="181"/>
                  <a:pt x="45" y="244"/>
                  <a:pt x="108" y="262"/>
                </a:cubicBezTo>
                <a:cubicBezTo>
                  <a:pt x="171" y="280"/>
                  <a:pt x="244" y="244"/>
                  <a:pt x="262" y="181"/>
                </a:cubicBezTo>
                <a:cubicBezTo>
                  <a:pt x="271" y="109"/>
                  <a:pt x="235" y="45"/>
                  <a:pt x="171" y="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9">
            <a:extLst>
              <a:ext uri="{FF2B5EF4-FFF2-40B4-BE49-F238E27FC236}">
                <a16:creationId xmlns:a16="http://schemas.microsoft.com/office/drawing/2014/main" id="{1EE1FDE1-D7A8-8B43-8FDC-013D1D3D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851" y="3728302"/>
            <a:ext cx="246351" cy="246351"/>
          </a:xfrm>
          <a:custGeom>
            <a:avLst/>
            <a:gdLst>
              <a:gd name="T0" fmla="*/ 90 w 236"/>
              <a:gd name="T1" fmla="*/ 217 h 236"/>
              <a:gd name="T2" fmla="*/ 90 w 236"/>
              <a:gd name="T3" fmla="*/ 217 h 236"/>
              <a:gd name="T4" fmla="*/ 9 w 236"/>
              <a:gd name="T5" fmla="*/ 91 h 236"/>
              <a:gd name="T6" fmla="*/ 144 w 236"/>
              <a:gd name="T7" fmla="*/ 18 h 236"/>
              <a:gd name="T8" fmla="*/ 217 w 236"/>
              <a:gd name="T9" fmla="*/ 145 h 236"/>
              <a:gd name="T10" fmla="*/ 90 w 236"/>
              <a:gd name="T11" fmla="*/ 217 h 236"/>
              <a:gd name="T12" fmla="*/ 135 w 236"/>
              <a:gd name="T13" fmla="*/ 37 h 236"/>
              <a:gd name="T14" fmla="*/ 135 w 236"/>
              <a:gd name="T15" fmla="*/ 37 h 236"/>
              <a:gd name="T16" fmla="*/ 27 w 236"/>
              <a:gd name="T17" fmla="*/ 100 h 236"/>
              <a:gd name="T18" fmla="*/ 90 w 236"/>
              <a:gd name="T19" fmla="*/ 208 h 236"/>
              <a:gd name="T20" fmla="*/ 199 w 236"/>
              <a:gd name="T21" fmla="*/ 145 h 236"/>
              <a:gd name="T22" fmla="*/ 135 w 236"/>
              <a:gd name="T23" fmla="*/ 37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6" h="236">
                <a:moveTo>
                  <a:pt x="90" y="217"/>
                </a:moveTo>
                <a:lnTo>
                  <a:pt x="90" y="217"/>
                </a:lnTo>
                <a:cubicBezTo>
                  <a:pt x="27" y="208"/>
                  <a:pt x="0" y="145"/>
                  <a:pt x="9" y="91"/>
                </a:cubicBezTo>
                <a:cubicBezTo>
                  <a:pt x="27" y="37"/>
                  <a:pt x="81" y="0"/>
                  <a:pt x="144" y="18"/>
                </a:cubicBezTo>
                <a:cubicBezTo>
                  <a:pt x="199" y="28"/>
                  <a:pt x="235" y="91"/>
                  <a:pt x="217" y="145"/>
                </a:cubicBezTo>
                <a:cubicBezTo>
                  <a:pt x="199" y="199"/>
                  <a:pt x="144" y="235"/>
                  <a:pt x="90" y="217"/>
                </a:cubicBezTo>
                <a:close/>
                <a:moveTo>
                  <a:pt x="135" y="37"/>
                </a:moveTo>
                <a:lnTo>
                  <a:pt x="135" y="37"/>
                </a:lnTo>
                <a:cubicBezTo>
                  <a:pt x="90" y="18"/>
                  <a:pt x="45" y="46"/>
                  <a:pt x="27" y="100"/>
                </a:cubicBezTo>
                <a:cubicBezTo>
                  <a:pt x="18" y="145"/>
                  <a:pt x="45" y="190"/>
                  <a:pt x="90" y="208"/>
                </a:cubicBezTo>
                <a:cubicBezTo>
                  <a:pt x="135" y="217"/>
                  <a:pt x="189" y="190"/>
                  <a:pt x="199" y="145"/>
                </a:cubicBezTo>
                <a:cubicBezTo>
                  <a:pt x="208" y="91"/>
                  <a:pt x="180" y="46"/>
                  <a:pt x="135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0">
            <a:extLst>
              <a:ext uri="{FF2B5EF4-FFF2-40B4-BE49-F238E27FC236}">
                <a16:creationId xmlns:a16="http://schemas.microsoft.com/office/drawing/2014/main" id="{6FC8CC58-2F01-794E-BCEA-254CFCD40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968" y="3805855"/>
            <a:ext cx="77553" cy="95805"/>
          </a:xfrm>
          <a:custGeom>
            <a:avLst/>
            <a:gdLst>
              <a:gd name="T0" fmla="*/ 18 w 73"/>
              <a:gd name="T1" fmla="*/ 90 h 91"/>
              <a:gd name="T2" fmla="*/ 18 w 73"/>
              <a:gd name="T3" fmla="*/ 90 h 91"/>
              <a:gd name="T4" fmla="*/ 0 w 73"/>
              <a:gd name="T5" fmla="*/ 72 h 91"/>
              <a:gd name="T6" fmla="*/ 0 w 73"/>
              <a:gd name="T7" fmla="*/ 72 h 91"/>
              <a:gd name="T8" fmla="*/ 9 w 73"/>
              <a:gd name="T9" fmla="*/ 72 h 91"/>
              <a:gd name="T10" fmla="*/ 36 w 73"/>
              <a:gd name="T11" fmla="*/ 81 h 91"/>
              <a:gd name="T12" fmla="*/ 45 w 73"/>
              <a:gd name="T13" fmla="*/ 72 h 91"/>
              <a:gd name="T14" fmla="*/ 27 w 73"/>
              <a:gd name="T15" fmla="*/ 45 h 91"/>
              <a:gd name="T16" fmla="*/ 18 w 73"/>
              <a:gd name="T17" fmla="*/ 36 h 91"/>
              <a:gd name="T18" fmla="*/ 9 w 73"/>
              <a:gd name="T19" fmla="*/ 18 h 91"/>
              <a:gd name="T20" fmla="*/ 27 w 73"/>
              <a:gd name="T21" fmla="*/ 0 h 91"/>
              <a:gd name="T22" fmla="*/ 63 w 73"/>
              <a:gd name="T23" fmla="*/ 18 h 91"/>
              <a:gd name="T24" fmla="*/ 63 w 73"/>
              <a:gd name="T25" fmla="*/ 18 h 91"/>
              <a:gd name="T26" fmla="*/ 63 w 73"/>
              <a:gd name="T27" fmla="*/ 18 h 91"/>
              <a:gd name="T28" fmla="*/ 27 w 73"/>
              <a:gd name="T29" fmla="*/ 9 h 91"/>
              <a:gd name="T30" fmla="*/ 18 w 73"/>
              <a:gd name="T31" fmla="*/ 27 h 91"/>
              <a:gd name="T32" fmla="*/ 36 w 73"/>
              <a:gd name="T33" fmla="*/ 45 h 91"/>
              <a:gd name="T34" fmla="*/ 45 w 73"/>
              <a:gd name="T35" fmla="*/ 54 h 91"/>
              <a:gd name="T36" fmla="*/ 54 w 73"/>
              <a:gd name="T37" fmla="*/ 72 h 91"/>
              <a:gd name="T38" fmla="*/ 36 w 73"/>
              <a:gd name="T39" fmla="*/ 90 h 91"/>
              <a:gd name="T40" fmla="*/ 18 w 73"/>
              <a:gd name="T4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91">
                <a:moveTo>
                  <a:pt x="18" y="90"/>
                </a:moveTo>
                <a:lnTo>
                  <a:pt x="18" y="90"/>
                </a:lnTo>
                <a:cubicBezTo>
                  <a:pt x="18" y="81"/>
                  <a:pt x="9" y="81"/>
                  <a:pt x="0" y="72"/>
                </a:cubicBezTo>
                <a:lnTo>
                  <a:pt x="0" y="72"/>
                </a:lnTo>
                <a:cubicBezTo>
                  <a:pt x="0" y="72"/>
                  <a:pt x="9" y="63"/>
                  <a:pt x="9" y="72"/>
                </a:cubicBezTo>
                <a:cubicBezTo>
                  <a:pt x="18" y="81"/>
                  <a:pt x="27" y="81"/>
                  <a:pt x="36" y="81"/>
                </a:cubicBezTo>
                <a:cubicBezTo>
                  <a:pt x="36" y="72"/>
                  <a:pt x="45" y="72"/>
                  <a:pt x="45" y="72"/>
                </a:cubicBezTo>
                <a:cubicBezTo>
                  <a:pt x="45" y="63"/>
                  <a:pt x="36" y="54"/>
                  <a:pt x="27" y="45"/>
                </a:cubicBezTo>
                <a:cubicBezTo>
                  <a:pt x="27" y="45"/>
                  <a:pt x="18" y="45"/>
                  <a:pt x="18" y="36"/>
                </a:cubicBezTo>
                <a:cubicBezTo>
                  <a:pt x="9" y="27"/>
                  <a:pt x="9" y="27"/>
                  <a:pt x="9" y="18"/>
                </a:cubicBezTo>
                <a:cubicBezTo>
                  <a:pt x="18" y="9"/>
                  <a:pt x="18" y="9"/>
                  <a:pt x="27" y="0"/>
                </a:cubicBezTo>
                <a:cubicBezTo>
                  <a:pt x="36" y="0"/>
                  <a:pt x="54" y="0"/>
                  <a:pt x="63" y="18"/>
                </a:cubicBezTo>
                <a:cubicBezTo>
                  <a:pt x="63" y="18"/>
                  <a:pt x="72" y="18"/>
                  <a:pt x="63" y="18"/>
                </a:cubicBezTo>
                <a:cubicBezTo>
                  <a:pt x="63" y="18"/>
                  <a:pt x="63" y="27"/>
                  <a:pt x="63" y="18"/>
                </a:cubicBezTo>
                <a:cubicBezTo>
                  <a:pt x="54" y="18"/>
                  <a:pt x="36" y="9"/>
                  <a:pt x="27" y="9"/>
                </a:cubicBezTo>
                <a:cubicBezTo>
                  <a:pt x="27" y="18"/>
                  <a:pt x="27" y="18"/>
                  <a:pt x="18" y="27"/>
                </a:cubicBezTo>
                <a:cubicBezTo>
                  <a:pt x="18" y="27"/>
                  <a:pt x="27" y="36"/>
                  <a:pt x="36" y="45"/>
                </a:cubicBezTo>
                <a:cubicBezTo>
                  <a:pt x="45" y="45"/>
                  <a:pt x="45" y="54"/>
                  <a:pt x="45" y="54"/>
                </a:cubicBezTo>
                <a:cubicBezTo>
                  <a:pt x="54" y="63"/>
                  <a:pt x="54" y="63"/>
                  <a:pt x="54" y="72"/>
                </a:cubicBezTo>
                <a:cubicBezTo>
                  <a:pt x="54" y="81"/>
                  <a:pt x="45" y="81"/>
                  <a:pt x="36" y="90"/>
                </a:cubicBezTo>
                <a:cubicBezTo>
                  <a:pt x="36" y="90"/>
                  <a:pt x="27" y="90"/>
                  <a:pt x="18" y="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1">
            <a:extLst>
              <a:ext uri="{FF2B5EF4-FFF2-40B4-BE49-F238E27FC236}">
                <a16:creationId xmlns:a16="http://schemas.microsoft.com/office/drawing/2014/main" id="{9CE1F7EC-AB06-1C4E-A770-AABF7E568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49" y="3787607"/>
            <a:ext cx="9124" cy="18248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0 w 10"/>
              <a:gd name="T5" fmla="*/ 9 h 19"/>
              <a:gd name="T6" fmla="*/ 0 w 10"/>
              <a:gd name="T7" fmla="*/ 0 h 19"/>
              <a:gd name="T8" fmla="*/ 9 w 10"/>
              <a:gd name="T9" fmla="*/ 0 h 19"/>
              <a:gd name="T10" fmla="*/ 9 w 10"/>
              <a:gd name="T11" fmla="*/ 9 h 19"/>
              <a:gd name="T12" fmla="*/ 9 w 10"/>
              <a:gd name="T13" fmla="*/ 18 h 19"/>
              <a:gd name="T14" fmla="*/ 0 w 1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9" y="0"/>
                  <a:pt x="9" y="9"/>
                </a:cubicBezTo>
                <a:cubicBezTo>
                  <a:pt x="9" y="18"/>
                  <a:pt x="9" y="18"/>
                  <a:pt x="9" y="18"/>
                </a:cubicBezTo>
                <a:lnTo>
                  <a:pt x="0" y="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2">
            <a:extLst>
              <a:ext uri="{FF2B5EF4-FFF2-40B4-BE49-F238E27FC236}">
                <a16:creationId xmlns:a16="http://schemas.microsoft.com/office/drawing/2014/main" id="{EDD5EB0A-622B-324F-A23F-925F933E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092" y="3897096"/>
            <a:ext cx="18248" cy="18248"/>
          </a:xfrm>
          <a:custGeom>
            <a:avLst/>
            <a:gdLst>
              <a:gd name="T0" fmla="*/ 9 w 19"/>
              <a:gd name="T1" fmla="*/ 18 h 19"/>
              <a:gd name="T2" fmla="*/ 9 w 19"/>
              <a:gd name="T3" fmla="*/ 18 h 19"/>
              <a:gd name="T4" fmla="*/ 0 w 19"/>
              <a:gd name="T5" fmla="*/ 9 h 19"/>
              <a:gd name="T6" fmla="*/ 9 w 19"/>
              <a:gd name="T7" fmla="*/ 0 h 19"/>
              <a:gd name="T8" fmla="*/ 9 w 19"/>
              <a:gd name="T9" fmla="*/ 0 h 19"/>
              <a:gd name="T10" fmla="*/ 18 w 19"/>
              <a:gd name="T11" fmla="*/ 9 h 19"/>
              <a:gd name="T12" fmla="*/ 9 w 19"/>
              <a:gd name="T13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cubicBezTo>
                  <a:pt x="9" y="18"/>
                  <a:pt x="0" y="18"/>
                  <a:pt x="0" y="9"/>
                </a:cubicBez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18" y="0"/>
                  <a:pt x="18" y="9"/>
                </a:cubicBezTo>
                <a:cubicBezTo>
                  <a:pt x="9" y="18"/>
                  <a:pt x="9" y="18"/>
                  <a:pt x="9" y="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3">
            <a:extLst>
              <a:ext uri="{FF2B5EF4-FFF2-40B4-BE49-F238E27FC236}">
                <a16:creationId xmlns:a16="http://schemas.microsoft.com/office/drawing/2014/main" id="{8E21AF31-7EE0-1A46-AD9D-241285026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970" y="9449118"/>
            <a:ext cx="54745" cy="666060"/>
          </a:xfrm>
          <a:custGeom>
            <a:avLst/>
            <a:gdLst>
              <a:gd name="T0" fmla="*/ 27 w 55"/>
              <a:gd name="T1" fmla="*/ 642 h 643"/>
              <a:gd name="T2" fmla="*/ 27 w 55"/>
              <a:gd name="T3" fmla="*/ 642 h 643"/>
              <a:gd name="T4" fmla="*/ 27 w 55"/>
              <a:gd name="T5" fmla="*/ 642 h 643"/>
              <a:gd name="T6" fmla="*/ 0 w 55"/>
              <a:gd name="T7" fmla="*/ 615 h 643"/>
              <a:gd name="T8" fmla="*/ 9 w 55"/>
              <a:gd name="T9" fmla="*/ 18 h 643"/>
              <a:gd name="T10" fmla="*/ 27 w 55"/>
              <a:gd name="T11" fmla="*/ 0 h 643"/>
              <a:gd name="T12" fmla="*/ 27 w 55"/>
              <a:gd name="T13" fmla="*/ 0 h 643"/>
              <a:gd name="T14" fmla="*/ 54 w 55"/>
              <a:gd name="T15" fmla="*/ 28 h 643"/>
              <a:gd name="T16" fmla="*/ 45 w 55"/>
              <a:gd name="T17" fmla="*/ 615 h 643"/>
              <a:gd name="T18" fmla="*/ 27 w 55"/>
              <a:gd name="T19" fmla="*/ 642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43">
                <a:moveTo>
                  <a:pt x="27" y="642"/>
                </a:moveTo>
                <a:lnTo>
                  <a:pt x="27" y="642"/>
                </a:lnTo>
                <a:lnTo>
                  <a:pt x="27" y="642"/>
                </a:lnTo>
                <a:cubicBezTo>
                  <a:pt x="9" y="642"/>
                  <a:pt x="0" y="633"/>
                  <a:pt x="0" y="615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8"/>
                </a:cubicBezTo>
                <a:cubicBezTo>
                  <a:pt x="45" y="615"/>
                  <a:pt x="45" y="615"/>
                  <a:pt x="45" y="615"/>
                </a:cubicBezTo>
                <a:cubicBezTo>
                  <a:pt x="45" y="633"/>
                  <a:pt x="36" y="642"/>
                  <a:pt x="27" y="6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4">
            <a:extLst>
              <a:ext uri="{FF2B5EF4-FFF2-40B4-BE49-F238E27FC236}">
                <a16:creationId xmlns:a16="http://schemas.microsoft.com/office/drawing/2014/main" id="{1858581F-7BC7-144E-9422-FBAD45B9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970" y="10069557"/>
            <a:ext cx="666060" cy="45621"/>
          </a:xfrm>
          <a:custGeom>
            <a:avLst/>
            <a:gdLst>
              <a:gd name="T0" fmla="*/ 27 w 642"/>
              <a:gd name="T1" fmla="*/ 45 h 46"/>
              <a:gd name="T2" fmla="*/ 27 w 642"/>
              <a:gd name="T3" fmla="*/ 45 h 46"/>
              <a:gd name="T4" fmla="*/ 0 w 642"/>
              <a:gd name="T5" fmla="*/ 18 h 46"/>
              <a:gd name="T6" fmla="*/ 27 w 642"/>
              <a:gd name="T7" fmla="*/ 0 h 46"/>
              <a:gd name="T8" fmla="*/ 614 w 642"/>
              <a:gd name="T9" fmla="*/ 0 h 46"/>
              <a:gd name="T10" fmla="*/ 641 w 642"/>
              <a:gd name="T11" fmla="*/ 18 h 46"/>
              <a:gd name="T12" fmla="*/ 614 w 642"/>
              <a:gd name="T13" fmla="*/ 45 h 46"/>
              <a:gd name="T14" fmla="*/ 27 w 64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2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32" y="0"/>
                  <a:pt x="641" y="9"/>
                  <a:pt x="641" y="18"/>
                </a:cubicBezTo>
                <a:cubicBezTo>
                  <a:pt x="641" y="36"/>
                  <a:pt x="632" y="45"/>
                  <a:pt x="614" y="45"/>
                </a:cubicBezTo>
                <a:lnTo>
                  <a:pt x="27" y="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5">
            <a:extLst>
              <a:ext uri="{FF2B5EF4-FFF2-40B4-BE49-F238E27FC236}">
                <a16:creationId xmlns:a16="http://schemas.microsoft.com/office/drawing/2014/main" id="{EB98EC8B-290A-D741-B873-B4BEED06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584" y="9823206"/>
            <a:ext cx="177922" cy="291971"/>
          </a:xfrm>
          <a:custGeom>
            <a:avLst/>
            <a:gdLst>
              <a:gd name="T0" fmla="*/ 145 w 173"/>
              <a:gd name="T1" fmla="*/ 280 h 281"/>
              <a:gd name="T2" fmla="*/ 145 w 173"/>
              <a:gd name="T3" fmla="*/ 280 h 281"/>
              <a:gd name="T4" fmla="*/ 27 w 173"/>
              <a:gd name="T5" fmla="*/ 280 h 281"/>
              <a:gd name="T6" fmla="*/ 0 w 173"/>
              <a:gd name="T7" fmla="*/ 253 h 281"/>
              <a:gd name="T8" fmla="*/ 0 w 173"/>
              <a:gd name="T9" fmla="*/ 18 h 281"/>
              <a:gd name="T10" fmla="*/ 27 w 173"/>
              <a:gd name="T11" fmla="*/ 0 h 281"/>
              <a:gd name="T12" fmla="*/ 145 w 173"/>
              <a:gd name="T13" fmla="*/ 0 h 281"/>
              <a:gd name="T14" fmla="*/ 172 w 173"/>
              <a:gd name="T15" fmla="*/ 18 h 281"/>
              <a:gd name="T16" fmla="*/ 172 w 173"/>
              <a:gd name="T17" fmla="*/ 253 h 281"/>
              <a:gd name="T18" fmla="*/ 145 w 173"/>
              <a:gd name="T19" fmla="*/ 280 h 281"/>
              <a:gd name="T20" fmla="*/ 54 w 173"/>
              <a:gd name="T21" fmla="*/ 235 h 281"/>
              <a:gd name="T22" fmla="*/ 54 w 173"/>
              <a:gd name="T23" fmla="*/ 235 h 281"/>
              <a:gd name="T24" fmla="*/ 118 w 173"/>
              <a:gd name="T25" fmla="*/ 235 h 281"/>
              <a:gd name="T26" fmla="*/ 118 w 173"/>
              <a:gd name="T27" fmla="*/ 45 h 281"/>
              <a:gd name="T28" fmla="*/ 54 w 173"/>
              <a:gd name="T29" fmla="*/ 45 h 281"/>
              <a:gd name="T30" fmla="*/ 54 w 173"/>
              <a:gd name="T31" fmla="*/ 235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281">
                <a:moveTo>
                  <a:pt x="145" y="280"/>
                </a:moveTo>
                <a:lnTo>
                  <a:pt x="145" y="280"/>
                </a:lnTo>
                <a:cubicBezTo>
                  <a:pt x="27" y="280"/>
                  <a:pt x="27" y="280"/>
                  <a:pt x="27" y="280"/>
                </a:cubicBezTo>
                <a:cubicBezTo>
                  <a:pt x="18" y="280"/>
                  <a:pt x="0" y="271"/>
                  <a:pt x="0" y="2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72" y="9"/>
                  <a:pt x="172" y="18"/>
                </a:cubicBezTo>
                <a:cubicBezTo>
                  <a:pt x="172" y="253"/>
                  <a:pt x="172" y="253"/>
                  <a:pt x="172" y="253"/>
                </a:cubicBezTo>
                <a:cubicBezTo>
                  <a:pt x="172" y="271"/>
                  <a:pt x="154" y="280"/>
                  <a:pt x="145" y="280"/>
                </a:cubicBezTo>
                <a:close/>
                <a:moveTo>
                  <a:pt x="54" y="235"/>
                </a:moveTo>
                <a:lnTo>
                  <a:pt x="54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6">
            <a:extLst>
              <a:ext uri="{FF2B5EF4-FFF2-40B4-BE49-F238E27FC236}">
                <a16:creationId xmlns:a16="http://schemas.microsoft.com/office/drawing/2014/main" id="{9B2DC7D0-3828-8948-B0F8-E4EEDB0A9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885" y="9690905"/>
            <a:ext cx="168795" cy="424272"/>
          </a:xfrm>
          <a:custGeom>
            <a:avLst/>
            <a:gdLst>
              <a:gd name="T0" fmla="*/ 135 w 163"/>
              <a:gd name="T1" fmla="*/ 407 h 408"/>
              <a:gd name="T2" fmla="*/ 135 w 163"/>
              <a:gd name="T3" fmla="*/ 407 h 408"/>
              <a:gd name="T4" fmla="*/ 18 w 163"/>
              <a:gd name="T5" fmla="*/ 407 h 408"/>
              <a:gd name="T6" fmla="*/ 0 w 163"/>
              <a:gd name="T7" fmla="*/ 380 h 408"/>
              <a:gd name="T8" fmla="*/ 0 w 163"/>
              <a:gd name="T9" fmla="*/ 27 h 408"/>
              <a:gd name="T10" fmla="*/ 18 w 163"/>
              <a:gd name="T11" fmla="*/ 0 h 408"/>
              <a:gd name="T12" fmla="*/ 135 w 163"/>
              <a:gd name="T13" fmla="*/ 0 h 408"/>
              <a:gd name="T14" fmla="*/ 162 w 163"/>
              <a:gd name="T15" fmla="*/ 27 h 408"/>
              <a:gd name="T16" fmla="*/ 162 w 163"/>
              <a:gd name="T17" fmla="*/ 380 h 408"/>
              <a:gd name="T18" fmla="*/ 135 w 163"/>
              <a:gd name="T19" fmla="*/ 407 h 408"/>
              <a:gd name="T20" fmla="*/ 45 w 163"/>
              <a:gd name="T21" fmla="*/ 362 h 408"/>
              <a:gd name="T22" fmla="*/ 45 w 163"/>
              <a:gd name="T23" fmla="*/ 362 h 408"/>
              <a:gd name="T24" fmla="*/ 117 w 163"/>
              <a:gd name="T25" fmla="*/ 362 h 408"/>
              <a:gd name="T26" fmla="*/ 117 w 163"/>
              <a:gd name="T27" fmla="*/ 46 h 408"/>
              <a:gd name="T28" fmla="*/ 45 w 163"/>
              <a:gd name="T29" fmla="*/ 46 h 408"/>
              <a:gd name="T30" fmla="*/ 45 w 163"/>
              <a:gd name="T31" fmla="*/ 36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408">
                <a:moveTo>
                  <a:pt x="135" y="407"/>
                </a:moveTo>
                <a:lnTo>
                  <a:pt x="135" y="407"/>
                </a:lnTo>
                <a:cubicBezTo>
                  <a:pt x="18" y="407"/>
                  <a:pt x="18" y="407"/>
                  <a:pt x="18" y="407"/>
                </a:cubicBezTo>
                <a:cubicBezTo>
                  <a:pt x="9" y="407"/>
                  <a:pt x="0" y="398"/>
                  <a:pt x="0" y="3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62" y="9"/>
                  <a:pt x="162" y="27"/>
                </a:cubicBezTo>
                <a:cubicBezTo>
                  <a:pt x="162" y="380"/>
                  <a:pt x="162" y="380"/>
                  <a:pt x="162" y="380"/>
                </a:cubicBezTo>
                <a:cubicBezTo>
                  <a:pt x="162" y="398"/>
                  <a:pt x="153" y="407"/>
                  <a:pt x="135" y="407"/>
                </a:cubicBezTo>
                <a:close/>
                <a:moveTo>
                  <a:pt x="45" y="362"/>
                </a:moveTo>
                <a:lnTo>
                  <a:pt x="45" y="362"/>
                </a:lnTo>
                <a:cubicBezTo>
                  <a:pt x="117" y="362"/>
                  <a:pt x="117" y="362"/>
                  <a:pt x="117" y="362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3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7">
            <a:extLst>
              <a:ext uri="{FF2B5EF4-FFF2-40B4-BE49-F238E27FC236}">
                <a16:creationId xmlns:a16="http://schemas.microsoft.com/office/drawing/2014/main" id="{5BFD5A7D-9384-2648-90CF-C284EB02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059" y="9741089"/>
            <a:ext cx="168797" cy="374088"/>
          </a:xfrm>
          <a:custGeom>
            <a:avLst/>
            <a:gdLst>
              <a:gd name="T0" fmla="*/ 136 w 164"/>
              <a:gd name="T1" fmla="*/ 361 h 362"/>
              <a:gd name="T2" fmla="*/ 136 w 164"/>
              <a:gd name="T3" fmla="*/ 361 h 362"/>
              <a:gd name="T4" fmla="*/ 18 w 164"/>
              <a:gd name="T5" fmla="*/ 361 h 362"/>
              <a:gd name="T6" fmla="*/ 0 w 164"/>
              <a:gd name="T7" fmla="*/ 334 h 362"/>
              <a:gd name="T8" fmla="*/ 0 w 164"/>
              <a:gd name="T9" fmla="*/ 17 h 362"/>
              <a:gd name="T10" fmla="*/ 18 w 164"/>
              <a:gd name="T11" fmla="*/ 0 h 362"/>
              <a:gd name="T12" fmla="*/ 136 w 164"/>
              <a:gd name="T13" fmla="*/ 0 h 362"/>
              <a:gd name="T14" fmla="*/ 163 w 164"/>
              <a:gd name="T15" fmla="*/ 17 h 362"/>
              <a:gd name="T16" fmla="*/ 163 w 164"/>
              <a:gd name="T17" fmla="*/ 334 h 362"/>
              <a:gd name="T18" fmla="*/ 136 w 164"/>
              <a:gd name="T19" fmla="*/ 361 h 362"/>
              <a:gd name="T20" fmla="*/ 45 w 164"/>
              <a:gd name="T21" fmla="*/ 316 h 362"/>
              <a:gd name="T22" fmla="*/ 45 w 164"/>
              <a:gd name="T23" fmla="*/ 316 h 362"/>
              <a:gd name="T24" fmla="*/ 118 w 164"/>
              <a:gd name="T25" fmla="*/ 316 h 362"/>
              <a:gd name="T26" fmla="*/ 118 w 164"/>
              <a:gd name="T27" fmla="*/ 45 h 362"/>
              <a:gd name="T28" fmla="*/ 45 w 164"/>
              <a:gd name="T29" fmla="*/ 45 h 362"/>
              <a:gd name="T30" fmla="*/ 45 w 164"/>
              <a:gd name="T31" fmla="*/ 3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362">
                <a:moveTo>
                  <a:pt x="136" y="361"/>
                </a:moveTo>
                <a:lnTo>
                  <a:pt x="136" y="361"/>
                </a:lnTo>
                <a:cubicBezTo>
                  <a:pt x="18" y="361"/>
                  <a:pt x="18" y="361"/>
                  <a:pt x="18" y="361"/>
                </a:cubicBezTo>
                <a:cubicBezTo>
                  <a:pt x="9" y="361"/>
                  <a:pt x="0" y="352"/>
                  <a:pt x="0" y="3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54" y="0"/>
                  <a:pt x="163" y="9"/>
                  <a:pt x="163" y="17"/>
                </a:cubicBezTo>
                <a:cubicBezTo>
                  <a:pt x="163" y="334"/>
                  <a:pt x="163" y="334"/>
                  <a:pt x="163" y="334"/>
                </a:cubicBezTo>
                <a:cubicBezTo>
                  <a:pt x="163" y="352"/>
                  <a:pt x="154" y="361"/>
                  <a:pt x="136" y="361"/>
                </a:cubicBezTo>
                <a:close/>
                <a:moveTo>
                  <a:pt x="45" y="316"/>
                </a:moveTo>
                <a:lnTo>
                  <a:pt x="45" y="316"/>
                </a:lnTo>
                <a:cubicBezTo>
                  <a:pt x="118" y="316"/>
                  <a:pt x="118" y="316"/>
                  <a:pt x="118" y="316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8">
            <a:extLst>
              <a:ext uri="{FF2B5EF4-FFF2-40B4-BE49-F238E27FC236}">
                <a16:creationId xmlns:a16="http://schemas.microsoft.com/office/drawing/2014/main" id="{001F9C45-F519-FB4D-A0B1-66A4385CD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016" y="9458242"/>
            <a:ext cx="469890" cy="232663"/>
          </a:xfrm>
          <a:custGeom>
            <a:avLst/>
            <a:gdLst>
              <a:gd name="T0" fmla="*/ 19 w 453"/>
              <a:gd name="T1" fmla="*/ 226 h 227"/>
              <a:gd name="T2" fmla="*/ 19 w 453"/>
              <a:gd name="T3" fmla="*/ 226 h 227"/>
              <a:gd name="T4" fmla="*/ 0 w 453"/>
              <a:gd name="T5" fmla="*/ 217 h 227"/>
              <a:gd name="T6" fmla="*/ 0 w 453"/>
              <a:gd name="T7" fmla="*/ 199 h 227"/>
              <a:gd name="T8" fmla="*/ 127 w 453"/>
              <a:gd name="T9" fmla="*/ 82 h 227"/>
              <a:gd name="T10" fmla="*/ 154 w 453"/>
              <a:gd name="T11" fmla="*/ 82 h 227"/>
              <a:gd name="T12" fmla="*/ 272 w 453"/>
              <a:gd name="T13" fmla="*/ 190 h 227"/>
              <a:gd name="T14" fmla="*/ 425 w 453"/>
              <a:gd name="T15" fmla="*/ 9 h 227"/>
              <a:gd name="T16" fmla="*/ 443 w 453"/>
              <a:gd name="T17" fmla="*/ 9 h 227"/>
              <a:gd name="T18" fmla="*/ 443 w 453"/>
              <a:gd name="T19" fmla="*/ 28 h 227"/>
              <a:gd name="T20" fmla="*/ 280 w 453"/>
              <a:gd name="T21" fmla="*/ 217 h 227"/>
              <a:gd name="T22" fmla="*/ 272 w 453"/>
              <a:gd name="T23" fmla="*/ 226 h 227"/>
              <a:gd name="T24" fmla="*/ 263 w 453"/>
              <a:gd name="T25" fmla="*/ 217 h 227"/>
              <a:gd name="T26" fmla="*/ 145 w 453"/>
              <a:gd name="T27" fmla="*/ 109 h 227"/>
              <a:gd name="T28" fmla="*/ 27 w 453"/>
              <a:gd name="T29" fmla="*/ 217 h 227"/>
              <a:gd name="T30" fmla="*/ 19 w 453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227">
                <a:moveTo>
                  <a:pt x="19" y="226"/>
                </a:moveTo>
                <a:lnTo>
                  <a:pt x="19" y="226"/>
                </a:lnTo>
                <a:cubicBezTo>
                  <a:pt x="10" y="226"/>
                  <a:pt x="10" y="217"/>
                  <a:pt x="0" y="217"/>
                </a:cubicBezTo>
                <a:cubicBezTo>
                  <a:pt x="0" y="208"/>
                  <a:pt x="0" y="199"/>
                  <a:pt x="0" y="199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36" y="73"/>
                  <a:pt x="145" y="73"/>
                  <a:pt x="154" y="82"/>
                </a:cubicBezTo>
                <a:cubicBezTo>
                  <a:pt x="272" y="190"/>
                  <a:pt x="272" y="190"/>
                  <a:pt x="272" y="190"/>
                </a:cubicBezTo>
                <a:cubicBezTo>
                  <a:pt x="425" y="9"/>
                  <a:pt x="425" y="9"/>
                  <a:pt x="425" y="9"/>
                </a:cubicBezTo>
                <a:cubicBezTo>
                  <a:pt x="434" y="0"/>
                  <a:pt x="443" y="0"/>
                  <a:pt x="443" y="9"/>
                </a:cubicBezTo>
                <a:cubicBezTo>
                  <a:pt x="452" y="9"/>
                  <a:pt x="452" y="19"/>
                  <a:pt x="443" y="28"/>
                </a:cubicBezTo>
                <a:cubicBezTo>
                  <a:pt x="280" y="217"/>
                  <a:pt x="280" y="217"/>
                  <a:pt x="280" y="217"/>
                </a:cubicBezTo>
                <a:lnTo>
                  <a:pt x="272" y="226"/>
                </a:lnTo>
                <a:cubicBezTo>
                  <a:pt x="263" y="226"/>
                  <a:pt x="263" y="217"/>
                  <a:pt x="263" y="217"/>
                </a:cubicBezTo>
                <a:cubicBezTo>
                  <a:pt x="145" y="109"/>
                  <a:pt x="145" y="109"/>
                  <a:pt x="145" y="109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19" y="217"/>
                  <a:pt x="19" y="226"/>
                  <a:pt x="19" y="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9">
            <a:extLst>
              <a:ext uri="{FF2B5EF4-FFF2-40B4-BE49-F238E27FC236}">
                <a16:creationId xmlns:a16="http://schemas.microsoft.com/office/drawing/2014/main" id="{B5800B80-3EC3-7F4B-8024-19202B69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849" y="9458242"/>
            <a:ext cx="45621" cy="123174"/>
          </a:xfrm>
          <a:custGeom>
            <a:avLst/>
            <a:gdLst>
              <a:gd name="T0" fmla="*/ 27 w 46"/>
              <a:gd name="T1" fmla="*/ 118 h 119"/>
              <a:gd name="T2" fmla="*/ 27 w 46"/>
              <a:gd name="T3" fmla="*/ 118 h 119"/>
              <a:gd name="T4" fmla="*/ 9 w 46"/>
              <a:gd name="T5" fmla="*/ 100 h 119"/>
              <a:gd name="T6" fmla="*/ 9 w 46"/>
              <a:gd name="T7" fmla="*/ 19 h 119"/>
              <a:gd name="T8" fmla="*/ 18 w 46"/>
              <a:gd name="T9" fmla="*/ 0 h 119"/>
              <a:gd name="T10" fmla="*/ 36 w 46"/>
              <a:gd name="T11" fmla="*/ 9 h 119"/>
              <a:gd name="T12" fmla="*/ 45 w 46"/>
              <a:gd name="T13" fmla="*/ 100 h 119"/>
              <a:gd name="T14" fmla="*/ 27 w 46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19">
                <a:moveTo>
                  <a:pt x="27" y="118"/>
                </a:moveTo>
                <a:lnTo>
                  <a:pt x="27" y="118"/>
                </a:lnTo>
                <a:cubicBezTo>
                  <a:pt x="18" y="118"/>
                  <a:pt x="9" y="109"/>
                  <a:pt x="9" y="100"/>
                </a:cubicBezTo>
                <a:cubicBezTo>
                  <a:pt x="9" y="19"/>
                  <a:pt x="9" y="19"/>
                  <a:pt x="9" y="1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0"/>
                  <a:pt x="36" y="9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45" y="109"/>
                  <a:pt x="36" y="118"/>
                  <a:pt x="27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0">
            <a:extLst>
              <a:ext uri="{FF2B5EF4-FFF2-40B4-BE49-F238E27FC236}">
                <a16:creationId xmlns:a16="http://schemas.microsoft.com/office/drawing/2014/main" id="{D45C376F-7903-8649-9F63-2B42E02E4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732" y="9458242"/>
            <a:ext cx="123174" cy="36496"/>
          </a:xfrm>
          <a:custGeom>
            <a:avLst/>
            <a:gdLst>
              <a:gd name="T0" fmla="*/ 18 w 118"/>
              <a:gd name="T1" fmla="*/ 36 h 37"/>
              <a:gd name="T2" fmla="*/ 18 w 118"/>
              <a:gd name="T3" fmla="*/ 36 h 37"/>
              <a:gd name="T4" fmla="*/ 0 w 118"/>
              <a:gd name="T5" fmla="*/ 19 h 37"/>
              <a:gd name="T6" fmla="*/ 9 w 118"/>
              <a:gd name="T7" fmla="*/ 9 h 37"/>
              <a:gd name="T8" fmla="*/ 99 w 118"/>
              <a:gd name="T9" fmla="*/ 0 h 37"/>
              <a:gd name="T10" fmla="*/ 117 w 118"/>
              <a:gd name="T11" fmla="*/ 9 h 37"/>
              <a:gd name="T12" fmla="*/ 99 w 118"/>
              <a:gd name="T13" fmla="*/ 28 h 37"/>
              <a:gd name="T14" fmla="*/ 18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8"/>
                  <a:pt x="0" y="19"/>
                </a:cubicBezTo>
                <a:lnTo>
                  <a:pt x="9" y="9"/>
                </a:ln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17" y="19"/>
                  <a:pt x="108" y="28"/>
                  <a:pt x="99" y="28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1">
            <a:extLst>
              <a:ext uri="{FF2B5EF4-FFF2-40B4-BE49-F238E27FC236}">
                <a16:creationId xmlns:a16="http://schemas.microsoft.com/office/drawing/2014/main" id="{D83BE481-AB98-8048-9821-D6507D043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545" y="7149842"/>
            <a:ext cx="232666" cy="843979"/>
          </a:xfrm>
          <a:custGeom>
            <a:avLst/>
            <a:gdLst>
              <a:gd name="T0" fmla="*/ 208 w 227"/>
              <a:gd name="T1" fmla="*/ 814 h 815"/>
              <a:gd name="T2" fmla="*/ 208 w 227"/>
              <a:gd name="T3" fmla="*/ 814 h 815"/>
              <a:gd name="T4" fmla="*/ 18 w 227"/>
              <a:gd name="T5" fmla="*/ 814 h 815"/>
              <a:gd name="T6" fmla="*/ 0 w 227"/>
              <a:gd name="T7" fmla="*/ 796 h 815"/>
              <a:gd name="T8" fmla="*/ 0 w 227"/>
              <a:gd name="T9" fmla="*/ 19 h 815"/>
              <a:gd name="T10" fmla="*/ 18 w 227"/>
              <a:gd name="T11" fmla="*/ 0 h 815"/>
              <a:gd name="T12" fmla="*/ 208 w 227"/>
              <a:gd name="T13" fmla="*/ 0 h 815"/>
              <a:gd name="T14" fmla="*/ 226 w 227"/>
              <a:gd name="T15" fmla="*/ 19 h 815"/>
              <a:gd name="T16" fmla="*/ 226 w 227"/>
              <a:gd name="T17" fmla="*/ 796 h 815"/>
              <a:gd name="T18" fmla="*/ 208 w 227"/>
              <a:gd name="T19" fmla="*/ 814 h 815"/>
              <a:gd name="T20" fmla="*/ 36 w 227"/>
              <a:gd name="T21" fmla="*/ 778 h 815"/>
              <a:gd name="T22" fmla="*/ 36 w 227"/>
              <a:gd name="T23" fmla="*/ 778 h 815"/>
              <a:gd name="T24" fmla="*/ 189 w 227"/>
              <a:gd name="T25" fmla="*/ 778 h 815"/>
              <a:gd name="T26" fmla="*/ 189 w 227"/>
              <a:gd name="T27" fmla="*/ 37 h 815"/>
              <a:gd name="T28" fmla="*/ 36 w 227"/>
              <a:gd name="T29" fmla="*/ 37 h 815"/>
              <a:gd name="T30" fmla="*/ 36 w 227"/>
              <a:gd name="T31" fmla="*/ 77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815">
                <a:moveTo>
                  <a:pt x="208" y="814"/>
                </a:moveTo>
                <a:lnTo>
                  <a:pt x="208" y="814"/>
                </a:lnTo>
                <a:cubicBezTo>
                  <a:pt x="18" y="814"/>
                  <a:pt x="18" y="814"/>
                  <a:pt x="18" y="814"/>
                </a:cubicBezTo>
                <a:cubicBezTo>
                  <a:pt x="9" y="814"/>
                  <a:pt x="0" y="805"/>
                  <a:pt x="0" y="79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26" y="0"/>
                  <a:pt x="226" y="19"/>
                </a:cubicBezTo>
                <a:cubicBezTo>
                  <a:pt x="226" y="796"/>
                  <a:pt x="226" y="796"/>
                  <a:pt x="226" y="796"/>
                </a:cubicBezTo>
                <a:cubicBezTo>
                  <a:pt x="226" y="805"/>
                  <a:pt x="226" y="814"/>
                  <a:pt x="208" y="814"/>
                </a:cubicBezTo>
                <a:close/>
                <a:moveTo>
                  <a:pt x="36" y="778"/>
                </a:moveTo>
                <a:lnTo>
                  <a:pt x="36" y="778"/>
                </a:lnTo>
                <a:cubicBezTo>
                  <a:pt x="189" y="778"/>
                  <a:pt x="189" y="778"/>
                  <a:pt x="189" y="778"/>
                </a:cubicBezTo>
                <a:cubicBezTo>
                  <a:pt x="189" y="37"/>
                  <a:pt x="189" y="37"/>
                  <a:pt x="189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7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2">
            <a:extLst>
              <a:ext uri="{FF2B5EF4-FFF2-40B4-BE49-F238E27FC236}">
                <a16:creationId xmlns:a16="http://schemas.microsoft.com/office/drawing/2014/main" id="{B2282E20-0480-7149-BB6E-2C75C632F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166" y="7245644"/>
            <a:ext cx="141425" cy="141425"/>
          </a:xfrm>
          <a:custGeom>
            <a:avLst/>
            <a:gdLst>
              <a:gd name="T0" fmla="*/ 72 w 137"/>
              <a:gd name="T1" fmla="*/ 136 h 137"/>
              <a:gd name="T2" fmla="*/ 72 w 137"/>
              <a:gd name="T3" fmla="*/ 136 h 137"/>
              <a:gd name="T4" fmla="*/ 0 w 137"/>
              <a:gd name="T5" fmla="*/ 72 h 137"/>
              <a:gd name="T6" fmla="*/ 72 w 137"/>
              <a:gd name="T7" fmla="*/ 0 h 137"/>
              <a:gd name="T8" fmla="*/ 136 w 137"/>
              <a:gd name="T9" fmla="*/ 72 h 137"/>
              <a:gd name="T10" fmla="*/ 72 w 137"/>
              <a:gd name="T11" fmla="*/ 136 h 137"/>
              <a:gd name="T12" fmla="*/ 72 w 137"/>
              <a:gd name="T13" fmla="*/ 45 h 137"/>
              <a:gd name="T14" fmla="*/ 72 w 137"/>
              <a:gd name="T15" fmla="*/ 45 h 137"/>
              <a:gd name="T16" fmla="*/ 36 w 137"/>
              <a:gd name="T17" fmla="*/ 72 h 137"/>
              <a:gd name="T18" fmla="*/ 72 w 137"/>
              <a:gd name="T19" fmla="*/ 99 h 137"/>
              <a:gd name="T20" fmla="*/ 99 w 137"/>
              <a:gd name="T21" fmla="*/ 72 h 137"/>
              <a:gd name="T22" fmla="*/ 72 w 137"/>
              <a:gd name="T23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7">
                <a:moveTo>
                  <a:pt x="72" y="136"/>
                </a:moveTo>
                <a:lnTo>
                  <a:pt x="72" y="136"/>
                </a:lnTo>
                <a:cubicBezTo>
                  <a:pt x="36" y="136"/>
                  <a:pt x="0" y="108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36" y="36"/>
                  <a:pt x="136" y="72"/>
                </a:cubicBezTo>
                <a:cubicBezTo>
                  <a:pt x="136" y="108"/>
                  <a:pt x="108" y="136"/>
                  <a:pt x="72" y="136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90"/>
                  <a:pt x="54" y="99"/>
                  <a:pt x="72" y="99"/>
                </a:cubicBezTo>
                <a:cubicBezTo>
                  <a:pt x="81" y="99"/>
                  <a:pt x="99" y="90"/>
                  <a:pt x="99" y="72"/>
                </a:cubicBezTo>
                <a:cubicBezTo>
                  <a:pt x="99" y="54"/>
                  <a:pt x="81" y="45"/>
                  <a:pt x="72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3">
            <a:extLst>
              <a:ext uri="{FF2B5EF4-FFF2-40B4-BE49-F238E27FC236}">
                <a16:creationId xmlns:a16="http://schemas.microsoft.com/office/drawing/2014/main" id="{C2951716-3C35-B74D-9530-F9430E69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290" y="7441814"/>
            <a:ext cx="123177" cy="497262"/>
          </a:xfrm>
          <a:custGeom>
            <a:avLst/>
            <a:gdLst>
              <a:gd name="T0" fmla="*/ 99 w 119"/>
              <a:gd name="T1" fmla="*/ 478 h 479"/>
              <a:gd name="T2" fmla="*/ 99 w 119"/>
              <a:gd name="T3" fmla="*/ 478 h 479"/>
              <a:gd name="T4" fmla="*/ 18 w 119"/>
              <a:gd name="T5" fmla="*/ 478 h 479"/>
              <a:gd name="T6" fmla="*/ 0 w 119"/>
              <a:gd name="T7" fmla="*/ 460 h 479"/>
              <a:gd name="T8" fmla="*/ 0 w 119"/>
              <a:gd name="T9" fmla="*/ 18 h 479"/>
              <a:gd name="T10" fmla="*/ 18 w 119"/>
              <a:gd name="T11" fmla="*/ 0 h 479"/>
              <a:gd name="T12" fmla="*/ 99 w 119"/>
              <a:gd name="T13" fmla="*/ 0 h 479"/>
              <a:gd name="T14" fmla="*/ 118 w 119"/>
              <a:gd name="T15" fmla="*/ 18 h 479"/>
              <a:gd name="T16" fmla="*/ 118 w 119"/>
              <a:gd name="T17" fmla="*/ 460 h 479"/>
              <a:gd name="T18" fmla="*/ 99 w 119"/>
              <a:gd name="T19" fmla="*/ 478 h 479"/>
              <a:gd name="T20" fmla="*/ 36 w 119"/>
              <a:gd name="T21" fmla="*/ 442 h 479"/>
              <a:gd name="T22" fmla="*/ 36 w 119"/>
              <a:gd name="T23" fmla="*/ 442 h 479"/>
              <a:gd name="T24" fmla="*/ 81 w 119"/>
              <a:gd name="T25" fmla="*/ 442 h 479"/>
              <a:gd name="T26" fmla="*/ 81 w 119"/>
              <a:gd name="T27" fmla="*/ 36 h 479"/>
              <a:gd name="T28" fmla="*/ 36 w 119"/>
              <a:gd name="T29" fmla="*/ 36 h 479"/>
              <a:gd name="T30" fmla="*/ 36 w 119"/>
              <a:gd name="T31" fmla="*/ 442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479">
                <a:moveTo>
                  <a:pt x="99" y="478"/>
                </a:moveTo>
                <a:lnTo>
                  <a:pt x="99" y="478"/>
                </a:lnTo>
                <a:cubicBezTo>
                  <a:pt x="18" y="478"/>
                  <a:pt x="18" y="478"/>
                  <a:pt x="18" y="478"/>
                </a:cubicBezTo>
                <a:cubicBezTo>
                  <a:pt x="9" y="478"/>
                  <a:pt x="0" y="469"/>
                  <a:pt x="0" y="46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8" y="9"/>
                  <a:pt x="118" y="18"/>
                </a:cubicBezTo>
                <a:cubicBezTo>
                  <a:pt x="118" y="460"/>
                  <a:pt x="118" y="460"/>
                  <a:pt x="118" y="460"/>
                </a:cubicBezTo>
                <a:cubicBezTo>
                  <a:pt x="118" y="469"/>
                  <a:pt x="108" y="478"/>
                  <a:pt x="99" y="478"/>
                </a:cubicBezTo>
                <a:close/>
                <a:moveTo>
                  <a:pt x="36" y="442"/>
                </a:moveTo>
                <a:lnTo>
                  <a:pt x="36" y="442"/>
                </a:lnTo>
                <a:cubicBezTo>
                  <a:pt x="81" y="442"/>
                  <a:pt x="81" y="442"/>
                  <a:pt x="81" y="442"/>
                </a:cubicBezTo>
                <a:cubicBezTo>
                  <a:pt x="81" y="36"/>
                  <a:pt x="81" y="36"/>
                  <a:pt x="81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4">
            <a:extLst>
              <a:ext uri="{FF2B5EF4-FFF2-40B4-BE49-F238E27FC236}">
                <a16:creationId xmlns:a16="http://schemas.microsoft.com/office/drawing/2014/main" id="{46F5F017-184B-634D-BB02-7C6E9414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715" y="7149842"/>
            <a:ext cx="246351" cy="843979"/>
          </a:xfrm>
          <a:custGeom>
            <a:avLst/>
            <a:gdLst>
              <a:gd name="T0" fmla="*/ 217 w 237"/>
              <a:gd name="T1" fmla="*/ 814 h 815"/>
              <a:gd name="T2" fmla="*/ 217 w 237"/>
              <a:gd name="T3" fmla="*/ 814 h 815"/>
              <a:gd name="T4" fmla="*/ 19 w 237"/>
              <a:gd name="T5" fmla="*/ 814 h 815"/>
              <a:gd name="T6" fmla="*/ 0 w 237"/>
              <a:gd name="T7" fmla="*/ 796 h 815"/>
              <a:gd name="T8" fmla="*/ 0 w 237"/>
              <a:gd name="T9" fmla="*/ 19 h 815"/>
              <a:gd name="T10" fmla="*/ 19 w 237"/>
              <a:gd name="T11" fmla="*/ 0 h 815"/>
              <a:gd name="T12" fmla="*/ 217 w 237"/>
              <a:gd name="T13" fmla="*/ 0 h 815"/>
              <a:gd name="T14" fmla="*/ 236 w 237"/>
              <a:gd name="T15" fmla="*/ 19 h 815"/>
              <a:gd name="T16" fmla="*/ 236 w 237"/>
              <a:gd name="T17" fmla="*/ 796 h 815"/>
              <a:gd name="T18" fmla="*/ 217 w 237"/>
              <a:gd name="T19" fmla="*/ 814 h 815"/>
              <a:gd name="T20" fmla="*/ 37 w 237"/>
              <a:gd name="T21" fmla="*/ 778 h 815"/>
              <a:gd name="T22" fmla="*/ 37 w 237"/>
              <a:gd name="T23" fmla="*/ 778 h 815"/>
              <a:gd name="T24" fmla="*/ 199 w 237"/>
              <a:gd name="T25" fmla="*/ 778 h 815"/>
              <a:gd name="T26" fmla="*/ 199 w 237"/>
              <a:gd name="T27" fmla="*/ 37 h 815"/>
              <a:gd name="T28" fmla="*/ 37 w 237"/>
              <a:gd name="T29" fmla="*/ 37 h 815"/>
              <a:gd name="T30" fmla="*/ 37 w 237"/>
              <a:gd name="T31" fmla="*/ 77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7" h="815">
                <a:moveTo>
                  <a:pt x="217" y="814"/>
                </a:moveTo>
                <a:lnTo>
                  <a:pt x="217" y="814"/>
                </a:lnTo>
                <a:cubicBezTo>
                  <a:pt x="19" y="814"/>
                  <a:pt x="19" y="814"/>
                  <a:pt x="19" y="814"/>
                </a:cubicBezTo>
                <a:cubicBezTo>
                  <a:pt x="9" y="814"/>
                  <a:pt x="0" y="805"/>
                  <a:pt x="0" y="79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6" y="10"/>
                  <a:pt x="236" y="19"/>
                </a:cubicBezTo>
                <a:cubicBezTo>
                  <a:pt x="236" y="796"/>
                  <a:pt x="236" y="796"/>
                  <a:pt x="236" y="796"/>
                </a:cubicBezTo>
                <a:cubicBezTo>
                  <a:pt x="236" y="805"/>
                  <a:pt x="226" y="814"/>
                  <a:pt x="217" y="814"/>
                </a:cubicBezTo>
                <a:close/>
                <a:moveTo>
                  <a:pt x="37" y="778"/>
                </a:moveTo>
                <a:lnTo>
                  <a:pt x="37" y="778"/>
                </a:lnTo>
                <a:cubicBezTo>
                  <a:pt x="199" y="778"/>
                  <a:pt x="199" y="778"/>
                  <a:pt x="199" y="778"/>
                </a:cubicBezTo>
                <a:cubicBezTo>
                  <a:pt x="199" y="37"/>
                  <a:pt x="199" y="37"/>
                  <a:pt x="199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7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5">
            <a:extLst>
              <a:ext uri="{FF2B5EF4-FFF2-40B4-BE49-F238E27FC236}">
                <a16:creationId xmlns:a16="http://schemas.microsoft.com/office/drawing/2014/main" id="{46C14973-1398-6341-A145-542611E74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460" y="7254768"/>
            <a:ext cx="132298" cy="132301"/>
          </a:xfrm>
          <a:custGeom>
            <a:avLst/>
            <a:gdLst>
              <a:gd name="T0" fmla="*/ 63 w 127"/>
              <a:gd name="T1" fmla="*/ 127 h 128"/>
              <a:gd name="T2" fmla="*/ 63 w 127"/>
              <a:gd name="T3" fmla="*/ 127 h 128"/>
              <a:gd name="T4" fmla="*/ 0 w 127"/>
              <a:gd name="T5" fmla="*/ 63 h 128"/>
              <a:gd name="T6" fmla="*/ 63 w 127"/>
              <a:gd name="T7" fmla="*/ 0 h 128"/>
              <a:gd name="T8" fmla="*/ 126 w 127"/>
              <a:gd name="T9" fmla="*/ 63 h 128"/>
              <a:gd name="T10" fmla="*/ 63 w 127"/>
              <a:gd name="T11" fmla="*/ 127 h 128"/>
              <a:gd name="T12" fmla="*/ 63 w 127"/>
              <a:gd name="T13" fmla="*/ 36 h 128"/>
              <a:gd name="T14" fmla="*/ 63 w 127"/>
              <a:gd name="T15" fmla="*/ 36 h 128"/>
              <a:gd name="T16" fmla="*/ 36 w 127"/>
              <a:gd name="T17" fmla="*/ 63 h 128"/>
              <a:gd name="T18" fmla="*/ 63 w 127"/>
              <a:gd name="T19" fmla="*/ 90 h 128"/>
              <a:gd name="T20" fmla="*/ 90 w 127"/>
              <a:gd name="T21" fmla="*/ 63 h 128"/>
              <a:gd name="T22" fmla="*/ 63 w 127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81"/>
                  <a:pt x="45" y="90"/>
                  <a:pt x="63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6">
            <a:extLst>
              <a:ext uri="{FF2B5EF4-FFF2-40B4-BE49-F238E27FC236}">
                <a16:creationId xmlns:a16="http://schemas.microsoft.com/office/drawing/2014/main" id="{D9C96B77-D7AC-CD44-A366-DCC93C37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460" y="7441814"/>
            <a:ext cx="132298" cy="497262"/>
          </a:xfrm>
          <a:custGeom>
            <a:avLst/>
            <a:gdLst>
              <a:gd name="T0" fmla="*/ 108 w 127"/>
              <a:gd name="T1" fmla="*/ 478 h 479"/>
              <a:gd name="T2" fmla="*/ 108 w 127"/>
              <a:gd name="T3" fmla="*/ 478 h 479"/>
              <a:gd name="T4" fmla="*/ 18 w 127"/>
              <a:gd name="T5" fmla="*/ 478 h 479"/>
              <a:gd name="T6" fmla="*/ 0 w 127"/>
              <a:gd name="T7" fmla="*/ 460 h 479"/>
              <a:gd name="T8" fmla="*/ 0 w 127"/>
              <a:gd name="T9" fmla="*/ 18 h 479"/>
              <a:gd name="T10" fmla="*/ 18 w 127"/>
              <a:gd name="T11" fmla="*/ 0 h 479"/>
              <a:gd name="T12" fmla="*/ 108 w 127"/>
              <a:gd name="T13" fmla="*/ 0 h 479"/>
              <a:gd name="T14" fmla="*/ 126 w 127"/>
              <a:gd name="T15" fmla="*/ 18 h 479"/>
              <a:gd name="T16" fmla="*/ 126 w 127"/>
              <a:gd name="T17" fmla="*/ 460 h 479"/>
              <a:gd name="T18" fmla="*/ 108 w 127"/>
              <a:gd name="T19" fmla="*/ 478 h 479"/>
              <a:gd name="T20" fmla="*/ 45 w 127"/>
              <a:gd name="T21" fmla="*/ 442 h 479"/>
              <a:gd name="T22" fmla="*/ 45 w 127"/>
              <a:gd name="T23" fmla="*/ 442 h 479"/>
              <a:gd name="T24" fmla="*/ 81 w 127"/>
              <a:gd name="T25" fmla="*/ 442 h 479"/>
              <a:gd name="T26" fmla="*/ 81 w 127"/>
              <a:gd name="T27" fmla="*/ 36 h 479"/>
              <a:gd name="T28" fmla="*/ 45 w 127"/>
              <a:gd name="T29" fmla="*/ 36 h 479"/>
              <a:gd name="T30" fmla="*/ 45 w 127"/>
              <a:gd name="T31" fmla="*/ 442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479">
                <a:moveTo>
                  <a:pt x="108" y="478"/>
                </a:moveTo>
                <a:lnTo>
                  <a:pt x="108" y="478"/>
                </a:lnTo>
                <a:cubicBezTo>
                  <a:pt x="18" y="478"/>
                  <a:pt x="18" y="478"/>
                  <a:pt x="18" y="478"/>
                </a:cubicBezTo>
                <a:cubicBezTo>
                  <a:pt x="9" y="478"/>
                  <a:pt x="0" y="469"/>
                  <a:pt x="0" y="46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460"/>
                  <a:pt x="126" y="460"/>
                  <a:pt x="126" y="460"/>
                </a:cubicBezTo>
                <a:cubicBezTo>
                  <a:pt x="126" y="469"/>
                  <a:pt x="117" y="478"/>
                  <a:pt x="108" y="478"/>
                </a:cubicBezTo>
                <a:close/>
                <a:moveTo>
                  <a:pt x="45" y="442"/>
                </a:moveTo>
                <a:lnTo>
                  <a:pt x="45" y="442"/>
                </a:lnTo>
                <a:cubicBezTo>
                  <a:pt x="81" y="442"/>
                  <a:pt x="81" y="442"/>
                  <a:pt x="81" y="442"/>
                </a:cubicBezTo>
                <a:cubicBezTo>
                  <a:pt x="81" y="36"/>
                  <a:pt x="81" y="36"/>
                  <a:pt x="81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7">
            <a:extLst>
              <a:ext uri="{FF2B5EF4-FFF2-40B4-BE49-F238E27FC236}">
                <a16:creationId xmlns:a16="http://schemas.microsoft.com/office/drawing/2014/main" id="{388F97BB-C8E5-0546-A0DD-79B743BA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30" y="7122470"/>
            <a:ext cx="479017" cy="871351"/>
          </a:xfrm>
          <a:custGeom>
            <a:avLst/>
            <a:gdLst>
              <a:gd name="T0" fmla="*/ 253 w 462"/>
              <a:gd name="T1" fmla="*/ 840 h 841"/>
              <a:gd name="T2" fmla="*/ 253 w 462"/>
              <a:gd name="T3" fmla="*/ 840 h 841"/>
              <a:gd name="T4" fmla="*/ 235 w 462"/>
              <a:gd name="T5" fmla="*/ 831 h 841"/>
              <a:gd name="T6" fmla="*/ 0 w 462"/>
              <a:gd name="T7" fmla="*/ 81 h 841"/>
              <a:gd name="T8" fmla="*/ 0 w 462"/>
              <a:gd name="T9" fmla="*/ 72 h 841"/>
              <a:gd name="T10" fmla="*/ 9 w 462"/>
              <a:gd name="T11" fmla="*/ 63 h 841"/>
              <a:gd name="T12" fmla="*/ 199 w 462"/>
              <a:gd name="T13" fmla="*/ 0 h 841"/>
              <a:gd name="T14" fmla="*/ 217 w 462"/>
              <a:gd name="T15" fmla="*/ 17 h 841"/>
              <a:gd name="T16" fmla="*/ 461 w 462"/>
              <a:gd name="T17" fmla="*/ 759 h 841"/>
              <a:gd name="T18" fmla="*/ 452 w 462"/>
              <a:gd name="T19" fmla="*/ 776 h 841"/>
              <a:gd name="T20" fmla="*/ 443 w 462"/>
              <a:gd name="T21" fmla="*/ 785 h 841"/>
              <a:gd name="T22" fmla="*/ 262 w 462"/>
              <a:gd name="T23" fmla="*/ 840 h 841"/>
              <a:gd name="T24" fmla="*/ 253 w 462"/>
              <a:gd name="T25" fmla="*/ 840 h 841"/>
              <a:gd name="T26" fmla="*/ 45 w 462"/>
              <a:gd name="T27" fmla="*/ 90 h 841"/>
              <a:gd name="T28" fmla="*/ 45 w 462"/>
              <a:gd name="T29" fmla="*/ 90 h 841"/>
              <a:gd name="T30" fmla="*/ 271 w 462"/>
              <a:gd name="T31" fmla="*/ 795 h 841"/>
              <a:gd name="T32" fmla="*/ 416 w 462"/>
              <a:gd name="T33" fmla="*/ 749 h 841"/>
              <a:gd name="T34" fmla="*/ 190 w 462"/>
              <a:gd name="T35" fmla="*/ 45 h 841"/>
              <a:gd name="T36" fmla="*/ 45 w 462"/>
              <a:gd name="T37" fmla="*/ 9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2" h="841">
                <a:moveTo>
                  <a:pt x="253" y="840"/>
                </a:moveTo>
                <a:lnTo>
                  <a:pt x="253" y="840"/>
                </a:lnTo>
                <a:cubicBezTo>
                  <a:pt x="244" y="840"/>
                  <a:pt x="244" y="840"/>
                  <a:pt x="235" y="831"/>
                </a:cubicBezTo>
                <a:cubicBezTo>
                  <a:pt x="0" y="81"/>
                  <a:pt x="0" y="81"/>
                  <a:pt x="0" y="81"/>
                </a:cubicBezTo>
                <a:lnTo>
                  <a:pt x="0" y="72"/>
                </a:lnTo>
                <a:cubicBezTo>
                  <a:pt x="0" y="63"/>
                  <a:pt x="9" y="63"/>
                  <a:pt x="9" y="63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8"/>
                  <a:pt x="217" y="17"/>
                </a:cubicBezTo>
                <a:cubicBezTo>
                  <a:pt x="461" y="759"/>
                  <a:pt x="461" y="759"/>
                  <a:pt x="461" y="759"/>
                </a:cubicBezTo>
                <a:cubicBezTo>
                  <a:pt x="461" y="759"/>
                  <a:pt x="461" y="767"/>
                  <a:pt x="452" y="776"/>
                </a:cubicBezTo>
                <a:cubicBezTo>
                  <a:pt x="452" y="776"/>
                  <a:pt x="452" y="776"/>
                  <a:pt x="443" y="785"/>
                </a:cubicBezTo>
                <a:cubicBezTo>
                  <a:pt x="262" y="840"/>
                  <a:pt x="262" y="840"/>
                  <a:pt x="262" y="840"/>
                </a:cubicBezTo>
                <a:lnTo>
                  <a:pt x="253" y="840"/>
                </a:lnTo>
                <a:close/>
                <a:moveTo>
                  <a:pt x="45" y="90"/>
                </a:moveTo>
                <a:lnTo>
                  <a:pt x="45" y="90"/>
                </a:lnTo>
                <a:cubicBezTo>
                  <a:pt x="271" y="795"/>
                  <a:pt x="271" y="795"/>
                  <a:pt x="271" y="795"/>
                </a:cubicBezTo>
                <a:cubicBezTo>
                  <a:pt x="416" y="749"/>
                  <a:pt x="416" y="749"/>
                  <a:pt x="416" y="749"/>
                </a:cubicBezTo>
                <a:cubicBezTo>
                  <a:pt x="190" y="45"/>
                  <a:pt x="190" y="45"/>
                  <a:pt x="190" y="45"/>
                </a:cubicBezTo>
                <a:lnTo>
                  <a:pt x="45" y="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8">
            <a:extLst>
              <a:ext uri="{FF2B5EF4-FFF2-40B4-BE49-F238E27FC236}">
                <a16:creationId xmlns:a16="http://schemas.microsoft.com/office/drawing/2014/main" id="{D71D2589-F03C-D449-BC48-6E7CFB492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247" y="7245644"/>
            <a:ext cx="150549" cy="141425"/>
          </a:xfrm>
          <a:custGeom>
            <a:avLst/>
            <a:gdLst>
              <a:gd name="T0" fmla="*/ 72 w 145"/>
              <a:gd name="T1" fmla="*/ 136 h 137"/>
              <a:gd name="T2" fmla="*/ 72 w 145"/>
              <a:gd name="T3" fmla="*/ 136 h 137"/>
              <a:gd name="T4" fmla="*/ 45 w 145"/>
              <a:gd name="T5" fmla="*/ 136 h 137"/>
              <a:gd name="T6" fmla="*/ 9 w 145"/>
              <a:gd name="T7" fmla="*/ 90 h 137"/>
              <a:gd name="T8" fmla="*/ 54 w 145"/>
              <a:gd name="T9" fmla="*/ 9 h 137"/>
              <a:gd name="T10" fmla="*/ 135 w 145"/>
              <a:gd name="T11" fmla="*/ 54 h 137"/>
              <a:gd name="T12" fmla="*/ 135 w 145"/>
              <a:gd name="T13" fmla="*/ 54 h 137"/>
              <a:gd name="T14" fmla="*/ 135 w 145"/>
              <a:gd name="T15" fmla="*/ 99 h 137"/>
              <a:gd name="T16" fmla="*/ 90 w 145"/>
              <a:gd name="T17" fmla="*/ 136 h 137"/>
              <a:gd name="T18" fmla="*/ 72 w 145"/>
              <a:gd name="T19" fmla="*/ 136 h 137"/>
              <a:gd name="T20" fmla="*/ 72 w 145"/>
              <a:gd name="T21" fmla="*/ 45 h 137"/>
              <a:gd name="T22" fmla="*/ 72 w 145"/>
              <a:gd name="T23" fmla="*/ 45 h 137"/>
              <a:gd name="T24" fmla="*/ 63 w 145"/>
              <a:gd name="T25" fmla="*/ 45 h 137"/>
              <a:gd name="T26" fmla="*/ 45 w 145"/>
              <a:gd name="T27" fmla="*/ 81 h 137"/>
              <a:gd name="T28" fmla="*/ 63 w 145"/>
              <a:gd name="T29" fmla="*/ 99 h 137"/>
              <a:gd name="T30" fmla="*/ 81 w 145"/>
              <a:gd name="T31" fmla="*/ 99 h 137"/>
              <a:gd name="T32" fmla="*/ 99 w 145"/>
              <a:gd name="T33" fmla="*/ 81 h 137"/>
              <a:gd name="T34" fmla="*/ 99 w 145"/>
              <a:gd name="T35" fmla="*/ 63 h 137"/>
              <a:gd name="T36" fmla="*/ 99 w 145"/>
              <a:gd name="T37" fmla="*/ 63 h 137"/>
              <a:gd name="T38" fmla="*/ 72 w 145"/>
              <a:gd name="T39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5" h="137">
                <a:moveTo>
                  <a:pt x="72" y="136"/>
                </a:moveTo>
                <a:lnTo>
                  <a:pt x="72" y="136"/>
                </a:lnTo>
                <a:cubicBezTo>
                  <a:pt x="63" y="136"/>
                  <a:pt x="54" y="136"/>
                  <a:pt x="45" y="136"/>
                </a:cubicBezTo>
                <a:cubicBezTo>
                  <a:pt x="27" y="126"/>
                  <a:pt x="18" y="108"/>
                  <a:pt x="9" y="90"/>
                </a:cubicBezTo>
                <a:cubicBezTo>
                  <a:pt x="0" y="54"/>
                  <a:pt x="18" y="18"/>
                  <a:pt x="54" y="9"/>
                </a:cubicBezTo>
                <a:cubicBezTo>
                  <a:pt x="90" y="0"/>
                  <a:pt x="126" y="18"/>
                  <a:pt x="135" y="54"/>
                </a:cubicBezTo>
                <a:lnTo>
                  <a:pt x="135" y="54"/>
                </a:lnTo>
                <a:cubicBezTo>
                  <a:pt x="144" y="72"/>
                  <a:pt x="144" y="90"/>
                  <a:pt x="135" y="99"/>
                </a:cubicBezTo>
                <a:cubicBezTo>
                  <a:pt x="126" y="117"/>
                  <a:pt x="108" y="126"/>
                  <a:pt x="90" y="136"/>
                </a:cubicBezTo>
                <a:cubicBezTo>
                  <a:pt x="90" y="136"/>
                  <a:pt x="81" y="136"/>
                  <a:pt x="72" y="136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72" y="45"/>
                  <a:pt x="72" y="45"/>
                  <a:pt x="63" y="45"/>
                </a:cubicBezTo>
                <a:cubicBezTo>
                  <a:pt x="54" y="45"/>
                  <a:pt x="45" y="63"/>
                  <a:pt x="45" y="81"/>
                </a:cubicBezTo>
                <a:cubicBezTo>
                  <a:pt x="45" y="90"/>
                  <a:pt x="54" y="90"/>
                  <a:pt x="63" y="99"/>
                </a:cubicBezTo>
                <a:cubicBezTo>
                  <a:pt x="63" y="99"/>
                  <a:pt x="72" y="99"/>
                  <a:pt x="81" y="99"/>
                </a:cubicBezTo>
                <a:cubicBezTo>
                  <a:pt x="90" y="99"/>
                  <a:pt x="99" y="90"/>
                  <a:pt x="99" y="81"/>
                </a:cubicBezTo>
                <a:cubicBezTo>
                  <a:pt x="99" y="81"/>
                  <a:pt x="108" y="72"/>
                  <a:pt x="99" y="63"/>
                </a:cubicBezTo>
                <a:lnTo>
                  <a:pt x="99" y="63"/>
                </a:lnTo>
                <a:cubicBezTo>
                  <a:pt x="99" y="54"/>
                  <a:pt x="90" y="45"/>
                  <a:pt x="72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9">
            <a:extLst>
              <a:ext uri="{FF2B5EF4-FFF2-40B4-BE49-F238E27FC236}">
                <a16:creationId xmlns:a16="http://schemas.microsoft.com/office/drawing/2014/main" id="{6D1E7EC8-50F5-7443-BFAA-3A39FBC6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555" y="7423566"/>
            <a:ext cx="264599" cy="506387"/>
          </a:xfrm>
          <a:custGeom>
            <a:avLst/>
            <a:gdLst>
              <a:gd name="T0" fmla="*/ 154 w 254"/>
              <a:gd name="T1" fmla="*/ 487 h 488"/>
              <a:gd name="T2" fmla="*/ 154 w 254"/>
              <a:gd name="T3" fmla="*/ 487 h 488"/>
              <a:gd name="T4" fmla="*/ 135 w 254"/>
              <a:gd name="T5" fmla="*/ 470 h 488"/>
              <a:gd name="T6" fmla="*/ 0 w 254"/>
              <a:gd name="T7" fmla="*/ 54 h 488"/>
              <a:gd name="T8" fmla="*/ 9 w 254"/>
              <a:gd name="T9" fmla="*/ 36 h 488"/>
              <a:gd name="T10" fmla="*/ 18 w 254"/>
              <a:gd name="T11" fmla="*/ 27 h 488"/>
              <a:gd name="T12" fmla="*/ 99 w 254"/>
              <a:gd name="T13" fmla="*/ 0 h 488"/>
              <a:gd name="T14" fmla="*/ 117 w 254"/>
              <a:gd name="T15" fmla="*/ 18 h 488"/>
              <a:gd name="T16" fmla="*/ 253 w 254"/>
              <a:gd name="T17" fmla="*/ 433 h 488"/>
              <a:gd name="T18" fmla="*/ 253 w 254"/>
              <a:gd name="T19" fmla="*/ 451 h 488"/>
              <a:gd name="T20" fmla="*/ 244 w 254"/>
              <a:gd name="T21" fmla="*/ 460 h 488"/>
              <a:gd name="T22" fmla="*/ 162 w 254"/>
              <a:gd name="T23" fmla="*/ 487 h 488"/>
              <a:gd name="T24" fmla="*/ 154 w 254"/>
              <a:gd name="T25" fmla="*/ 487 h 488"/>
              <a:gd name="T26" fmla="*/ 45 w 254"/>
              <a:gd name="T27" fmla="*/ 54 h 488"/>
              <a:gd name="T28" fmla="*/ 45 w 254"/>
              <a:gd name="T29" fmla="*/ 54 h 488"/>
              <a:gd name="T30" fmla="*/ 171 w 254"/>
              <a:gd name="T31" fmla="*/ 442 h 488"/>
              <a:gd name="T32" fmla="*/ 208 w 254"/>
              <a:gd name="T33" fmla="*/ 424 h 488"/>
              <a:gd name="T34" fmla="*/ 90 w 254"/>
              <a:gd name="T35" fmla="*/ 45 h 488"/>
              <a:gd name="T36" fmla="*/ 45 w 254"/>
              <a:gd name="T37" fmla="*/ 5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4" h="488">
                <a:moveTo>
                  <a:pt x="154" y="487"/>
                </a:moveTo>
                <a:lnTo>
                  <a:pt x="154" y="487"/>
                </a:lnTo>
                <a:cubicBezTo>
                  <a:pt x="145" y="487"/>
                  <a:pt x="145" y="478"/>
                  <a:pt x="135" y="47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0" y="36"/>
                  <a:pt x="9" y="36"/>
                </a:cubicBezTo>
                <a:cubicBezTo>
                  <a:pt x="9" y="27"/>
                  <a:pt x="9" y="27"/>
                  <a:pt x="18" y="27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18"/>
                </a:cubicBezTo>
                <a:cubicBezTo>
                  <a:pt x="253" y="433"/>
                  <a:pt x="253" y="433"/>
                  <a:pt x="253" y="433"/>
                </a:cubicBezTo>
                <a:cubicBezTo>
                  <a:pt x="253" y="442"/>
                  <a:pt x="253" y="442"/>
                  <a:pt x="253" y="451"/>
                </a:cubicBezTo>
                <a:lnTo>
                  <a:pt x="244" y="460"/>
                </a:lnTo>
                <a:cubicBezTo>
                  <a:pt x="162" y="487"/>
                  <a:pt x="162" y="487"/>
                  <a:pt x="162" y="487"/>
                </a:cubicBezTo>
                <a:lnTo>
                  <a:pt x="154" y="487"/>
                </a:lnTo>
                <a:close/>
                <a:moveTo>
                  <a:pt x="45" y="54"/>
                </a:moveTo>
                <a:lnTo>
                  <a:pt x="45" y="54"/>
                </a:lnTo>
                <a:cubicBezTo>
                  <a:pt x="171" y="442"/>
                  <a:pt x="171" y="442"/>
                  <a:pt x="171" y="442"/>
                </a:cubicBezTo>
                <a:cubicBezTo>
                  <a:pt x="208" y="424"/>
                  <a:pt x="208" y="424"/>
                  <a:pt x="208" y="424"/>
                </a:cubicBezTo>
                <a:cubicBezTo>
                  <a:pt x="90" y="45"/>
                  <a:pt x="90" y="45"/>
                  <a:pt x="90" y="45"/>
                </a:cubicBezTo>
                <a:lnTo>
                  <a:pt x="45" y="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0">
            <a:extLst>
              <a:ext uri="{FF2B5EF4-FFF2-40B4-BE49-F238E27FC236}">
                <a16:creationId xmlns:a16="http://schemas.microsoft.com/office/drawing/2014/main" id="{1971B3FF-825B-6F42-9F63-2CA2C669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808" y="6748381"/>
            <a:ext cx="812046" cy="812046"/>
          </a:xfrm>
          <a:custGeom>
            <a:avLst/>
            <a:gdLst>
              <a:gd name="T0" fmla="*/ 398 w 787"/>
              <a:gd name="T1" fmla="*/ 785 h 786"/>
              <a:gd name="T2" fmla="*/ 398 w 787"/>
              <a:gd name="T3" fmla="*/ 785 h 786"/>
              <a:gd name="T4" fmla="*/ 117 w 787"/>
              <a:gd name="T5" fmla="*/ 668 h 786"/>
              <a:gd name="T6" fmla="*/ 0 w 787"/>
              <a:gd name="T7" fmla="*/ 387 h 786"/>
              <a:gd name="T8" fmla="*/ 117 w 787"/>
              <a:gd name="T9" fmla="*/ 117 h 786"/>
              <a:gd name="T10" fmla="*/ 398 w 787"/>
              <a:gd name="T11" fmla="*/ 0 h 786"/>
              <a:gd name="T12" fmla="*/ 668 w 787"/>
              <a:gd name="T13" fmla="*/ 117 h 786"/>
              <a:gd name="T14" fmla="*/ 786 w 787"/>
              <a:gd name="T15" fmla="*/ 387 h 786"/>
              <a:gd name="T16" fmla="*/ 668 w 787"/>
              <a:gd name="T17" fmla="*/ 668 h 786"/>
              <a:gd name="T18" fmla="*/ 398 w 787"/>
              <a:gd name="T19" fmla="*/ 785 h 786"/>
              <a:gd name="T20" fmla="*/ 398 w 787"/>
              <a:gd name="T21" fmla="*/ 54 h 786"/>
              <a:gd name="T22" fmla="*/ 398 w 787"/>
              <a:gd name="T23" fmla="*/ 54 h 786"/>
              <a:gd name="T24" fmla="*/ 54 w 787"/>
              <a:gd name="T25" fmla="*/ 387 h 786"/>
              <a:gd name="T26" fmla="*/ 398 w 787"/>
              <a:gd name="T27" fmla="*/ 731 h 786"/>
              <a:gd name="T28" fmla="*/ 732 w 787"/>
              <a:gd name="T29" fmla="*/ 387 h 786"/>
              <a:gd name="T30" fmla="*/ 398 w 787"/>
              <a:gd name="T31" fmla="*/ 54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7" h="786">
                <a:moveTo>
                  <a:pt x="398" y="785"/>
                </a:moveTo>
                <a:lnTo>
                  <a:pt x="398" y="785"/>
                </a:lnTo>
                <a:cubicBezTo>
                  <a:pt x="289" y="785"/>
                  <a:pt x="190" y="740"/>
                  <a:pt x="117" y="668"/>
                </a:cubicBezTo>
                <a:cubicBezTo>
                  <a:pt x="45" y="595"/>
                  <a:pt x="0" y="496"/>
                  <a:pt x="0" y="387"/>
                </a:cubicBezTo>
                <a:cubicBezTo>
                  <a:pt x="0" y="289"/>
                  <a:pt x="45" y="190"/>
                  <a:pt x="117" y="117"/>
                </a:cubicBezTo>
                <a:cubicBezTo>
                  <a:pt x="190" y="45"/>
                  <a:pt x="289" y="0"/>
                  <a:pt x="398" y="0"/>
                </a:cubicBezTo>
                <a:cubicBezTo>
                  <a:pt x="497" y="0"/>
                  <a:pt x="596" y="45"/>
                  <a:pt x="668" y="117"/>
                </a:cubicBezTo>
                <a:cubicBezTo>
                  <a:pt x="741" y="190"/>
                  <a:pt x="786" y="289"/>
                  <a:pt x="786" y="387"/>
                </a:cubicBezTo>
                <a:cubicBezTo>
                  <a:pt x="786" y="496"/>
                  <a:pt x="741" y="595"/>
                  <a:pt x="668" y="668"/>
                </a:cubicBezTo>
                <a:cubicBezTo>
                  <a:pt x="596" y="740"/>
                  <a:pt x="497" y="785"/>
                  <a:pt x="398" y="785"/>
                </a:cubicBezTo>
                <a:close/>
                <a:moveTo>
                  <a:pt x="398" y="54"/>
                </a:moveTo>
                <a:lnTo>
                  <a:pt x="398" y="54"/>
                </a:lnTo>
                <a:cubicBezTo>
                  <a:pt x="208" y="54"/>
                  <a:pt x="54" y="208"/>
                  <a:pt x="54" y="387"/>
                </a:cubicBezTo>
                <a:cubicBezTo>
                  <a:pt x="54" y="577"/>
                  <a:pt x="208" y="731"/>
                  <a:pt x="398" y="731"/>
                </a:cubicBezTo>
                <a:cubicBezTo>
                  <a:pt x="578" y="731"/>
                  <a:pt x="732" y="577"/>
                  <a:pt x="732" y="387"/>
                </a:cubicBezTo>
                <a:cubicBezTo>
                  <a:pt x="732" y="208"/>
                  <a:pt x="578" y="54"/>
                  <a:pt x="398" y="54"/>
                </a:cubicBezTo>
                <a:close/>
              </a:path>
            </a:pathLst>
          </a:custGeom>
          <a:solidFill>
            <a:srgbClr val="3761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616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1">
            <a:extLst>
              <a:ext uri="{FF2B5EF4-FFF2-40B4-BE49-F238E27FC236}">
                <a16:creationId xmlns:a16="http://schemas.microsoft.com/office/drawing/2014/main" id="{874FF641-8029-1F4B-8E26-95B5005D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173" y="6844183"/>
            <a:ext cx="620439" cy="625003"/>
          </a:xfrm>
          <a:custGeom>
            <a:avLst/>
            <a:gdLst>
              <a:gd name="T0" fmla="*/ 299 w 598"/>
              <a:gd name="T1" fmla="*/ 605 h 606"/>
              <a:gd name="T2" fmla="*/ 299 w 598"/>
              <a:gd name="T3" fmla="*/ 605 h 606"/>
              <a:gd name="T4" fmla="*/ 0 w 598"/>
              <a:gd name="T5" fmla="*/ 307 h 606"/>
              <a:gd name="T6" fmla="*/ 299 w 598"/>
              <a:gd name="T7" fmla="*/ 0 h 606"/>
              <a:gd name="T8" fmla="*/ 597 w 598"/>
              <a:gd name="T9" fmla="*/ 307 h 606"/>
              <a:gd name="T10" fmla="*/ 299 w 598"/>
              <a:gd name="T11" fmla="*/ 605 h 606"/>
              <a:gd name="T12" fmla="*/ 299 w 598"/>
              <a:gd name="T13" fmla="*/ 55 h 606"/>
              <a:gd name="T14" fmla="*/ 299 w 598"/>
              <a:gd name="T15" fmla="*/ 55 h 606"/>
              <a:gd name="T16" fmla="*/ 46 w 598"/>
              <a:gd name="T17" fmla="*/ 307 h 606"/>
              <a:gd name="T18" fmla="*/ 299 w 598"/>
              <a:gd name="T19" fmla="*/ 550 h 606"/>
              <a:gd name="T20" fmla="*/ 543 w 598"/>
              <a:gd name="T21" fmla="*/ 307 h 606"/>
              <a:gd name="T22" fmla="*/ 299 w 598"/>
              <a:gd name="T23" fmla="*/ 5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8" h="606">
                <a:moveTo>
                  <a:pt x="299" y="605"/>
                </a:moveTo>
                <a:lnTo>
                  <a:pt x="299" y="605"/>
                </a:lnTo>
                <a:cubicBezTo>
                  <a:pt x="127" y="605"/>
                  <a:pt x="0" y="469"/>
                  <a:pt x="0" y="307"/>
                </a:cubicBezTo>
                <a:cubicBezTo>
                  <a:pt x="0" y="136"/>
                  <a:pt x="127" y="0"/>
                  <a:pt x="299" y="0"/>
                </a:cubicBezTo>
                <a:cubicBezTo>
                  <a:pt x="461" y="0"/>
                  <a:pt x="597" y="136"/>
                  <a:pt x="597" y="307"/>
                </a:cubicBezTo>
                <a:cubicBezTo>
                  <a:pt x="597" y="469"/>
                  <a:pt x="461" y="605"/>
                  <a:pt x="299" y="605"/>
                </a:cubicBezTo>
                <a:close/>
                <a:moveTo>
                  <a:pt x="299" y="55"/>
                </a:moveTo>
                <a:lnTo>
                  <a:pt x="299" y="55"/>
                </a:lnTo>
                <a:cubicBezTo>
                  <a:pt x="154" y="55"/>
                  <a:pt x="46" y="163"/>
                  <a:pt x="46" y="307"/>
                </a:cubicBezTo>
                <a:cubicBezTo>
                  <a:pt x="46" y="442"/>
                  <a:pt x="154" y="550"/>
                  <a:pt x="299" y="550"/>
                </a:cubicBezTo>
                <a:cubicBezTo>
                  <a:pt x="434" y="550"/>
                  <a:pt x="543" y="442"/>
                  <a:pt x="543" y="307"/>
                </a:cubicBezTo>
                <a:cubicBezTo>
                  <a:pt x="543" y="163"/>
                  <a:pt x="434" y="55"/>
                  <a:pt x="299" y="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2">
            <a:extLst>
              <a:ext uri="{FF2B5EF4-FFF2-40B4-BE49-F238E27FC236}">
                <a16:creationId xmlns:a16="http://schemas.microsoft.com/office/drawing/2014/main" id="{C6747D5A-1E15-0B4A-BA7E-264EE335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340" y="6971921"/>
            <a:ext cx="255475" cy="364964"/>
          </a:xfrm>
          <a:custGeom>
            <a:avLst/>
            <a:gdLst>
              <a:gd name="T0" fmla="*/ 181 w 245"/>
              <a:gd name="T1" fmla="*/ 351 h 352"/>
              <a:gd name="T2" fmla="*/ 181 w 245"/>
              <a:gd name="T3" fmla="*/ 351 h 352"/>
              <a:gd name="T4" fmla="*/ 0 w 245"/>
              <a:gd name="T5" fmla="*/ 180 h 352"/>
              <a:gd name="T6" fmla="*/ 181 w 245"/>
              <a:gd name="T7" fmla="*/ 0 h 352"/>
              <a:gd name="T8" fmla="*/ 226 w 245"/>
              <a:gd name="T9" fmla="*/ 9 h 352"/>
              <a:gd name="T10" fmla="*/ 235 w 245"/>
              <a:gd name="T11" fmla="*/ 36 h 352"/>
              <a:gd name="T12" fmla="*/ 208 w 245"/>
              <a:gd name="T13" fmla="*/ 45 h 352"/>
              <a:gd name="T14" fmla="*/ 181 w 245"/>
              <a:gd name="T15" fmla="*/ 45 h 352"/>
              <a:gd name="T16" fmla="*/ 45 w 245"/>
              <a:gd name="T17" fmla="*/ 180 h 352"/>
              <a:gd name="T18" fmla="*/ 181 w 245"/>
              <a:gd name="T19" fmla="*/ 306 h 352"/>
              <a:gd name="T20" fmla="*/ 208 w 245"/>
              <a:gd name="T21" fmla="*/ 306 h 352"/>
              <a:gd name="T22" fmla="*/ 235 w 245"/>
              <a:gd name="T23" fmla="*/ 324 h 352"/>
              <a:gd name="T24" fmla="*/ 217 w 245"/>
              <a:gd name="T25" fmla="*/ 342 h 352"/>
              <a:gd name="T26" fmla="*/ 181 w 245"/>
              <a:gd name="T27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5" h="352">
                <a:moveTo>
                  <a:pt x="181" y="351"/>
                </a:moveTo>
                <a:lnTo>
                  <a:pt x="181" y="351"/>
                </a:lnTo>
                <a:cubicBezTo>
                  <a:pt x="81" y="351"/>
                  <a:pt x="0" y="270"/>
                  <a:pt x="0" y="180"/>
                </a:cubicBezTo>
                <a:cubicBezTo>
                  <a:pt x="0" y="81"/>
                  <a:pt x="81" y="0"/>
                  <a:pt x="181" y="0"/>
                </a:cubicBezTo>
                <a:cubicBezTo>
                  <a:pt x="190" y="0"/>
                  <a:pt x="208" y="0"/>
                  <a:pt x="226" y="9"/>
                </a:cubicBezTo>
                <a:cubicBezTo>
                  <a:pt x="235" y="9"/>
                  <a:pt x="244" y="18"/>
                  <a:pt x="235" y="36"/>
                </a:cubicBezTo>
                <a:cubicBezTo>
                  <a:pt x="235" y="45"/>
                  <a:pt x="226" y="54"/>
                  <a:pt x="208" y="45"/>
                </a:cubicBezTo>
                <a:cubicBezTo>
                  <a:pt x="199" y="45"/>
                  <a:pt x="190" y="45"/>
                  <a:pt x="181" y="45"/>
                </a:cubicBezTo>
                <a:cubicBezTo>
                  <a:pt x="100" y="45"/>
                  <a:pt x="45" y="99"/>
                  <a:pt x="45" y="180"/>
                </a:cubicBezTo>
                <a:cubicBezTo>
                  <a:pt x="45" y="252"/>
                  <a:pt x="100" y="306"/>
                  <a:pt x="181" y="306"/>
                </a:cubicBezTo>
                <a:cubicBezTo>
                  <a:pt x="190" y="306"/>
                  <a:pt x="199" y="306"/>
                  <a:pt x="208" y="306"/>
                </a:cubicBezTo>
                <a:cubicBezTo>
                  <a:pt x="226" y="297"/>
                  <a:pt x="235" y="306"/>
                  <a:pt x="235" y="324"/>
                </a:cubicBezTo>
                <a:cubicBezTo>
                  <a:pt x="244" y="333"/>
                  <a:pt x="235" y="342"/>
                  <a:pt x="217" y="342"/>
                </a:cubicBezTo>
                <a:cubicBezTo>
                  <a:pt x="208" y="351"/>
                  <a:pt x="190" y="351"/>
                  <a:pt x="181" y="3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3">
            <a:extLst>
              <a:ext uri="{FF2B5EF4-FFF2-40B4-BE49-F238E27FC236}">
                <a16:creationId xmlns:a16="http://schemas.microsoft.com/office/drawing/2014/main" id="{431B3D7E-7111-9E4D-AB4D-3CEBE361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4347" y="7095098"/>
            <a:ext cx="196170" cy="36496"/>
          </a:xfrm>
          <a:custGeom>
            <a:avLst/>
            <a:gdLst>
              <a:gd name="T0" fmla="*/ 172 w 191"/>
              <a:gd name="T1" fmla="*/ 36 h 37"/>
              <a:gd name="T2" fmla="*/ 172 w 191"/>
              <a:gd name="T3" fmla="*/ 36 h 37"/>
              <a:gd name="T4" fmla="*/ 18 w 191"/>
              <a:gd name="T5" fmla="*/ 36 h 37"/>
              <a:gd name="T6" fmla="*/ 0 w 191"/>
              <a:gd name="T7" fmla="*/ 18 h 37"/>
              <a:gd name="T8" fmla="*/ 18 w 191"/>
              <a:gd name="T9" fmla="*/ 0 h 37"/>
              <a:gd name="T10" fmla="*/ 172 w 191"/>
              <a:gd name="T11" fmla="*/ 0 h 37"/>
              <a:gd name="T12" fmla="*/ 190 w 191"/>
              <a:gd name="T13" fmla="*/ 18 h 37"/>
              <a:gd name="T14" fmla="*/ 172 w 19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37">
                <a:moveTo>
                  <a:pt x="172" y="36"/>
                </a:moveTo>
                <a:lnTo>
                  <a:pt x="1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cubicBezTo>
                  <a:pt x="190" y="28"/>
                  <a:pt x="181" y="36"/>
                  <a:pt x="172" y="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4">
            <a:extLst>
              <a:ext uri="{FF2B5EF4-FFF2-40B4-BE49-F238E27FC236}">
                <a16:creationId xmlns:a16="http://schemas.microsoft.com/office/drawing/2014/main" id="{3F2D3A10-7245-2F46-9CB1-BB19E749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4347" y="7168090"/>
            <a:ext cx="196170" cy="45621"/>
          </a:xfrm>
          <a:custGeom>
            <a:avLst/>
            <a:gdLst>
              <a:gd name="T0" fmla="*/ 172 w 191"/>
              <a:gd name="T1" fmla="*/ 45 h 46"/>
              <a:gd name="T2" fmla="*/ 172 w 191"/>
              <a:gd name="T3" fmla="*/ 45 h 46"/>
              <a:gd name="T4" fmla="*/ 18 w 191"/>
              <a:gd name="T5" fmla="*/ 45 h 46"/>
              <a:gd name="T6" fmla="*/ 0 w 191"/>
              <a:gd name="T7" fmla="*/ 27 h 46"/>
              <a:gd name="T8" fmla="*/ 18 w 191"/>
              <a:gd name="T9" fmla="*/ 0 h 46"/>
              <a:gd name="T10" fmla="*/ 172 w 191"/>
              <a:gd name="T11" fmla="*/ 0 h 46"/>
              <a:gd name="T12" fmla="*/ 190 w 191"/>
              <a:gd name="T13" fmla="*/ 27 h 46"/>
              <a:gd name="T14" fmla="*/ 172 w 19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46">
                <a:moveTo>
                  <a:pt x="172" y="45"/>
                </a:moveTo>
                <a:lnTo>
                  <a:pt x="17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27"/>
                </a:cubicBezTo>
                <a:cubicBezTo>
                  <a:pt x="190" y="36"/>
                  <a:pt x="181" y="45"/>
                  <a:pt x="172" y="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5">
            <a:extLst>
              <a:ext uri="{FF2B5EF4-FFF2-40B4-BE49-F238E27FC236}">
                <a16:creationId xmlns:a16="http://schemas.microsoft.com/office/drawing/2014/main" id="{F374EFD1-6156-BE48-BE97-777D05CA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7013" y="10507514"/>
            <a:ext cx="383213" cy="506387"/>
          </a:xfrm>
          <a:custGeom>
            <a:avLst/>
            <a:gdLst>
              <a:gd name="T0" fmla="*/ 343 w 371"/>
              <a:gd name="T1" fmla="*/ 488 h 489"/>
              <a:gd name="T2" fmla="*/ 343 w 371"/>
              <a:gd name="T3" fmla="*/ 488 h 489"/>
              <a:gd name="T4" fmla="*/ 99 w 371"/>
              <a:gd name="T5" fmla="*/ 380 h 489"/>
              <a:gd name="T6" fmla="*/ 0 w 371"/>
              <a:gd name="T7" fmla="*/ 136 h 489"/>
              <a:gd name="T8" fmla="*/ 18 w 371"/>
              <a:gd name="T9" fmla="*/ 19 h 489"/>
              <a:gd name="T10" fmla="*/ 45 w 371"/>
              <a:gd name="T11" fmla="*/ 0 h 489"/>
              <a:gd name="T12" fmla="*/ 54 w 371"/>
              <a:gd name="T13" fmla="*/ 28 h 489"/>
              <a:gd name="T14" fmla="*/ 36 w 371"/>
              <a:gd name="T15" fmla="*/ 136 h 489"/>
              <a:gd name="T16" fmla="*/ 126 w 371"/>
              <a:gd name="T17" fmla="*/ 353 h 489"/>
              <a:gd name="T18" fmla="*/ 343 w 371"/>
              <a:gd name="T19" fmla="*/ 443 h 489"/>
              <a:gd name="T20" fmla="*/ 370 w 371"/>
              <a:gd name="T21" fmla="*/ 461 h 489"/>
              <a:gd name="T22" fmla="*/ 343 w 371"/>
              <a:gd name="T23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1" h="489">
                <a:moveTo>
                  <a:pt x="343" y="488"/>
                </a:moveTo>
                <a:lnTo>
                  <a:pt x="343" y="488"/>
                </a:lnTo>
                <a:cubicBezTo>
                  <a:pt x="253" y="488"/>
                  <a:pt x="162" y="452"/>
                  <a:pt x="99" y="380"/>
                </a:cubicBezTo>
                <a:cubicBezTo>
                  <a:pt x="36" y="317"/>
                  <a:pt x="0" y="226"/>
                  <a:pt x="0" y="136"/>
                </a:cubicBezTo>
                <a:cubicBezTo>
                  <a:pt x="0" y="91"/>
                  <a:pt x="0" y="55"/>
                  <a:pt x="18" y="19"/>
                </a:cubicBezTo>
                <a:cubicBezTo>
                  <a:pt x="18" y="9"/>
                  <a:pt x="36" y="0"/>
                  <a:pt x="45" y="0"/>
                </a:cubicBezTo>
                <a:cubicBezTo>
                  <a:pt x="54" y="9"/>
                  <a:pt x="63" y="19"/>
                  <a:pt x="54" y="28"/>
                </a:cubicBezTo>
                <a:cubicBezTo>
                  <a:pt x="45" y="64"/>
                  <a:pt x="36" y="100"/>
                  <a:pt x="36" y="136"/>
                </a:cubicBezTo>
                <a:cubicBezTo>
                  <a:pt x="36" y="217"/>
                  <a:pt x="72" y="298"/>
                  <a:pt x="126" y="353"/>
                </a:cubicBezTo>
                <a:cubicBezTo>
                  <a:pt x="189" y="407"/>
                  <a:pt x="262" y="443"/>
                  <a:pt x="343" y="443"/>
                </a:cubicBezTo>
                <a:cubicBezTo>
                  <a:pt x="361" y="443"/>
                  <a:pt x="370" y="452"/>
                  <a:pt x="370" y="461"/>
                </a:cubicBezTo>
                <a:cubicBezTo>
                  <a:pt x="370" y="479"/>
                  <a:pt x="361" y="488"/>
                  <a:pt x="343" y="4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6">
            <a:extLst>
              <a:ext uri="{FF2B5EF4-FFF2-40B4-BE49-F238E27FC236}">
                <a16:creationId xmlns:a16="http://schemas.microsoft.com/office/drawing/2014/main" id="{A6FF2F62-BFE5-9248-915C-EEED0839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7925" y="10279411"/>
            <a:ext cx="469893" cy="383213"/>
          </a:xfrm>
          <a:custGeom>
            <a:avLst/>
            <a:gdLst>
              <a:gd name="T0" fmla="*/ 433 w 452"/>
              <a:gd name="T1" fmla="*/ 371 h 372"/>
              <a:gd name="T2" fmla="*/ 433 w 452"/>
              <a:gd name="T3" fmla="*/ 371 h 372"/>
              <a:gd name="T4" fmla="*/ 406 w 452"/>
              <a:gd name="T5" fmla="*/ 353 h 372"/>
              <a:gd name="T6" fmla="*/ 316 w 452"/>
              <a:gd name="T7" fmla="*/ 136 h 372"/>
              <a:gd name="T8" fmla="*/ 99 w 452"/>
              <a:gd name="T9" fmla="*/ 46 h 372"/>
              <a:gd name="T10" fmla="*/ 27 w 452"/>
              <a:gd name="T11" fmla="*/ 55 h 372"/>
              <a:gd name="T12" fmla="*/ 0 w 452"/>
              <a:gd name="T13" fmla="*/ 37 h 372"/>
              <a:gd name="T14" fmla="*/ 18 w 452"/>
              <a:gd name="T15" fmla="*/ 9 h 372"/>
              <a:gd name="T16" fmla="*/ 99 w 452"/>
              <a:gd name="T17" fmla="*/ 0 h 372"/>
              <a:gd name="T18" fmla="*/ 352 w 452"/>
              <a:gd name="T19" fmla="*/ 100 h 372"/>
              <a:gd name="T20" fmla="*/ 451 w 452"/>
              <a:gd name="T21" fmla="*/ 353 h 372"/>
              <a:gd name="T22" fmla="*/ 433 w 452"/>
              <a:gd name="T23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2" h="372">
                <a:moveTo>
                  <a:pt x="433" y="371"/>
                </a:moveTo>
                <a:lnTo>
                  <a:pt x="433" y="371"/>
                </a:lnTo>
                <a:cubicBezTo>
                  <a:pt x="415" y="371"/>
                  <a:pt x="406" y="362"/>
                  <a:pt x="406" y="353"/>
                </a:cubicBezTo>
                <a:cubicBezTo>
                  <a:pt x="406" y="272"/>
                  <a:pt x="379" y="190"/>
                  <a:pt x="316" y="136"/>
                </a:cubicBezTo>
                <a:cubicBezTo>
                  <a:pt x="262" y="73"/>
                  <a:pt x="180" y="46"/>
                  <a:pt x="99" y="46"/>
                </a:cubicBezTo>
                <a:cubicBezTo>
                  <a:pt x="81" y="46"/>
                  <a:pt x="54" y="46"/>
                  <a:pt x="27" y="55"/>
                </a:cubicBezTo>
                <a:cubicBezTo>
                  <a:pt x="18" y="55"/>
                  <a:pt x="9" y="46"/>
                  <a:pt x="0" y="37"/>
                </a:cubicBezTo>
                <a:cubicBezTo>
                  <a:pt x="0" y="28"/>
                  <a:pt x="9" y="9"/>
                  <a:pt x="18" y="9"/>
                </a:cubicBezTo>
                <a:cubicBezTo>
                  <a:pt x="45" y="0"/>
                  <a:pt x="72" y="0"/>
                  <a:pt x="99" y="0"/>
                </a:cubicBezTo>
                <a:cubicBezTo>
                  <a:pt x="198" y="0"/>
                  <a:pt x="280" y="37"/>
                  <a:pt x="352" y="100"/>
                </a:cubicBezTo>
                <a:cubicBezTo>
                  <a:pt x="415" y="172"/>
                  <a:pt x="451" y="262"/>
                  <a:pt x="451" y="353"/>
                </a:cubicBezTo>
                <a:cubicBezTo>
                  <a:pt x="451" y="362"/>
                  <a:pt x="442" y="371"/>
                  <a:pt x="433" y="3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7">
            <a:extLst>
              <a:ext uri="{FF2B5EF4-FFF2-40B4-BE49-F238E27FC236}">
                <a16:creationId xmlns:a16="http://schemas.microsoft.com/office/drawing/2014/main" id="{4913FC57-4485-9746-96F5-D2639283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6137" y="10288536"/>
            <a:ext cx="223539" cy="223539"/>
          </a:xfrm>
          <a:custGeom>
            <a:avLst/>
            <a:gdLst>
              <a:gd name="T0" fmla="*/ 180 w 217"/>
              <a:gd name="T1" fmla="*/ 28 h 218"/>
              <a:gd name="T2" fmla="*/ 180 w 217"/>
              <a:gd name="T3" fmla="*/ 28 h 218"/>
              <a:gd name="T4" fmla="*/ 108 w 217"/>
              <a:gd name="T5" fmla="*/ 0 h 218"/>
              <a:gd name="T6" fmla="*/ 27 w 217"/>
              <a:gd name="T7" fmla="*/ 28 h 218"/>
              <a:gd name="T8" fmla="*/ 0 w 217"/>
              <a:gd name="T9" fmla="*/ 109 h 218"/>
              <a:gd name="T10" fmla="*/ 27 w 217"/>
              <a:gd name="T11" fmla="*/ 181 h 218"/>
              <a:gd name="T12" fmla="*/ 108 w 217"/>
              <a:gd name="T13" fmla="*/ 217 h 218"/>
              <a:gd name="T14" fmla="*/ 180 w 217"/>
              <a:gd name="T15" fmla="*/ 181 h 218"/>
              <a:gd name="T16" fmla="*/ 216 w 217"/>
              <a:gd name="T17" fmla="*/ 109 h 218"/>
              <a:gd name="T18" fmla="*/ 180 w 217"/>
              <a:gd name="T19" fmla="*/ 28 h 218"/>
              <a:gd name="T20" fmla="*/ 108 w 217"/>
              <a:gd name="T21" fmla="*/ 199 h 218"/>
              <a:gd name="T22" fmla="*/ 108 w 217"/>
              <a:gd name="T23" fmla="*/ 199 h 218"/>
              <a:gd name="T24" fmla="*/ 9 w 217"/>
              <a:gd name="T25" fmla="*/ 109 h 218"/>
              <a:gd name="T26" fmla="*/ 108 w 217"/>
              <a:gd name="T27" fmla="*/ 10 h 218"/>
              <a:gd name="T28" fmla="*/ 199 w 217"/>
              <a:gd name="T29" fmla="*/ 109 h 218"/>
              <a:gd name="T30" fmla="*/ 108 w 217"/>
              <a:gd name="T31" fmla="*/ 19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18">
                <a:moveTo>
                  <a:pt x="180" y="28"/>
                </a:moveTo>
                <a:lnTo>
                  <a:pt x="180" y="28"/>
                </a:lnTo>
                <a:cubicBezTo>
                  <a:pt x="162" y="10"/>
                  <a:pt x="135" y="0"/>
                  <a:pt x="108" y="0"/>
                </a:cubicBezTo>
                <a:cubicBezTo>
                  <a:pt x="72" y="0"/>
                  <a:pt x="45" y="10"/>
                  <a:pt x="27" y="28"/>
                </a:cubicBezTo>
                <a:cubicBezTo>
                  <a:pt x="9" y="55"/>
                  <a:pt x="0" y="82"/>
                  <a:pt x="0" y="109"/>
                </a:cubicBezTo>
                <a:cubicBezTo>
                  <a:pt x="0" y="136"/>
                  <a:pt x="9" y="163"/>
                  <a:pt x="27" y="181"/>
                </a:cubicBezTo>
                <a:cubicBezTo>
                  <a:pt x="45" y="208"/>
                  <a:pt x="72" y="217"/>
                  <a:pt x="108" y="217"/>
                </a:cubicBezTo>
                <a:cubicBezTo>
                  <a:pt x="135" y="217"/>
                  <a:pt x="162" y="208"/>
                  <a:pt x="180" y="181"/>
                </a:cubicBezTo>
                <a:cubicBezTo>
                  <a:pt x="199" y="163"/>
                  <a:pt x="216" y="136"/>
                  <a:pt x="216" y="109"/>
                </a:cubicBezTo>
                <a:cubicBezTo>
                  <a:pt x="216" y="82"/>
                  <a:pt x="199" y="55"/>
                  <a:pt x="180" y="28"/>
                </a:cubicBezTo>
                <a:close/>
                <a:moveTo>
                  <a:pt x="108" y="199"/>
                </a:moveTo>
                <a:lnTo>
                  <a:pt x="108" y="199"/>
                </a:lnTo>
                <a:cubicBezTo>
                  <a:pt x="54" y="199"/>
                  <a:pt x="9" y="163"/>
                  <a:pt x="9" y="109"/>
                </a:cubicBezTo>
                <a:cubicBezTo>
                  <a:pt x="9" y="55"/>
                  <a:pt x="54" y="10"/>
                  <a:pt x="108" y="10"/>
                </a:cubicBezTo>
                <a:cubicBezTo>
                  <a:pt x="153" y="10"/>
                  <a:pt x="199" y="55"/>
                  <a:pt x="199" y="109"/>
                </a:cubicBezTo>
                <a:cubicBezTo>
                  <a:pt x="199" y="163"/>
                  <a:pt x="153" y="199"/>
                  <a:pt x="108" y="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8">
            <a:extLst>
              <a:ext uri="{FF2B5EF4-FFF2-40B4-BE49-F238E27FC236}">
                <a16:creationId xmlns:a16="http://schemas.microsoft.com/office/drawing/2014/main" id="{534ACC0A-E28A-9841-AF1B-13F56FEF2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4386" y="10320469"/>
            <a:ext cx="177919" cy="168797"/>
          </a:xfrm>
          <a:custGeom>
            <a:avLst/>
            <a:gdLst>
              <a:gd name="T0" fmla="*/ 90 w 173"/>
              <a:gd name="T1" fmla="*/ 0 h 163"/>
              <a:gd name="T2" fmla="*/ 90 w 173"/>
              <a:gd name="T3" fmla="*/ 0 h 163"/>
              <a:gd name="T4" fmla="*/ 0 w 173"/>
              <a:gd name="T5" fmla="*/ 81 h 163"/>
              <a:gd name="T6" fmla="*/ 90 w 173"/>
              <a:gd name="T7" fmla="*/ 162 h 163"/>
              <a:gd name="T8" fmla="*/ 172 w 173"/>
              <a:gd name="T9" fmla="*/ 81 h 163"/>
              <a:gd name="T10" fmla="*/ 90 w 173"/>
              <a:gd name="T11" fmla="*/ 0 h 163"/>
              <a:gd name="T12" fmla="*/ 90 w 173"/>
              <a:gd name="T13" fmla="*/ 153 h 163"/>
              <a:gd name="T14" fmla="*/ 90 w 173"/>
              <a:gd name="T15" fmla="*/ 153 h 163"/>
              <a:gd name="T16" fmla="*/ 18 w 173"/>
              <a:gd name="T17" fmla="*/ 81 h 163"/>
              <a:gd name="T18" fmla="*/ 90 w 173"/>
              <a:gd name="T19" fmla="*/ 9 h 163"/>
              <a:gd name="T20" fmla="*/ 153 w 173"/>
              <a:gd name="T21" fmla="*/ 81 h 163"/>
              <a:gd name="T22" fmla="*/ 90 w 173"/>
              <a:gd name="T23" fmla="*/ 15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63">
                <a:moveTo>
                  <a:pt x="90" y="0"/>
                </a:moveTo>
                <a:lnTo>
                  <a:pt x="90" y="0"/>
                </a:lnTo>
                <a:cubicBezTo>
                  <a:pt x="45" y="0"/>
                  <a:pt x="0" y="36"/>
                  <a:pt x="0" y="81"/>
                </a:cubicBezTo>
                <a:cubicBezTo>
                  <a:pt x="0" y="126"/>
                  <a:pt x="45" y="162"/>
                  <a:pt x="90" y="162"/>
                </a:cubicBezTo>
                <a:cubicBezTo>
                  <a:pt x="135" y="162"/>
                  <a:pt x="172" y="126"/>
                  <a:pt x="172" y="81"/>
                </a:cubicBezTo>
                <a:cubicBezTo>
                  <a:pt x="172" y="36"/>
                  <a:pt x="135" y="0"/>
                  <a:pt x="90" y="0"/>
                </a:cubicBezTo>
                <a:close/>
                <a:moveTo>
                  <a:pt x="90" y="153"/>
                </a:moveTo>
                <a:lnTo>
                  <a:pt x="90" y="153"/>
                </a:lnTo>
                <a:cubicBezTo>
                  <a:pt x="45" y="153"/>
                  <a:pt x="18" y="117"/>
                  <a:pt x="18" y="81"/>
                </a:cubicBezTo>
                <a:cubicBezTo>
                  <a:pt x="18" y="45"/>
                  <a:pt x="45" y="9"/>
                  <a:pt x="90" y="9"/>
                </a:cubicBezTo>
                <a:cubicBezTo>
                  <a:pt x="126" y="9"/>
                  <a:pt x="153" y="45"/>
                  <a:pt x="153" y="81"/>
                </a:cubicBezTo>
                <a:cubicBezTo>
                  <a:pt x="153" y="117"/>
                  <a:pt x="126" y="153"/>
                  <a:pt x="90" y="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9">
            <a:extLst>
              <a:ext uri="{FF2B5EF4-FFF2-40B4-BE49-F238E27FC236}">
                <a16:creationId xmlns:a16="http://schemas.microsoft.com/office/drawing/2014/main" id="{9462D544-634D-2742-A522-9982ED3E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882" y="10356965"/>
            <a:ext cx="95802" cy="95805"/>
          </a:xfrm>
          <a:custGeom>
            <a:avLst/>
            <a:gdLst>
              <a:gd name="T0" fmla="*/ 81 w 91"/>
              <a:gd name="T1" fmla="*/ 0 h 91"/>
              <a:gd name="T2" fmla="*/ 81 w 91"/>
              <a:gd name="T3" fmla="*/ 0 h 91"/>
              <a:gd name="T4" fmla="*/ 72 w 91"/>
              <a:gd name="T5" fmla="*/ 0 h 91"/>
              <a:gd name="T6" fmla="*/ 27 w 91"/>
              <a:gd name="T7" fmla="*/ 27 h 91"/>
              <a:gd name="T8" fmla="*/ 9 w 91"/>
              <a:gd name="T9" fmla="*/ 27 h 91"/>
              <a:gd name="T10" fmla="*/ 0 w 91"/>
              <a:gd name="T11" fmla="*/ 36 h 91"/>
              <a:gd name="T12" fmla="*/ 9 w 91"/>
              <a:gd name="T13" fmla="*/ 36 h 91"/>
              <a:gd name="T14" fmla="*/ 27 w 91"/>
              <a:gd name="T15" fmla="*/ 36 h 91"/>
              <a:gd name="T16" fmla="*/ 18 w 91"/>
              <a:gd name="T17" fmla="*/ 45 h 91"/>
              <a:gd name="T18" fmla="*/ 27 w 91"/>
              <a:gd name="T19" fmla="*/ 45 h 91"/>
              <a:gd name="T20" fmla="*/ 9 w 91"/>
              <a:gd name="T21" fmla="*/ 45 h 91"/>
              <a:gd name="T22" fmla="*/ 0 w 91"/>
              <a:gd name="T23" fmla="*/ 54 h 91"/>
              <a:gd name="T24" fmla="*/ 9 w 91"/>
              <a:gd name="T25" fmla="*/ 63 h 91"/>
              <a:gd name="T26" fmla="*/ 27 w 91"/>
              <a:gd name="T27" fmla="*/ 63 h 91"/>
              <a:gd name="T28" fmla="*/ 72 w 91"/>
              <a:gd name="T29" fmla="*/ 90 h 91"/>
              <a:gd name="T30" fmla="*/ 81 w 91"/>
              <a:gd name="T31" fmla="*/ 90 h 91"/>
              <a:gd name="T32" fmla="*/ 90 w 91"/>
              <a:gd name="T33" fmla="*/ 81 h 91"/>
              <a:gd name="T34" fmla="*/ 81 w 91"/>
              <a:gd name="T35" fmla="*/ 81 h 91"/>
              <a:gd name="T36" fmla="*/ 72 w 91"/>
              <a:gd name="T37" fmla="*/ 81 h 91"/>
              <a:gd name="T38" fmla="*/ 36 w 91"/>
              <a:gd name="T39" fmla="*/ 63 h 91"/>
              <a:gd name="T40" fmla="*/ 54 w 91"/>
              <a:gd name="T41" fmla="*/ 63 h 91"/>
              <a:gd name="T42" fmla="*/ 54 w 91"/>
              <a:gd name="T43" fmla="*/ 54 h 91"/>
              <a:gd name="T44" fmla="*/ 54 w 91"/>
              <a:gd name="T45" fmla="*/ 45 h 91"/>
              <a:gd name="T46" fmla="*/ 36 w 91"/>
              <a:gd name="T47" fmla="*/ 45 h 91"/>
              <a:gd name="T48" fmla="*/ 36 w 91"/>
              <a:gd name="T49" fmla="*/ 45 h 91"/>
              <a:gd name="T50" fmla="*/ 36 w 91"/>
              <a:gd name="T51" fmla="*/ 36 h 91"/>
              <a:gd name="T52" fmla="*/ 54 w 91"/>
              <a:gd name="T53" fmla="*/ 36 h 91"/>
              <a:gd name="T54" fmla="*/ 54 w 91"/>
              <a:gd name="T55" fmla="*/ 36 h 91"/>
              <a:gd name="T56" fmla="*/ 54 w 91"/>
              <a:gd name="T57" fmla="*/ 27 h 91"/>
              <a:gd name="T58" fmla="*/ 36 w 91"/>
              <a:gd name="T59" fmla="*/ 27 h 91"/>
              <a:gd name="T60" fmla="*/ 72 w 91"/>
              <a:gd name="T61" fmla="*/ 9 h 91"/>
              <a:gd name="T62" fmla="*/ 81 w 91"/>
              <a:gd name="T63" fmla="*/ 9 h 91"/>
              <a:gd name="T64" fmla="*/ 90 w 91"/>
              <a:gd name="T65" fmla="*/ 9 h 91"/>
              <a:gd name="T66" fmla="*/ 81 w 91"/>
              <a:gd name="T6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" h="91">
                <a:moveTo>
                  <a:pt x="81" y="0"/>
                </a:moveTo>
                <a:lnTo>
                  <a:pt x="81" y="0"/>
                </a:lnTo>
                <a:lnTo>
                  <a:pt x="72" y="0"/>
                </a:lnTo>
                <a:cubicBezTo>
                  <a:pt x="54" y="0"/>
                  <a:pt x="36" y="9"/>
                  <a:pt x="27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36"/>
                </a:cubicBezTo>
                <a:cubicBezTo>
                  <a:pt x="0" y="36"/>
                  <a:pt x="0" y="36"/>
                  <a:pt x="9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27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45"/>
                  <a:pt x="0" y="54"/>
                  <a:pt x="0" y="54"/>
                </a:cubicBezTo>
                <a:cubicBezTo>
                  <a:pt x="0" y="54"/>
                  <a:pt x="0" y="63"/>
                  <a:pt x="9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36" y="81"/>
                  <a:pt x="54" y="90"/>
                  <a:pt x="72" y="90"/>
                </a:cubicBezTo>
                <a:lnTo>
                  <a:pt x="81" y="90"/>
                </a:lnTo>
                <a:cubicBezTo>
                  <a:pt x="90" y="90"/>
                  <a:pt x="90" y="90"/>
                  <a:pt x="90" y="81"/>
                </a:cubicBezTo>
                <a:lnTo>
                  <a:pt x="81" y="81"/>
                </a:lnTo>
                <a:lnTo>
                  <a:pt x="72" y="81"/>
                </a:lnTo>
                <a:cubicBezTo>
                  <a:pt x="54" y="81"/>
                  <a:pt x="45" y="72"/>
                  <a:pt x="36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54"/>
                </a:lnTo>
                <a:lnTo>
                  <a:pt x="54" y="45"/>
                </a:lnTo>
                <a:cubicBezTo>
                  <a:pt x="36" y="45"/>
                  <a:pt x="36" y="45"/>
                  <a:pt x="36" y="45"/>
                </a:cubicBezTo>
                <a:lnTo>
                  <a:pt x="36" y="45"/>
                </a:lnTo>
                <a:cubicBezTo>
                  <a:pt x="36" y="45"/>
                  <a:pt x="36" y="45"/>
                  <a:pt x="36" y="36"/>
                </a:cubicBezTo>
                <a:cubicBezTo>
                  <a:pt x="54" y="36"/>
                  <a:pt x="54" y="36"/>
                  <a:pt x="54" y="36"/>
                </a:cubicBezTo>
                <a:lnTo>
                  <a:pt x="54" y="36"/>
                </a:lnTo>
                <a:cubicBezTo>
                  <a:pt x="54" y="27"/>
                  <a:pt x="54" y="27"/>
                  <a:pt x="54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45" y="18"/>
                  <a:pt x="54" y="9"/>
                  <a:pt x="72" y="9"/>
                </a:cubicBezTo>
                <a:lnTo>
                  <a:pt x="81" y="9"/>
                </a:lnTo>
                <a:lnTo>
                  <a:pt x="90" y="9"/>
                </a:lnTo>
                <a:cubicBezTo>
                  <a:pt x="90" y="0"/>
                  <a:pt x="90" y="0"/>
                  <a:pt x="8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0">
            <a:extLst>
              <a:ext uri="{FF2B5EF4-FFF2-40B4-BE49-F238E27FC236}">
                <a16:creationId xmlns:a16="http://schemas.microsoft.com/office/drawing/2014/main" id="{213D2934-7268-5545-B000-E32562E4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8474" y="10685433"/>
            <a:ext cx="337592" cy="346716"/>
          </a:xfrm>
          <a:custGeom>
            <a:avLst/>
            <a:gdLst>
              <a:gd name="T0" fmla="*/ 163 w 327"/>
              <a:gd name="T1" fmla="*/ 334 h 335"/>
              <a:gd name="T2" fmla="*/ 163 w 327"/>
              <a:gd name="T3" fmla="*/ 334 h 335"/>
              <a:gd name="T4" fmla="*/ 45 w 327"/>
              <a:gd name="T5" fmla="*/ 280 h 335"/>
              <a:gd name="T6" fmla="*/ 0 w 327"/>
              <a:gd name="T7" fmla="*/ 172 h 335"/>
              <a:gd name="T8" fmla="*/ 45 w 327"/>
              <a:gd name="T9" fmla="*/ 54 h 335"/>
              <a:gd name="T10" fmla="*/ 163 w 327"/>
              <a:gd name="T11" fmla="*/ 0 h 335"/>
              <a:gd name="T12" fmla="*/ 280 w 327"/>
              <a:gd name="T13" fmla="*/ 54 h 335"/>
              <a:gd name="T14" fmla="*/ 326 w 327"/>
              <a:gd name="T15" fmla="*/ 172 h 335"/>
              <a:gd name="T16" fmla="*/ 280 w 327"/>
              <a:gd name="T17" fmla="*/ 280 h 335"/>
              <a:gd name="T18" fmla="*/ 163 w 327"/>
              <a:gd name="T19" fmla="*/ 334 h 335"/>
              <a:gd name="T20" fmla="*/ 163 w 327"/>
              <a:gd name="T21" fmla="*/ 27 h 335"/>
              <a:gd name="T22" fmla="*/ 163 w 327"/>
              <a:gd name="T23" fmla="*/ 27 h 335"/>
              <a:gd name="T24" fmla="*/ 18 w 327"/>
              <a:gd name="T25" fmla="*/ 172 h 335"/>
              <a:gd name="T26" fmla="*/ 163 w 327"/>
              <a:gd name="T27" fmla="*/ 316 h 335"/>
              <a:gd name="T28" fmla="*/ 307 w 327"/>
              <a:gd name="T29" fmla="*/ 172 h 335"/>
              <a:gd name="T30" fmla="*/ 163 w 327"/>
              <a:gd name="T31" fmla="*/ 2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7" h="335">
                <a:moveTo>
                  <a:pt x="163" y="334"/>
                </a:moveTo>
                <a:lnTo>
                  <a:pt x="163" y="334"/>
                </a:lnTo>
                <a:cubicBezTo>
                  <a:pt x="118" y="334"/>
                  <a:pt x="82" y="316"/>
                  <a:pt x="45" y="280"/>
                </a:cubicBezTo>
                <a:cubicBezTo>
                  <a:pt x="18" y="253"/>
                  <a:pt x="0" y="208"/>
                  <a:pt x="0" y="172"/>
                </a:cubicBezTo>
                <a:cubicBezTo>
                  <a:pt x="0" y="126"/>
                  <a:pt x="18" y="81"/>
                  <a:pt x="45" y="54"/>
                </a:cubicBezTo>
                <a:cubicBezTo>
                  <a:pt x="82" y="18"/>
                  <a:pt x="118" y="0"/>
                  <a:pt x="163" y="0"/>
                </a:cubicBezTo>
                <a:cubicBezTo>
                  <a:pt x="208" y="0"/>
                  <a:pt x="244" y="18"/>
                  <a:pt x="280" y="54"/>
                </a:cubicBezTo>
                <a:cubicBezTo>
                  <a:pt x="307" y="81"/>
                  <a:pt x="326" y="126"/>
                  <a:pt x="326" y="172"/>
                </a:cubicBezTo>
                <a:cubicBezTo>
                  <a:pt x="326" y="208"/>
                  <a:pt x="307" y="253"/>
                  <a:pt x="280" y="280"/>
                </a:cubicBezTo>
                <a:cubicBezTo>
                  <a:pt x="244" y="316"/>
                  <a:pt x="208" y="334"/>
                  <a:pt x="163" y="334"/>
                </a:cubicBezTo>
                <a:close/>
                <a:moveTo>
                  <a:pt x="163" y="27"/>
                </a:moveTo>
                <a:lnTo>
                  <a:pt x="163" y="27"/>
                </a:lnTo>
                <a:cubicBezTo>
                  <a:pt x="82" y="27"/>
                  <a:pt x="18" y="90"/>
                  <a:pt x="18" y="172"/>
                </a:cubicBezTo>
                <a:cubicBezTo>
                  <a:pt x="18" y="244"/>
                  <a:pt x="82" y="316"/>
                  <a:pt x="163" y="316"/>
                </a:cubicBezTo>
                <a:cubicBezTo>
                  <a:pt x="244" y="316"/>
                  <a:pt x="307" y="244"/>
                  <a:pt x="307" y="172"/>
                </a:cubicBezTo>
                <a:cubicBezTo>
                  <a:pt x="307" y="90"/>
                  <a:pt x="244" y="27"/>
                  <a:pt x="163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1">
            <a:extLst>
              <a:ext uri="{FF2B5EF4-FFF2-40B4-BE49-F238E27FC236}">
                <a16:creationId xmlns:a16="http://schemas.microsoft.com/office/drawing/2014/main" id="{AFD54BA2-3A56-024E-9F9F-6CA5B20EB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4971" y="10731053"/>
            <a:ext cx="264599" cy="264599"/>
          </a:xfrm>
          <a:custGeom>
            <a:avLst/>
            <a:gdLst>
              <a:gd name="T0" fmla="*/ 127 w 254"/>
              <a:gd name="T1" fmla="*/ 253 h 254"/>
              <a:gd name="T2" fmla="*/ 127 w 254"/>
              <a:gd name="T3" fmla="*/ 253 h 254"/>
              <a:gd name="T4" fmla="*/ 0 w 254"/>
              <a:gd name="T5" fmla="*/ 127 h 254"/>
              <a:gd name="T6" fmla="*/ 127 w 254"/>
              <a:gd name="T7" fmla="*/ 0 h 254"/>
              <a:gd name="T8" fmla="*/ 253 w 254"/>
              <a:gd name="T9" fmla="*/ 127 h 254"/>
              <a:gd name="T10" fmla="*/ 127 w 254"/>
              <a:gd name="T11" fmla="*/ 253 h 254"/>
              <a:gd name="T12" fmla="*/ 127 w 254"/>
              <a:gd name="T13" fmla="*/ 18 h 254"/>
              <a:gd name="T14" fmla="*/ 127 w 254"/>
              <a:gd name="T15" fmla="*/ 18 h 254"/>
              <a:gd name="T16" fmla="*/ 18 w 254"/>
              <a:gd name="T17" fmla="*/ 127 h 254"/>
              <a:gd name="T18" fmla="*/ 127 w 254"/>
              <a:gd name="T19" fmla="*/ 226 h 254"/>
              <a:gd name="T20" fmla="*/ 235 w 254"/>
              <a:gd name="T21" fmla="*/ 127 h 254"/>
              <a:gd name="T22" fmla="*/ 127 w 254"/>
              <a:gd name="T23" fmla="*/ 1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4" h="254">
                <a:moveTo>
                  <a:pt x="127" y="253"/>
                </a:moveTo>
                <a:lnTo>
                  <a:pt x="127" y="253"/>
                </a:lnTo>
                <a:cubicBezTo>
                  <a:pt x="54" y="253"/>
                  <a:pt x="0" y="190"/>
                  <a:pt x="0" y="127"/>
                </a:cubicBezTo>
                <a:cubicBezTo>
                  <a:pt x="0" y="55"/>
                  <a:pt x="54" y="0"/>
                  <a:pt x="127" y="0"/>
                </a:cubicBezTo>
                <a:cubicBezTo>
                  <a:pt x="199" y="0"/>
                  <a:pt x="253" y="55"/>
                  <a:pt x="253" y="127"/>
                </a:cubicBezTo>
                <a:cubicBezTo>
                  <a:pt x="253" y="190"/>
                  <a:pt x="199" y="253"/>
                  <a:pt x="127" y="253"/>
                </a:cubicBezTo>
                <a:close/>
                <a:moveTo>
                  <a:pt x="127" y="18"/>
                </a:moveTo>
                <a:lnTo>
                  <a:pt x="127" y="18"/>
                </a:lnTo>
                <a:cubicBezTo>
                  <a:pt x="73" y="18"/>
                  <a:pt x="18" y="64"/>
                  <a:pt x="18" y="127"/>
                </a:cubicBezTo>
                <a:cubicBezTo>
                  <a:pt x="18" y="181"/>
                  <a:pt x="73" y="226"/>
                  <a:pt x="127" y="226"/>
                </a:cubicBezTo>
                <a:cubicBezTo>
                  <a:pt x="181" y="226"/>
                  <a:pt x="235" y="181"/>
                  <a:pt x="235" y="127"/>
                </a:cubicBezTo>
                <a:cubicBezTo>
                  <a:pt x="235" y="64"/>
                  <a:pt x="181" y="18"/>
                  <a:pt x="127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2">
            <a:extLst>
              <a:ext uri="{FF2B5EF4-FFF2-40B4-BE49-F238E27FC236}">
                <a16:creationId xmlns:a16="http://schemas.microsoft.com/office/drawing/2014/main" id="{CDA874C1-D796-914D-8930-AE0A5E01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400" y="10776674"/>
            <a:ext cx="132301" cy="159673"/>
          </a:xfrm>
          <a:custGeom>
            <a:avLst/>
            <a:gdLst>
              <a:gd name="T0" fmla="*/ 117 w 127"/>
              <a:gd name="T1" fmla="*/ 19 h 155"/>
              <a:gd name="T2" fmla="*/ 117 w 127"/>
              <a:gd name="T3" fmla="*/ 19 h 155"/>
              <a:gd name="T4" fmla="*/ 117 w 127"/>
              <a:gd name="T5" fmla="*/ 10 h 155"/>
              <a:gd name="T6" fmla="*/ 108 w 127"/>
              <a:gd name="T7" fmla="*/ 10 h 155"/>
              <a:gd name="T8" fmla="*/ 63 w 127"/>
              <a:gd name="T9" fmla="*/ 55 h 155"/>
              <a:gd name="T10" fmla="*/ 18 w 127"/>
              <a:gd name="T11" fmla="*/ 10 h 155"/>
              <a:gd name="T12" fmla="*/ 9 w 127"/>
              <a:gd name="T13" fmla="*/ 10 h 155"/>
              <a:gd name="T14" fmla="*/ 9 w 127"/>
              <a:gd name="T15" fmla="*/ 19 h 155"/>
              <a:gd name="T16" fmla="*/ 54 w 127"/>
              <a:gd name="T17" fmla="*/ 64 h 155"/>
              <a:gd name="T18" fmla="*/ 54 w 127"/>
              <a:gd name="T19" fmla="*/ 82 h 155"/>
              <a:gd name="T20" fmla="*/ 36 w 127"/>
              <a:gd name="T21" fmla="*/ 82 h 155"/>
              <a:gd name="T22" fmla="*/ 27 w 127"/>
              <a:gd name="T23" fmla="*/ 91 h 155"/>
              <a:gd name="T24" fmla="*/ 36 w 127"/>
              <a:gd name="T25" fmla="*/ 100 h 155"/>
              <a:gd name="T26" fmla="*/ 54 w 127"/>
              <a:gd name="T27" fmla="*/ 100 h 155"/>
              <a:gd name="T28" fmla="*/ 54 w 127"/>
              <a:gd name="T29" fmla="*/ 109 h 155"/>
              <a:gd name="T30" fmla="*/ 36 w 127"/>
              <a:gd name="T31" fmla="*/ 109 h 155"/>
              <a:gd name="T32" fmla="*/ 27 w 127"/>
              <a:gd name="T33" fmla="*/ 118 h 155"/>
              <a:gd name="T34" fmla="*/ 36 w 127"/>
              <a:gd name="T35" fmla="*/ 127 h 155"/>
              <a:gd name="T36" fmla="*/ 54 w 127"/>
              <a:gd name="T37" fmla="*/ 127 h 155"/>
              <a:gd name="T38" fmla="*/ 54 w 127"/>
              <a:gd name="T39" fmla="*/ 145 h 155"/>
              <a:gd name="T40" fmla="*/ 63 w 127"/>
              <a:gd name="T41" fmla="*/ 154 h 155"/>
              <a:gd name="T42" fmla="*/ 63 w 127"/>
              <a:gd name="T43" fmla="*/ 154 h 155"/>
              <a:gd name="T44" fmla="*/ 72 w 127"/>
              <a:gd name="T45" fmla="*/ 145 h 155"/>
              <a:gd name="T46" fmla="*/ 72 w 127"/>
              <a:gd name="T47" fmla="*/ 127 h 155"/>
              <a:gd name="T48" fmla="*/ 90 w 127"/>
              <a:gd name="T49" fmla="*/ 127 h 155"/>
              <a:gd name="T50" fmla="*/ 99 w 127"/>
              <a:gd name="T51" fmla="*/ 118 h 155"/>
              <a:gd name="T52" fmla="*/ 90 w 127"/>
              <a:gd name="T53" fmla="*/ 109 h 155"/>
              <a:gd name="T54" fmla="*/ 72 w 127"/>
              <a:gd name="T55" fmla="*/ 109 h 155"/>
              <a:gd name="T56" fmla="*/ 72 w 127"/>
              <a:gd name="T57" fmla="*/ 100 h 155"/>
              <a:gd name="T58" fmla="*/ 90 w 127"/>
              <a:gd name="T59" fmla="*/ 100 h 155"/>
              <a:gd name="T60" fmla="*/ 99 w 127"/>
              <a:gd name="T61" fmla="*/ 91 h 155"/>
              <a:gd name="T62" fmla="*/ 90 w 127"/>
              <a:gd name="T63" fmla="*/ 82 h 155"/>
              <a:gd name="T64" fmla="*/ 72 w 127"/>
              <a:gd name="T65" fmla="*/ 82 h 155"/>
              <a:gd name="T66" fmla="*/ 72 w 127"/>
              <a:gd name="T67" fmla="*/ 73 h 155"/>
              <a:gd name="T68" fmla="*/ 117 w 127"/>
              <a:gd name="T69" fmla="*/ 1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55">
                <a:moveTo>
                  <a:pt x="117" y="19"/>
                </a:moveTo>
                <a:lnTo>
                  <a:pt x="117" y="19"/>
                </a:lnTo>
                <a:cubicBezTo>
                  <a:pt x="126" y="19"/>
                  <a:pt x="126" y="10"/>
                  <a:pt x="117" y="10"/>
                </a:cubicBezTo>
                <a:cubicBezTo>
                  <a:pt x="117" y="0"/>
                  <a:pt x="108" y="0"/>
                  <a:pt x="108" y="10"/>
                </a:cubicBezTo>
                <a:cubicBezTo>
                  <a:pt x="63" y="55"/>
                  <a:pt x="63" y="55"/>
                  <a:pt x="63" y="55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0"/>
                  <a:pt x="9" y="0"/>
                  <a:pt x="9" y="10"/>
                </a:cubicBezTo>
                <a:cubicBezTo>
                  <a:pt x="0" y="10"/>
                  <a:pt x="0" y="19"/>
                  <a:pt x="9" y="19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82"/>
                  <a:pt x="54" y="82"/>
                  <a:pt x="54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27" y="82"/>
                  <a:pt x="27" y="91"/>
                </a:cubicBezTo>
                <a:cubicBezTo>
                  <a:pt x="27" y="100"/>
                  <a:pt x="36" y="100"/>
                  <a:pt x="36" y="100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36" y="109"/>
                  <a:pt x="27" y="109"/>
                  <a:pt x="27" y="118"/>
                </a:cubicBezTo>
                <a:lnTo>
                  <a:pt x="36" y="127"/>
                </a:lnTo>
                <a:cubicBezTo>
                  <a:pt x="54" y="127"/>
                  <a:pt x="54" y="127"/>
                  <a:pt x="54" y="127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4" y="145"/>
                  <a:pt x="54" y="154"/>
                  <a:pt x="63" y="154"/>
                </a:cubicBezTo>
                <a:lnTo>
                  <a:pt x="63" y="154"/>
                </a:lnTo>
                <a:cubicBezTo>
                  <a:pt x="72" y="154"/>
                  <a:pt x="72" y="145"/>
                  <a:pt x="72" y="145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90" y="127"/>
                  <a:pt x="90" y="127"/>
                  <a:pt x="90" y="127"/>
                </a:cubicBezTo>
                <a:lnTo>
                  <a:pt x="99" y="118"/>
                </a:lnTo>
                <a:cubicBezTo>
                  <a:pt x="99" y="109"/>
                  <a:pt x="90" y="109"/>
                  <a:pt x="90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90" y="100"/>
                  <a:pt x="99" y="100"/>
                  <a:pt x="99" y="91"/>
                </a:cubicBezTo>
                <a:cubicBezTo>
                  <a:pt x="99" y="82"/>
                  <a:pt x="90" y="82"/>
                  <a:pt x="90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73"/>
                  <a:pt x="72" y="73"/>
                  <a:pt x="72" y="73"/>
                </a:cubicBezTo>
                <a:lnTo>
                  <a:pt x="117" y="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Google Shape;207;p7">
            <a:extLst>
              <a:ext uri="{FF2B5EF4-FFF2-40B4-BE49-F238E27FC236}">
                <a16:creationId xmlns:a16="http://schemas.microsoft.com/office/drawing/2014/main" id="{F9D1AAFD-F8F9-8B4C-8691-CD22F876B5BF}"/>
              </a:ext>
            </a:extLst>
          </p:cNvPr>
          <p:cNvSpPr txBox="1"/>
          <p:nvPr/>
        </p:nvSpPr>
        <p:spPr>
          <a:xfrm>
            <a:off x="10754321" y="451078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5" name="Google Shape;208;p7">
            <a:extLst>
              <a:ext uri="{FF2B5EF4-FFF2-40B4-BE49-F238E27FC236}">
                <a16:creationId xmlns:a16="http://schemas.microsoft.com/office/drawing/2014/main" id="{03B9AEC4-FF0A-7C49-B89A-B7CCFF746084}"/>
              </a:ext>
            </a:extLst>
          </p:cNvPr>
          <p:cNvSpPr txBox="1"/>
          <p:nvPr/>
        </p:nvSpPr>
        <p:spPr>
          <a:xfrm>
            <a:off x="2451398" y="18146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264;p9">
            <a:extLst>
              <a:ext uri="{FF2B5EF4-FFF2-40B4-BE49-F238E27FC236}">
                <a16:creationId xmlns:a16="http://schemas.microsoft.com/office/drawing/2014/main" id="{F996F98F-8D0E-8248-9021-6CD960A2A20D}"/>
              </a:ext>
            </a:extLst>
          </p:cNvPr>
          <p:cNvSpPr txBox="1"/>
          <p:nvPr/>
        </p:nvSpPr>
        <p:spPr>
          <a:xfrm>
            <a:off x="18598321" y="640942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265;p9">
            <a:extLst>
              <a:ext uri="{FF2B5EF4-FFF2-40B4-BE49-F238E27FC236}">
                <a16:creationId xmlns:a16="http://schemas.microsoft.com/office/drawing/2014/main" id="{B79E7470-9DD6-B343-A62A-F23C1963083E}"/>
              </a:ext>
            </a:extLst>
          </p:cNvPr>
          <p:cNvSpPr/>
          <p:nvPr/>
        </p:nvSpPr>
        <p:spPr>
          <a:xfrm>
            <a:off x="18594479" y="692577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58" name="Google Shape;264;p9">
            <a:extLst>
              <a:ext uri="{FF2B5EF4-FFF2-40B4-BE49-F238E27FC236}">
                <a16:creationId xmlns:a16="http://schemas.microsoft.com/office/drawing/2014/main" id="{529F50AD-10E1-0149-BFDF-6C17ABD14776}"/>
              </a:ext>
            </a:extLst>
          </p:cNvPr>
          <p:cNvSpPr txBox="1"/>
          <p:nvPr/>
        </p:nvSpPr>
        <p:spPr>
          <a:xfrm>
            <a:off x="18928850" y="998876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265;p9">
            <a:extLst>
              <a:ext uri="{FF2B5EF4-FFF2-40B4-BE49-F238E27FC236}">
                <a16:creationId xmlns:a16="http://schemas.microsoft.com/office/drawing/2014/main" id="{6232FECF-8F0E-DD4F-83E5-3D219C6E5913}"/>
              </a:ext>
            </a:extLst>
          </p:cNvPr>
          <p:cNvSpPr/>
          <p:nvPr/>
        </p:nvSpPr>
        <p:spPr>
          <a:xfrm>
            <a:off x="18925008" y="1050511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0" name="Google Shape;270;p9">
            <a:extLst>
              <a:ext uri="{FF2B5EF4-FFF2-40B4-BE49-F238E27FC236}">
                <a16:creationId xmlns:a16="http://schemas.microsoft.com/office/drawing/2014/main" id="{699E05EC-F60D-E548-867C-863F8C77C01D}"/>
              </a:ext>
            </a:extLst>
          </p:cNvPr>
          <p:cNvSpPr txBox="1"/>
          <p:nvPr/>
        </p:nvSpPr>
        <p:spPr>
          <a:xfrm>
            <a:off x="7968542" y="352265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271;p9">
            <a:extLst>
              <a:ext uri="{FF2B5EF4-FFF2-40B4-BE49-F238E27FC236}">
                <a16:creationId xmlns:a16="http://schemas.microsoft.com/office/drawing/2014/main" id="{35A3E894-E95C-C347-ADEB-10C6BB15F283}"/>
              </a:ext>
            </a:extLst>
          </p:cNvPr>
          <p:cNvSpPr/>
          <p:nvPr/>
        </p:nvSpPr>
        <p:spPr>
          <a:xfrm>
            <a:off x="6897901" y="403899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2" name="Google Shape;270;p9">
            <a:extLst>
              <a:ext uri="{FF2B5EF4-FFF2-40B4-BE49-F238E27FC236}">
                <a16:creationId xmlns:a16="http://schemas.microsoft.com/office/drawing/2014/main" id="{4AB18ADA-A0E3-6348-AB03-5B519912A7A2}"/>
              </a:ext>
            </a:extLst>
          </p:cNvPr>
          <p:cNvSpPr txBox="1"/>
          <p:nvPr/>
        </p:nvSpPr>
        <p:spPr>
          <a:xfrm>
            <a:off x="3069692" y="690204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271;p9">
            <a:extLst>
              <a:ext uri="{FF2B5EF4-FFF2-40B4-BE49-F238E27FC236}">
                <a16:creationId xmlns:a16="http://schemas.microsoft.com/office/drawing/2014/main" id="{04F7DE50-3748-F747-9B76-E9577C0A74E2}"/>
              </a:ext>
            </a:extLst>
          </p:cNvPr>
          <p:cNvSpPr/>
          <p:nvPr/>
        </p:nvSpPr>
        <p:spPr>
          <a:xfrm>
            <a:off x="1999051" y="741838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4" name="Google Shape;270;p9">
            <a:extLst>
              <a:ext uri="{FF2B5EF4-FFF2-40B4-BE49-F238E27FC236}">
                <a16:creationId xmlns:a16="http://schemas.microsoft.com/office/drawing/2014/main" id="{23BB58BA-60EC-5A42-ADA7-5979EA4EFD15}"/>
              </a:ext>
            </a:extLst>
          </p:cNvPr>
          <p:cNvSpPr txBox="1"/>
          <p:nvPr/>
        </p:nvSpPr>
        <p:spPr>
          <a:xfrm>
            <a:off x="3883633" y="916462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271;p9">
            <a:extLst>
              <a:ext uri="{FF2B5EF4-FFF2-40B4-BE49-F238E27FC236}">
                <a16:creationId xmlns:a16="http://schemas.microsoft.com/office/drawing/2014/main" id="{67A66E43-066E-0A42-A4DC-5F856D35663A}"/>
              </a:ext>
            </a:extLst>
          </p:cNvPr>
          <p:cNvSpPr/>
          <p:nvPr/>
        </p:nvSpPr>
        <p:spPr>
          <a:xfrm>
            <a:off x="2812992" y="968096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6" name="Google Shape;270;p9">
            <a:extLst>
              <a:ext uri="{FF2B5EF4-FFF2-40B4-BE49-F238E27FC236}">
                <a16:creationId xmlns:a16="http://schemas.microsoft.com/office/drawing/2014/main" id="{FEFEA12E-71DF-DE40-856E-9AD368D88D11}"/>
              </a:ext>
            </a:extLst>
          </p:cNvPr>
          <p:cNvSpPr txBox="1"/>
          <p:nvPr/>
        </p:nvSpPr>
        <p:spPr>
          <a:xfrm>
            <a:off x="8861645" y="1168114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271;p9">
            <a:extLst>
              <a:ext uri="{FF2B5EF4-FFF2-40B4-BE49-F238E27FC236}">
                <a16:creationId xmlns:a16="http://schemas.microsoft.com/office/drawing/2014/main" id="{69D573F5-699C-5143-ABF9-A13BA7A48B4C}"/>
              </a:ext>
            </a:extLst>
          </p:cNvPr>
          <p:cNvSpPr/>
          <p:nvPr/>
        </p:nvSpPr>
        <p:spPr>
          <a:xfrm>
            <a:off x="7791004" y="1219748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>
            <a:extLst>
              <a:ext uri="{FF2B5EF4-FFF2-40B4-BE49-F238E27FC236}">
                <a16:creationId xmlns:a16="http://schemas.microsoft.com/office/drawing/2014/main" id="{B64CAB74-67BC-EA43-94D4-0FA4E2696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3183" y="10201599"/>
            <a:ext cx="2312208" cy="4411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3F279A58-B3E5-C64C-8592-7C6EE112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790" y="10130997"/>
            <a:ext cx="132378" cy="132378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130 w 131"/>
              <a:gd name="T5" fmla="*/ 69 h 131"/>
              <a:gd name="T6" fmla="*/ 61 w 131"/>
              <a:gd name="T7" fmla="*/ 0 h 131"/>
              <a:gd name="T8" fmla="*/ 0 w 131"/>
              <a:gd name="T9" fmla="*/ 69 h 131"/>
              <a:gd name="T10" fmla="*/ 61 w 131"/>
              <a:gd name="T1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96" y="130"/>
                  <a:pt x="130" y="104"/>
                  <a:pt x="130" y="69"/>
                </a:cubicBezTo>
                <a:cubicBezTo>
                  <a:pt x="130" y="26"/>
                  <a:pt x="96" y="0"/>
                  <a:pt x="61" y="0"/>
                </a:cubicBezTo>
                <a:cubicBezTo>
                  <a:pt x="26" y="0"/>
                  <a:pt x="0" y="26"/>
                  <a:pt x="0" y="69"/>
                </a:cubicBezTo>
                <a:cubicBezTo>
                  <a:pt x="0" y="104"/>
                  <a:pt x="26" y="130"/>
                  <a:pt x="61" y="1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Line 3">
            <a:extLst>
              <a:ext uri="{FF2B5EF4-FFF2-40B4-BE49-F238E27FC236}">
                <a16:creationId xmlns:a16="http://schemas.microsoft.com/office/drawing/2014/main" id="{E8884C4C-CBB9-384A-9BE3-54B0F7C91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81779" y="7620220"/>
            <a:ext cx="5043613" cy="4414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D8D56F76-59AF-CC4C-BBBD-1C66A3E6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790" y="7558444"/>
            <a:ext cx="132378" cy="132378"/>
          </a:xfrm>
          <a:custGeom>
            <a:avLst/>
            <a:gdLst>
              <a:gd name="T0" fmla="*/ 61 w 131"/>
              <a:gd name="T1" fmla="*/ 131 h 132"/>
              <a:gd name="T2" fmla="*/ 61 w 131"/>
              <a:gd name="T3" fmla="*/ 131 h 132"/>
              <a:gd name="T4" fmla="*/ 130 w 131"/>
              <a:gd name="T5" fmla="*/ 61 h 132"/>
              <a:gd name="T6" fmla="*/ 61 w 131"/>
              <a:gd name="T7" fmla="*/ 0 h 132"/>
              <a:gd name="T8" fmla="*/ 0 w 131"/>
              <a:gd name="T9" fmla="*/ 61 h 132"/>
              <a:gd name="T10" fmla="*/ 61 w 131"/>
              <a:gd name="T1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2">
                <a:moveTo>
                  <a:pt x="61" y="131"/>
                </a:moveTo>
                <a:lnTo>
                  <a:pt x="61" y="131"/>
                </a:lnTo>
                <a:cubicBezTo>
                  <a:pt x="96" y="131"/>
                  <a:pt x="130" y="96"/>
                  <a:pt x="130" y="61"/>
                </a:cubicBezTo>
                <a:cubicBezTo>
                  <a:pt x="130" y="26"/>
                  <a:pt x="96" y="0"/>
                  <a:pt x="61" y="0"/>
                </a:cubicBezTo>
                <a:cubicBezTo>
                  <a:pt x="26" y="0"/>
                  <a:pt x="0" y="26"/>
                  <a:pt x="0" y="61"/>
                </a:cubicBezTo>
                <a:cubicBezTo>
                  <a:pt x="0" y="96"/>
                  <a:pt x="26" y="131"/>
                  <a:pt x="61" y="1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Line 5">
            <a:extLst>
              <a:ext uri="{FF2B5EF4-FFF2-40B4-BE49-F238E27FC236}">
                <a16:creationId xmlns:a16="http://schemas.microsoft.com/office/drawing/2014/main" id="{C8AACE08-3281-5D4D-B1BE-ABB929DA7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1863" y="4081307"/>
            <a:ext cx="7673529" cy="4414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0FE3037C-1CA6-2B46-A772-E913EACA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790" y="4010705"/>
            <a:ext cx="132378" cy="132378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130 w 131"/>
              <a:gd name="T5" fmla="*/ 69 h 131"/>
              <a:gd name="T6" fmla="*/ 61 w 131"/>
              <a:gd name="T7" fmla="*/ 0 h 131"/>
              <a:gd name="T8" fmla="*/ 0 w 131"/>
              <a:gd name="T9" fmla="*/ 69 h 131"/>
              <a:gd name="T10" fmla="*/ 61 w 131"/>
              <a:gd name="T1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96" y="130"/>
                  <a:pt x="130" y="104"/>
                  <a:pt x="130" y="69"/>
                </a:cubicBezTo>
                <a:cubicBezTo>
                  <a:pt x="130" y="26"/>
                  <a:pt x="96" y="0"/>
                  <a:pt x="61" y="0"/>
                </a:cubicBezTo>
                <a:cubicBezTo>
                  <a:pt x="26" y="0"/>
                  <a:pt x="0" y="26"/>
                  <a:pt x="0" y="69"/>
                </a:cubicBezTo>
                <a:cubicBezTo>
                  <a:pt x="0" y="104"/>
                  <a:pt x="26" y="130"/>
                  <a:pt x="61" y="1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Line 7">
            <a:extLst>
              <a:ext uri="{FF2B5EF4-FFF2-40B4-BE49-F238E27FC236}">
                <a16:creationId xmlns:a16="http://schemas.microsoft.com/office/drawing/2014/main" id="{B5A9FFAB-CD4C-DA48-A50C-CFE812173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1863" y="6428816"/>
            <a:ext cx="7673529" cy="4414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35E95367-7E97-724A-8F83-6595957F8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790" y="6367039"/>
            <a:ext cx="132378" cy="132378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130 w 131"/>
              <a:gd name="T5" fmla="*/ 61 h 131"/>
              <a:gd name="T6" fmla="*/ 61 w 131"/>
              <a:gd name="T7" fmla="*/ 0 h 131"/>
              <a:gd name="T8" fmla="*/ 0 w 131"/>
              <a:gd name="T9" fmla="*/ 61 h 131"/>
              <a:gd name="T10" fmla="*/ 61 w 131"/>
              <a:gd name="T1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96" y="130"/>
                  <a:pt x="130" y="95"/>
                  <a:pt x="130" y="61"/>
                </a:cubicBezTo>
                <a:cubicBezTo>
                  <a:pt x="130" y="26"/>
                  <a:pt x="96" y="0"/>
                  <a:pt x="61" y="0"/>
                </a:cubicBezTo>
                <a:cubicBezTo>
                  <a:pt x="26" y="0"/>
                  <a:pt x="0" y="26"/>
                  <a:pt x="0" y="61"/>
                </a:cubicBezTo>
                <a:cubicBezTo>
                  <a:pt x="0" y="95"/>
                  <a:pt x="26" y="130"/>
                  <a:pt x="61" y="1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Line 9">
            <a:extLst>
              <a:ext uri="{FF2B5EF4-FFF2-40B4-BE49-F238E27FC236}">
                <a16:creationId xmlns:a16="http://schemas.microsoft.com/office/drawing/2014/main" id="{77696927-EC54-BE46-9C20-68A85F5E0A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7847" y="12452031"/>
            <a:ext cx="6301208" cy="4411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Freeform 10">
            <a:extLst>
              <a:ext uri="{FF2B5EF4-FFF2-40B4-BE49-F238E27FC236}">
                <a16:creationId xmlns:a16="http://schemas.microsoft.com/office/drawing/2014/main" id="{7D7CFCAA-3394-8248-8637-BBF21A67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482" y="12390254"/>
            <a:ext cx="132378" cy="132378"/>
          </a:xfrm>
          <a:custGeom>
            <a:avLst/>
            <a:gdLst>
              <a:gd name="T0" fmla="*/ 69 w 131"/>
              <a:gd name="T1" fmla="*/ 0 h 132"/>
              <a:gd name="T2" fmla="*/ 69 w 131"/>
              <a:gd name="T3" fmla="*/ 0 h 132"/>
              <a:gd name="T4" fmla="*/ 0 w 131"/>
              <a:gd name="T5" fmla="*/ 61 h 132"/>
              <a:gd name="T6" fmla="*/ 69 w 131"/>
              <a:gd name="T7" fmla="*/ 131 h 132"/>
              <a:gd name="T8" fmla="*/ 130 w 131"/>
              <a:gd name="T9" fmla="*/ 61 h 132"/>
              <a:gd name="T10" fmla="*/ 69 w 131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2">
                <a:moveTo>
                  <a:pt x="69" y="0"/>
                </a:moveTo>
                <a:lnTo>
                  <a:pt x="69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104"/>
                  <a:pt x="26" y="131"/>
                  <a:pt x="69" y="131"/>
                </a:cubicBezTo>
                <a:cubicBezTo>
                  <a:pt x="104" y="131"/>
                  <a:pt x="130" y="104"/>
                  <a:pt x="130" y="61"/>
                </a:cubicBezTo>
                <a:cubicBezTo>
                  <a:pt x="130" y="26"/>
                  <a:pt x="104" y="0"/>
                  <a:pt x="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Line 11">
            <a:extLst>
              <a:ext uri="{FF2B5EF4-FFF2-40B4-BE49-F238E27FC236}">
                <a16:creationId xmlns:a16="http://schemas.microsoft.com/office/drawing/2014/main" id="{7CA73CFB-BE5E-D14A-8CE4-191923EA06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7847" y="9098446"/>
            <a:ext cx="4562639" cy="4411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12">
            <a:extLst>
              <a:ext uri="{FF2B5EF4-FFF2-40B4-BE49-F238E27FC236}">
                <a16:creationId xmlns:a16="http://schemas.microsoft.com/office/drawing/2014/main" id="{4597208A-95D1-6743-A4E0-E6F5CBB1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482" y="9036670"/>
            <a:ext cx="132378" cy="132378"/>
          </a:xfrm>
          <a:custGeom>
            <a:avLst/>
            <a:gdLst>
              <a:gd name="T0" fmla="*/ 69 w 131"/>
              <a:gd name="T1" fmla="*/ 0 h 131"/>
              <a:gd name="T2" fmla="*/ 69 w 131"/>
              <a:gd name="T3" fmla="*/ 0 h 131"/>
              <a:gd name="T4" fmla="*/ 0 w 131"/>
              <a:gd name="T5" fmla="*/ 61 h 131"/>
              <a:gd name="T6" fmla="*/ 69 w 131"/>
              <a:gd name="T7" fmla="*/ 130 h 131"/>
              <a:gd name="T8" fmla="*/ 130 w 131"/>
              <a:gd name="T9" fmla="*/ 61 h 131"/>
              <a:gd name="T10" fmla="*/ 69 w 131"/>
              <a:gd name="T1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69" y="0"/>
                </a:moveTo>
                <a:lnTo>
                  <a:pt x="69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95"/>
                  <a:pt x="26" y="130"/>
                  <a:pt x="69" y="130"/>
                </a:cubicBezTo>
                <a:cubicBezTo>
                  <a:pt x="104" y="130"/>
                  <a:pt x="130" y="95"/>
                  <a:pt x="130" y="61"/>
                </a:cubicBezTo>
                <a:cubicBezTo>
                  <a:pt x="130" y="26"/>
                  <a:pt x="104" y="0"/>
                  <a:pt x="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Line 13">
            <a:extLst>
              <a:ext uri="{FF2B5EF4-FFF2-40B4-BE49-F238E27FC236}">
                <a16:creationId xmlns:a16="http://schemas.microsoft.com/office/drawing/2014/main" id="{64FA8743-C478-ED4B-ADDF-9BECFAEB39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7847" y="7037756"/>
            <a:ext cx="1659142" cy="4414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14">
            <a:extLst>
              <a:ext uri="{FF2B5EF4-FFF2-40B4-BE49-F238E27FC236}">
                <a16:creationId xmlns:a16="http://schemas.microsoft.com/office/drawing/2014/main" id="{4689164F-B958-714E-A1D9-4EC5CE84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482" y="6975979"/>
            <a:ext cx="132378" cy="132378"/>
          </a:xfrm>
          <a:custGeom>
            <a:avLst/>
            <a:gdLst>
              <a:gd name="T0" fmla="*/ 69 w 131"/>
              <a:gd name="T1" fmla="*/ 0 h 131"/>
              <a:gd name="T2" fmla="*/ 69 w 131"/>
              <a:gd name="T3" fmla="*/ 0 h 131"/>
              <a:gd name="T4" fmla="*/ 0 w 131"/>
              <a:gd name="T5" fmla="*/ 61 h 131"/>
              <a:gd name="T6" fmla="*/ 69 w 131"/>
              <a:gd name="T7" fmla="*/ 130 h 131"/>
              <a:gd name="T8" fmla="*/ 130 w 131"/>
              <a:gd name="T9" fmla="*/ 61 h 131"/>
              <a:gd name="T10" fmla="*/ 69 w 131"/>
              <a:gd name="T1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69" y="0"/>
                </a:moveTo>
                <a:lnTo>
                  <a:pt x="69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104"/>
                  <a:pt x="26" y="130"/>
                  <a:pt x="69" y="130"/>
                </a:cubicBezTo>
                <a:cubicBezTo>
                  <a:pt x="104" y="130"/>
                  <a:pt x="130" y="104"/>
                  <a:pt x="130" y="61"/>
                </a:cubicBezTo>
                <a:cubicBezTo>
                  <a:pt x="130" y="26"/>
                  <a:pt x="104" y="0"/>
                  <a:pt x="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5">
            <a:extLst>
              <a:ext uri="{FF2B5EF4-FFF2-40B4-BE49-F238E27FC236}">
                <a16:creationId xmlns:a16="http://schemas.microsoft.com/office/drawing/2014/main" id="{12FBCAAA-C526-FB42-9E04-AB95118E6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071" y="3975404"/>
            <a:ext cx="10532903" cy="8569290"/>
          </a:xfrm>
          <a:custGeom>
            <a:avLst/>
            <a:gdLst>
              <a:gd name="T0" fmla="*/ 0 w 10524"/>
              <a:gd name="T1" fmla="*/ 0 h 8565"/>
              <a:gd name="T2" fmla="*/ 10523 w 10524"/>
              <a:gd name="T3" fmla="*/ 0 h 8565"/>
              <a:gd name="T4" fmla="*/ 10523 w 10524"/>
              <a:gd name="T5" fmla="*/ 8564 h 8565"/>
              <a:gd name="T6" fmla="*/ 0 w 10524"/>
              <a:gd name="T7" fmla="*/ 8564 h 8565"/>
              <a:gd name="T8" fmla="*/ 0 w 10524"/>
              <a:gd name="T9" fmla="*/ 0 h 8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24" h="8565">
                <a:moveTo>
                  <a:pt x="0" y="0"/>
                </a:moveTo>
                <a:lnTo>
                  <a:pt x="10523" y="0"/>
                </a:lnTo>
                <a:lnTo>
                  <a:pt x="10523" y="8564"/>
                </a:lnTo>
                <a:lnTo>
                  <a:pt x="0" y="8564"/>
                </a:lnTo>
                <a:lnTo>
                  <a:pt x="0" y="0"/>
                </a:lnTo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6">
            <a:extLst>
              <a:ext uri="{FF2B5EF4-FFF2-40B4-BE49-F238E27FC236}">
                <a16:creationId xmlns:a16="http://schemas.microsoft.com/office/drawing/2014/main" id="{42C6F71B-9A18-D046-9E2F-A099E81E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816" y="9636785"/>
            <a:ext cx="1138454" cy="1138454"/>
          </a:xfrm>
          <a:custGeom>
            <a:avLst/>
            <a:gdLst>
              <a:gd name="T0" fmla="*/ 1138 w 1139"/>
              <a:gd name="T1" fmla="*/ 565 h 1139"/>
              <a:gd name="T2" fmla="*/ 1138 w 1139"/>
              <a:gd name="T3" fmla="*/ 565 h 1139"/>
              <a:gd name="T4" fmla="*/ 573 w 1139"/>
              <a:gd name="T5" fmla="*/ 1138 h 1139"/>
              <a:gd name="T6" fmla="*/ 0 w 1139"/>
              <a:gd name="T7" fmla="*/ 565 h 1139"/>
              <a:gd name="T8" fmla="*/ 573 w 1139"/>
              <a:gd name="T9" fmla="*/ 0 h 1139"/>
              <a:gd name="T10" fmla="*/ 1138 w 1139"/>
              <a:gd name="T11" fmla="*/ 565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65"/>
                </a:moveTo>
                <a:lnTo>
                  <a:pt x="1138" y="565"/>
                </a:lnTo>
                <a:cubicBezTo>
                  <a:pt x="1138" y="878"/>
                  <a:pt x="886" y="1138"/>
                  <a:pt x="573" y="1138"/>
                </a:cubicBezTo>
                <a:cubicBezTo>
                  <a:pt x="251" y="1138"/>
                  <a:pt x="0" y="878"/>
                  <a:pt x="0" y="565"/>
                </a:cubicBezTo>
                <a:cubicBezTo>
                  <a:pt x="0" y="252"/>
                  <a:pt x="251" y="0"/>
                  <a:pt x="573" y="0"/>
                </a:cubicBezTo>
                <a:cubicBezTo>
                  <a:pt x="886" y="0"/>
                  <a:pt x="1138" y="252"/>
                  <a:pt x="1138" y="56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0">
            <a:extLst>
              <a:ext uri="{FF2B5EF4-FFF2-40B4-BE49-F238E27FC236}">
                <a16:creationId xmlns:a16="http://schemas.microsoft.com/office/drawing/2014/main" id="{BE8934A2-63C5-244C-873E-34A3C1B1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013" y="7055406"/>
            <a:ext cx="1138454" cy="1138454"/>
          </a:xfrm>
          <a:custGeom>
            <a:avLst/>
            <a:gdLst>
              <a:gd name="T0" fmla="*/ 1138 w 1139"/>
              <a:gd name="T1" fmla="*/ 564 h 1138"/>
              <a:gd name="T2" fmla="*/ 1138 w 1139"/>
              <a:gd name="T3" fmla="*/ 564 h 1138"/>
              <a:gd name="T4" fmla="*/ 565 w 1139"/>
              <a:gd name="T5" fmla="*/ 1137 h 1138"/>
              <a:gd name="T6" fmla="*/ 0 w 1139"/>
              <a:gd name="T7" fmla="*/ 564 h 1138"/>
              <a:gd name="T8" fmla="*/ 565 w 1139"/>
              <a:gd name="T9" fmla="*/ 0 h 1138"/>
              <a:gd name="T10" fmla="*/ 1138 w 1139"/>
              <a:gd name="T11" fmla="*/ 564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8">
                <a:moveTo>
                  <a:pt x="1138" y="564"/>
                </a:moveTo>
                <a:lnTo>
                  <a:pt x="1138" y="564"/>
                </a:lnTo>
                <a:cubicBezTo>
                  <a:pt x="1138" y="877"/>
                  <a:pt x="886" y="1137"/>
                  <a:pt x="565" y="1137"/>
                </a:cubicBezTo>
                <a:cubicBezTo>
                  <a:pt x="252" y="1137"/>
                  <a:pt x="0" y="877"/>
                  <a:pt x="0" y="564"/>
                </a:cubicBezTo>
                <a:cubicBezTo>
                  <a:pt x="0" y="251"/>
                  <a:pt x="252" y="0"/>
                  <a:pt x="565" y="0"/>
                </a:cubicBezTo>
                <a:cubicBezTo>
                  <a:pt x="886" y="0"/>
                  <a:pt x="1138" y="251"/>
                  <a:pt x="1138" y="56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1">
            <a:extLst>
              <a:ext uri="{FF2B5EF4-FFF2-40B4-BE49-F238E27FC236}">
                <a16:creationId xmlns:a16="http://schemas.microsoft.com/office/drawing/2014/main" id="{C53C45A2-2796-9041-BDB5-32EEC81F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161" y="8529218"/>
            <a:ext cx="1129628" cy="1138454"/>
          </a:xfrm>
          <a:custGeom>
            <a:avLst/>
            <a:gdLst>
              <a:gd name="T0" fmla="*/ 1129 w 1130"/>
              <a:gd name="T1" fmla="*/ 565 h 1139"/>
              <a:gd name="T2" fmla="*/ 1129 w 1130"/>
              <a:gd name="T3" fmla="*/ 565 h 1139"/>
              <a:gd name="T4" fmla="*/ 565 w 1130"/>
              <a:gd name="T5" fmla="*/ 1138 h 1139"/>
              <a:gd name="T6" fmla="*/ 0 w 1130"/>
              <a:gd name="T7" fmla="*/ 565 h 1139"/>
              <a:gd name="T8" fmla="*/ 565 w 1130"/>
              <a:gd name="T9" fmla="*/ 0 h 1139"/>
              <a:gd name="T10" fmla="*/ 1129 w 1130"/>
              <a:gd name="T11" fmla="*/ 565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0" h="1139">
                <a:moveTo>
                  <a:pt x="1129" y="565"/>
                </a:moveTo>
                <a:lnTo>
                  <a:pt x="1129" y="565"/>
                </a:lnTo>
                <a:cubicBezTo>
                  <a:pt x="1129" y="877"/>
                  <a:pt x="877" y="1138"/>
                  <a:pt x="565" y="1138"/>
                </a:cubicBezTo>
                <a:cubicBezTo>
                  <a:pt x="252" y="1138"/>
                  <a:pt x="0" y="877"/>
                  <a:pt x="0" y="565"/>
                </a:cubicBezTo>
                <a:cubicBezTo>
                  <a:pt x="0" y="252"/>
                  <a:pt x="252" y="0"/>
                  <a:pt x="565" y="0"/>
                </a:cubicBezTo>
                <a:cubicBezTo>
                  <a:pt x="877" y="0"/>
                  <a:pt x="1129" y="252"/>
                  <a:pt x="1129" y="56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2">
            <a:extLst>
              <a:ext uri="{FF2B5EF4-FFF2-40B4-BE49-F238E27FC236}">
                <a16:creationId xmlns:a16="http://schemas.microsoft.com/office/drawing/2014/main" id="{285CE753-3A97-EA41-B81E-00E5B3AC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049" y="6322913"/>
            <a:ext cx="1138454" cy="1138454"/>
          </a:xfrm>
          <a:custGeom>
            <a:avLst/>
            <a:gdLst>
              <a:gd name="T0" fmla="*/ 1138 w 1139"/>
              <a:gd name="T1" fmla="*/ 574 h 1139"/>
              <a:gd name="T2" fmla="*/ 1138 w 1139"/>
              <a:gd name="T3" fmla="*/ 574 h 1139"/>
              <a:gd name="T4" fmla="*/ 565 w 1139"/>
              <a:gd name="T5" fmla="*/ 1138 h 1139"/>
              <a:gd name="T6" fmla="*/ 0 w 1139"/>
              <a:gd name="T7" fmla="*/ 574 h 1139"/>
              <a:gd name="T8" fmla="*/ 565 w 1139"/>
              <a:gd name="T9" fmla="*/ 0 h 1139"/>
              <a:gd name="T10" fmla="*/ 1138 w 1139"/>
              <a:gd name="T11" fmla="*/ 574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74"/>
                </a:moveTo>
                <a:lnTo>
                  <a:pt x="1138" y="574"/>
                </a:lnTo>
                <a:cubicBezTo>
                  <a:pt x="1138" y="886"/>
                  <a:pt x="886" y="1138"/>
                  <a:pt x="565" y="1138"/>
                </a:cubicBezTo>
                <a:cubicBezTo>
                  <a:pt x="252" y="1138"/>
                  <a:pt x="0" y="886"/>
                  <a:pt x="0" y="574"/>
                </a:cubicBezTo>
                <a:cubicBezTo>
                  <a:pt x="0" y="261"/>
                  <a:pt x="252" y="0"/>
                  <a:pt x="565" y="0"/>
                </a:cubicBezTo>
                <a:cubicBezTo>
                  <a:pt x="886" y="0"/>
                  <a:pt x="1138" y="261"/>
                  <a:pt x="1138" y="57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3">
            <a:extLst>
              <a:ext uri="{FF2B5EF4-FFF2-40B4-BE49-F238E27FC236}">
                <a16:creationId xmlns:a16="http://schemas.microsoft.com/office/drawing/2014/main" id="{98472502-F798-3846-8082-D41E87B9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83" y="7289276"/>
            <a:ext cx="44126" cy="670717"/>
          </a:xfrm>
          <a:custGeom>
            <a:avLst/>
            <a:gdLst>
              <a:gd name="T0" fmla="*/ 18 w 45"/>
              <a:gd name="T1" fmla="*/ 669 h 670"/>
              <a:gd name="T2" fmla="*/ 18 w 45"/>
              <a:gd name="T3" fmla="*/ 669 h 670"/>
              <a:gd name="T4" fmla="*/ 0 w 45"/>
              <a:gd name="T5" fmla="*/ 643 h 670"/>
              <a:gd name="T6" fmla="*/ 0 w 45"/>
              <a:gd name="T7" fmla="*/ 17 h 670"/>
              <a:gd name="T8" fmla="*/ 18 w 45"/>
              <a:gd name="T9" fmla="*/ 0 h 670"/>
              <a:gd name="T10" fmla="*/ 44 w 45"/>
              <a:gd name="T11" fmla="*/ 17 h 670"/>
              <a:gd name="T12" fmla="*/ 44 w 45"/>
              <a:gd name="T13" fmla="*/ 643 h 670"/>
              <a:gd name="T14" fmla="*/ 18 w 45"/>
              <a:gd name="T15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670">
                <a:moveTo>
                  <a:pt x="18" y="669"/>
                </a:moveTo>
                <a:lnTo>
                  <a:pt x="18" y="669"/>
                </a:lnTo>
                <a:cubicBezTo>
                  <a:pt x="9" y="669"/>
                  <a:pt x="0" y="660"/>
                  <a:pt x="0" y="6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35" y="0"/>
                  <a:pt x="44" y="8"/>
                  <a:pt x="44" y="17"/>
                </a:cubicBezTo>
                <a:cubicBezTo>
                  <a:pt x="44" y="643"/>
                  <a:pt x="44" y="643"/>
                  <a:pt x="44" y="643"/>
                </a:cubicBezTo>
                <a:cubicBezTo>
                  <a:pt x="44" y="660"/>
                  <a:pt x="35" y="669"/>
                  <a:pt x="18" y="6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4">
            <a:extLst>
              <a:ext uri="{FF2B5EF4-FFF2-40B4-BE49-F238E27FC236}">
                <a16:creationId xmlns:a16="http://schemas.microsoft.com/office/drawing/2014/main" id="{16E7623E-53F9-C14C-8814-1192932D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83" y="7443716"/>
            <a:ext cx="313297" cy="141204"/>
          </a:xfrm>
          <a:custGeom>
            <a:avLst/>
            <a:gdLst>
              <a:gd name="T0" fmla="*/ 295 w 314"/>
              <a:gd name="T1" fmla="*/ 139 h 140"/>
              <a:gd name="T2" fmla="*/ 295 w 314"/>
              <a:gd name="T3" fmla="*/ 139 h 140"/>
              <a:gd name="T4" fmla="*/ 18 w 314"/>
              <a:gd name="T5" fmla="*/ 139 h 140"/>
              <a:gd name="T6" fmla="*/ 0 w 314"/>
              <a:gd name="T7" fmla="*/ 122 h 140"/>
              <a:gd name="T8" fmla="*/ 0 w 314"/>
              <a:gd name="T9" fmla="*/ 18 h 140"/>
              <a:gd name="T10" fmla="*/ 18 w 314"/>
              <a:gd name="T11" fmla="*/ 0 h 140"/>
              <a:gd name="T12" fmla="*/ 295 w 314"/>
              <a:gd name="T13" fmla="*/ 0 h 140"/>
              <a:gd name="T14" fmla="*/ 313 w 314"/>
              <a:gd name="T15" fmla="*/ 18 h 140"/>
              <a:gd name="T16" fmla="*/ 313 w 314"/>
              <a:gd name="T17" fmla="*/ 122 h 140"/>
              <a:gd name="T18" fmla="*/ 295 w 314"/>
              <a:gd name="T19" fmla="*/ 139 h 140"/>
              <a:gd name="T20" fmla="*/ 44 w 314"/>
              <a:gd name="T21" fmla="*/ 105 h 140"/>
              <a:gd name="T22" fmla="*/ 44 w 314"/>
              <a:gd name="T23" fmla="*/ 105 h 140"/>
              <a:gd name="T24" fmla="*/ 278 w 314"/>
              <a:gd name="T25" fmla="*/ 105 h 140"/>
              <a:gd name="T26" fmla="*/ 278 w 314"/>
              <a:gd name="T27" fmla="*/ 44 h 140"/>
              <a:gd name="T28" fmla="*/ 44 w 314"/>
              <a:gd name="T29" fmla="*/ 44 h 140"/>
              <a:gd name="T30" fmla="*/ 44 w 314"/>
              <a:gd name="T31" fmla="*/ 10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4" h="140">
                <a:moveTo>
                  <a:pt x="295" y="139"/>
                </a:moveTo>
                <a:lnTo>
                  <a:pt x="295" y="139"/>
                </a:lnTo>
                <a:cubicBezTo>
                  <a:pt x="18" y="139"/>
                  <a:pt x="18" y="139"/>
                  <a:pt x="18" y="139"/>
                </a:cubicBezTo>
                <a:cubicBezTo>
                  <a:pt x="9" y="139"/>
                  <a:pt x="0" y="130"/>
                  <a:pt x="0" y="1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304" y="0"/>
                  <a:pt x="313" y="9"/>
                  <a:pt x="313" y="18"/>
                </a:cubicBezTo>
                <a:cubicBezTo>
                  <a:pt x="313" y="122"/>
                  <a:pt x="313" y="122"/>
                  <a:pt x="313" y="122"/>
                </a:cubicBezTo>
                <a:cubicBezTo>
                  <a:pt x="313" y="130"/>
                  <a:pt x="304" y="139"/>
                  <a:pt x="295" y="139"/>
                </a:cubicBezTo>
                <a:close/>
                <a:moveTo>
                  <a:pt x="44" y="105"/>
                </a:moveTo>
                <a:lnTo>
                  <a:pt x="44" y="105"/>
                </a:lnTo>
                <a:cubicBezTo>
                  <a:pt x="278" y="105"/>
                  <a:pt x="278" y="105"/>
                  <a:pt x="278" y="105"/>
                </a:cubicBezTo>
                <a:cubicBezTo>
                  <a:pt x="278" y="44"/>
                  <a:pt x="278" y="44"/>
                  <a:pt x="278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5">
            <a:extLst>
              <a:ext uri="{FF2B5EF4-FFF2-40B4-BE49-F238E27FC236}">
                <a16:creationId xmlns:a16="http://schemas.microsoft.com/office/drawing/2014/main" id="{363C05A6-BD4D-4049-9FAB-E0BFFFE90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83" y="7549619"/>
            <a:ext cx="463326" cy="141204"/>
          </a:xfrm>
          <a:custGeom>
            <a:avLst/>
            <a:gdLst>
              <a:gd name="T0" fmla="*/ 434 w 462"/>
              <a:gd name="T1" fmla="*/ 139 h 140"/>
              <a:gd name="T2" fmla="*/ 434 w 462"/>
              <a:gd name="T3" fmla="*/ 139 h 140"/>
              <a:gd name="T4" fmla="*/ 18 w 462"/>
              <a:gd name="T5" fmla="*/ 139 h 140"/>
              <a:gd name="T6" fmla="*/ 0 w 462"/>
              <a:gd name="T7" fmla="*/ 121 h 140"/>
              <a:gd name="T8" fmla="*/ 0 w 462"/>
              <a:gd name="T9" fmla="*/ 17 h 140"/>
              <a:gd name="T10" fmla="*/ 18 w 462"/>
              <a:gd name="T11" fmla="*/ 0 h 140"/>
              <a:gd name="T12" fmla="*/ 434 w 462"/>
              <a:gd name="T13" fmla="*/ 0 h 140"/>
              <a:gd name="T14" fmla="*/ 461 w 462"/>
              <a:gd name="T15" fmla="*/ 17 h 140"/>
              <a:gd name="T16" fmla="*/ 461 w 462"/>
              <a:gd name="T17" fmla="*/ 121 h 140"/>
              <a:gd name="T18" fmla="*/ 434 w 462"/>
              <a:gd name="T19" fmla="*/ 139 h 140"/>
              <a:gd name="T20" fmla="*/ 44 w 462"/>
              <a:gd name="T21" fmla="*/ 104 h 140"/>
              <a:gd name="T22" fmla="*/ 44 w 462"/>
              <a:gd name="T23" fmla="*/ 104 h 140"/>
              <a:gd name="T24" fmla="*/ 417 w 462"/>
              <a:gd name="T25" fmla="*/ 104 h 140"/>
              <a:gd name="T26" fmla="*/ 417 w 462"/>
              <a:gd name="T27" fmla="*/ 34 h 140"/>
              <a:gd name="T28" fmla="*/ 44 w 462"/>
              <a:gd name="T29" fmla="*/ 34 h 140"/>
              <a:gd name="T30" fmla="*/ 44 w 462"/>
              <a:gd name="T31" fmla="*/ 10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2" h="140">
                <a:moveTo>
                  <a:pt x="434" y="139"/>
                </a:moveTo>
                <a:lnTo>
                  <a:pt x="434" y="139"/>
                </a:lnTo>
                <a:cubicBezTo>
                  <a:pt x="18" y="139"/>
                  <a:pt x="18" y="139"/>
                  <a:pt x="18" y="139"/>
                </a:cubicBezTo>
                <a:cubicBezTo>
                  <a:pt x="9" y="139"/>
                  <a:pt x="0" y="130"/>
                  <a:pt x="0" y="12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2" y="0"/>
                  <a:pt x="461" y="8"/>
                  <a:pt x="461" y="17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61" y="130"/>
                  <a:pt x="452" y="139"/>
                  <a:pt x="434" y="139"/>
                </a:cubicBezTo>
                <a:close/>
                <a:moveTo>
                  <a:pt x="44" y="104"/>
                </a:moveTo>
                <a:lnTo>
                  <a:pt x="44" y="104"/>
                </a:lnTo>
                <a:cubicBezTo>
                  <a:pt x="417" y="104"/>
                  <a:pt x="417" y="104"/>
                  <a:pt x="417" y="104"/>
                </a:cubicBezTo>
                <a:cubicBezTo>
                  <a:pt x="417" y="34"/>
                  <a:pt x="417" y="34"/>
                  <a:pt x="417" y="34"/>
                </a:cubicBezTo>
                <a:cubicBezTo>
                  <a:pt x="44" y="34"/>
                  <a:pt x="44" y="34"/>
                  <a:pt x="44" y="34"/>
                </a:cubicBezTo>
                <a:lnTo>
                  <a:pt x="44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6">
            <a:extLst>
              <a:ext uri="{FF2B5EF4-FFF2-40B4-BE49-F238E27FC236}">
                <a16:creationId xmlns:a16="http://schemas.microsoft.com/office/drawing/2014/main" id="{0450FEE1-61CE-A447-8B32-EDE69CCE5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83" y="7655521"/>
            <a:ext cx="410374" cy="141204"/>
          </a:xfrm>
          <a:custGeom>
            <a:avLst/>
            <a:gdLst>
              <a:gd name="T0" fmla="*/ 391 w 409"/>
              <a:gd name="T1" fmla="*/ 139 h 140"/>
              <a:gd name="T2" fmla="*/ 391 w 409"/>
              <a:gd name="T3" fmla="*/ 139 h 140"/>
              <a:gd name="T4" fmla="*/ 18 w 409"/>
              <a:gd name="T5" fmla="*/ 139 h 140"/>
              <a:gd name="T6" fmla="*/ 0 w 409"/>
              <a:gd name="T7" fmla="*/ 121 h 140"/>
              <a:gd name="T8" fmla="*/ 0 w 409"/>
              <a:gd name="T9" fmla="*/ 17 h 140"/>
              <a:gd name="T10" fmla="*/ 18 w 409"/>
              <a:gd name="T11" fmla="*/ 0 h 140"/>
              <a:gd name="T12" fmla="*/ 391 w 409"/>
              <a:gd name="T13" fmla="*/ 0 h 140"/>
              <a:gd name="T14" fmla="*/ 408 w 409"/>
              <a:gd name="T15" fmla="*/ 17 h 140"/>
              <a:gd name="T16" fmla="*/ 408 w 409"/>
              <a:gd name="T17" fmla="*/ 121 h 140"/>
              <a:gd name="T18" fmla="*/ 391 w 409"/>
              <a:gd name="T19" fmla="*/ 139 h 140"/>
              <a:gd name="T20" fmla="*/ 44 w 409"/>
              <a:gd name="T21" fmla="*/ 104 h 140"/>
              <a:gd name="T22" fmla="*/ 44 w 409"/>
              <a:gd name="T23" fmla="*/ 104 h 140"/>
              <a:gd name="T24" fmla="*/ 365 w 409"/>
              <a:gd name="T25" fmla="*/ 104 h 140"/>
              <a:gd name="T26" fmla="*/ 365 w 409"/>
              <a:gd name="T27" fmla="*/ 35 h 140"/>
              <a:gd name="T28" fmla="*/ 44 w 409"/>
              <a:gd name="T29" fmla="*/ 35 h 140"/>
              <a:gd name="T30" fmla="*/ 44 w 409"/>
              <a:gd name="T31" fmla="*/ 10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9" h="140">
                <a:moveTo>
                  <a:pt x="391" y="139"/>
                </a:moveTo>
                <a:lnTo>
                  <a:pt x="391" y="139"/>
                </a:lnTo>
                <a:cubicBezTo>
                  <a:pt x="18" y="139"/>
                  <a:pt x="18" y="139"/>
                  <a:pt x="18" y="139"/>
                </a:cubicBezTo>
                <a:cubicBezTo>
                  <a:pt x="9" y="139"/>
                  <a:pt x="0" y="130"/>
                  <a:pt x="0" y="12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00" y="0"/>
                  <a:pt x="408" y="8"/>
                  <a:pt x="408" y="17"/>
                </a:cubicBezTo>
                <a:cubicBezTo>
                  <a:pt x="408" y="121"/>
                  <a:pt x="408" y="121"/>
                  <a:pt x="408" y="121"/>
                </a:cubicBezTo>
                <a:cubicBezTo>
                  <a:pt x="408" y="130"/>
                  <a:pt x="400" y="139"/>
                  <a:pt x="391" y="139"/>
                </a:cubicBezTo>
                <a:close/>
                <a:moveTo>
                  <a:pt x="44" y="104"/>
                </a:moveTo>
                <a:lnTo>
                  <a:pt x="44" y="104"/>
                </a:lnTo>
                <a:cubicBezTo>
                  <a:pt x="365" y="104"/>
                  <a:pt x="365" y="104"/>
                  <a:pt x="365" y="104"/>
                </a:cubicBezTo>
                <a:cubicBezTo>
                  <a:pt x="365" y="35"/>
                  <a:pt x="365" y="35"/>
                  <a:pt x="365" y="35"/>
                </a:cubicBezTo>
                <a:cubicBezTo>
                  <a:pt x="44" y="35"/>
                  <a:pt x="44" y="35"/>
                  <a:pt x="44" y="35"/>
                </a:cubicBezTo>
                <a:lnTo>
                  <a:pt x="44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7">
            <a:extLst>
              <a:ext uri="{FF2B5EF4-FFF2-40B4-BE49-F238E27FC236}">
                <a16:creationId xmlns:a16="http://schemas.microsoft.com/office/drawing/2014/main" id="{023D2044-84E8-BF4D-B69F-BC3E1D58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922" y="9923603"/>
            <a:ext cx="661892" cy="555989"/>
          </a:xfrm>
          <a:custGeom>
            <a:avLst/>
            <a:gdLst>
              <a:gd name="T0" fmla="*/ 330 w 661"/>
              <a:gd name="T1" fmla="*/ 556 h 557"/>
              <a:gd name="T2" fmla="*/ 330 w 661"/>
              <a:gd name="T3" fmla="*/ 556 h 557"/>
              <a:gd name="T4" fmla="*/ 330 w 661"/>
              <a:gd name="T5" fmla="*/ 556 h 557"/>
              <a:gd name="T6" fmla="*/ 313 w 661"/>
              <a:gd name="T7" fmla="*/ 547 h 557"/>
              <a:gd name="T8" fmla="*/ 0 w 661"/>
              <a:gd name="T9" fmla="*/ 130 h 557"/>
              <a:gd name="T10" fmla="*/ 0 w 661"/>
              <a:gd name="T11" fmla="*/ 113 h 557"/>
              <a:gd name="T12" fmla="*/ 104 w 661"/>
              <a:gd name="T13" fmla="*/ 9 h 557"/>
              <a:gd name="T14" fmla="*/ 122 w 661"/>
              <a:gd name="T15" fmla="*/ 0 h 557"/>
              <a:gd name="T16" fmla="*/ 122 w 661"/>
              <a:gd name="T17" fmla="*/ 0 h 557"/>
              <a:gd name="T18" fmla="*/ 539 w 661"/>
              <a:gd name="T19" fmla="*/ 0 h 557"/>
              <a:gd name="T20" fmla="*/ 547 w 661"/>
              <a:gd name="T21" fmla="*/ 9 h 557"/>
              <a:gd name="T22" fmla="*/ 651 w 661"/>
              <a:gd name="T23" fmla="*/ 113 h 557"/>
              <a:gd name="T24" fmla="*/ 651 w 661"/>
              <a:gd name="T25" fmla="*/ 130 h 557"/>
              <a:gd name="T26" fmla="*/ 339 w 661"/>
              <a:gd name="T27" fmla="*/ 547 h 557"/>
              <a:gd name="T28" fmla="*/ 330 w 661"/>
              <a:gd name="T29" fmla="*/ 556 h 557"/>
              <a:gd name="T30" fmla="*/ 35 w 661"/>
              <a:gd name="T31" fmla="*/ 122 h 557"/>
              <a:gd name="T32" fmla="*/ 35 w 661"/>
              <a:gd name="T33" fmla="*/ 122 h 557"/>
              <a:gd name="T34" fmla="*/ 330 w 661"/>
              <a:gd name="T35" fmla="*/ 513 h 557"/>
              <a:gd name="T36" fmla="*/ 617 w 661"/>
              <a:gd name="T37" fmla="*/ 130 h 557"/>
              <a:gd name="T38" fmla="*/ 530 w 661"/>
              <a:gd name="T39" fmla="*/ 35 h 557"/>
              <a:gd name="T40" fmla="*/ 122 w 661"/>
              <a:gd name="T41" fmla="*/ 35 h 557"/>
              <a:gd name="T42" fmla="*/ 35 w 661"/>
              <a:gd name="T43" fmla="*/ 122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1" h="557">
                <a:moveTo>
                  <a:pt x="330" y="556"/>
                </a:moveTo>
                <a:lnTo>
                  <a:pt x="330" y="556"/>
                </a:lnTo>
                <a:lnTo>
                  <a:pt x="330" y="556"/>
                </a:lnTo>
                <a:cubicBezTo>
                  <a:pt x="321" y="556"/>
                  <a:pt x="321" y="556"/>
                  <a:pt x="313" y="547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22"/>
                  <a:pt x="0" y="113"/>
                  <a:pt x="0" y="113"/>
                </a:cubicBezTo>
                <a:cubicBezTo>
                  <a:pt x="104" y="9"/>
                  <a:pt x="104" y="9"/>
                  <a:pt x="104" y="9"/>
                </a:cubicBezTo>
                <a:cubicBezTo>
                  <a:pt x="113" y="9"/>
                  <a:pt x="113" y="0"/>
                  <a:pt x="122" y="0"/>
                </a:cubicBezTo>
                <a:lnTo>
                  <a:pt x="122" y="0"/>
                </a:lnTo>
                <a:cubicBezTo>
                  <a:pt x="539" y="0"/>
                  <a:pt x="539" y="0"/>
                  <a:pt x="539" y="0"/>
                </a:cubicBezTo>
                <a:lnTo>
                  <a:pt x="547" y="9"/>
                </a:lnTo>
                <a:cubicBezTo>
                  <a:pt x="651" y="113"/>
                  <a:pt x="651" y="113"/>
                  <a:pt x="651" y="113"/>
                </a:cubicBezTo>
                <a:cubicBezTo>
                  <a:pt x="660" y="122"/>
                  <a:pt x="660" y="130"/>
                  <a:pt x="651" y="130"/>
                </a:cubicBezTo>
                <a:cubicBezTo>
                  <a:pt x="339" y="547"/>
                  <a:pt x="339" y="547"/>
                  <a:pt x="339" y="547"/>
                </a:cubicBezTo>
                <a:cubicBezTo>
                  <a:pt x="339" y="556"/>
                  <a:pt x="330" y="556"/>
                  <a:pt x="330" y="556"/>
                </a:cubicBezTo>
                <a:close/>
                <a:moveTo>
                  <a:pt x="35" y="122"/>
                </a:moveTo>
                <a:lnTo>
                  <a:pt x="35" y="122"/>
                </a:lnTo>
                <a:cubicBezTo>
                  <a:pt x="330" y="513"/>
                  <a:pt x="330" y="513"/>
                  <a:pt x="330" y="513"/>
                </a:cubicBezTo>
                <a:cubicBezTo>
                  <a:pt x="617" y="130"/>
                  <a:pt x="617" y="130"/>
                  <a:pt x="617" y="130"/>
                </a:cubicBezTo>
                <a:cubicBezTo>
                  <a:pt x="530" y="35"/>
                  <a:pt x="530" y="35"/>
                  <a:pt x="530" y="35"/>
                </a:cubicBezTo>
                <a:cubicBezTo>
                  <a:pt x="122" y="35"/>
                  <a:pt x="122" y="35"/>
                  <a:pt x="122" y="35"/>
                </a:cubicBezTo>
                <a:lnTo>
                  <a:pt x="35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8">
            <a:extLst>
              <a:ext uri="{FF2B5EF4-FFF2-40B4-BE49-F238E27FC236}">
                <a16:creationId xmlns:a16="http://schemas.microsoft.com/office/drawing/2014/main" id="{41D5AE6D-C3F9-7243-93AA-C7E9C36B5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414" y="9923603"/>
            <a:ext cx="454498" cy="141204"/>
          </a:xfrm>
          <a:custGeom>
            <a:avLst/>
            <a:gdLst>
              <a:gd name="T0" fmla="*/ 122 w 453"/>
              <a:gd name="T1" fmla="*/ 139 h 140"/>
              <a:gd name="T2" fmla="*/ 122 w 453"/>
              <a:gd name="T3" fmla="*/ 139 h 140"/>
              <a:gd name="T4" fmla="*/ 104 w 453"/>
              <a:gd name="T5" fmla="*/ 130 h 140"/>
              <a:gd name="T6" fmla="*/ 0 w 453"/>
              <a:gd name="T7" fmla="*/ 26 h 140"/>
              <a:gd name="T8" fmla="*/ 0 w 453"/>
              <a:gd name="T9" fmla="*/ 9 h 140"/>
              <a:gd name="T10" fmla="*/ 26 w 453"/>
              <a:gd name="T11" fmla="*/ 9 h 140"/>
              <a:gd name="T12" fmla="*/ 122 w 453"/>
              <a:gd name="T13" fmla="*/ 104 h 140"/>
              <a:gd name="T14" fmla="*/ 209 w 453"/>
              <a:gd name="T15" fmla="*/ 9 h 140"/>
              <a:gd name="T16" fmla="*/ 235 w 453"/>
              <a:gd name="T17" fmla="*/ 9 h 140"/>
              <a:gd name="T18" fmla="*/ 330 w 453"/>
              <a:gd name="T19" fmla="*/ 104 h 140"/>
              <a:gd name="T20" fmla="*/ 417 w 453"/>
              <a:gd name="T21" fmla="*/ 9 h 140"/>
              <a:gd name="T22" fmla="*/ 443 w 453"/>
              <a:gd name="T23" fmla="*/ 9 h 140"/>
              <a:gd name="T24" fmla="*/ 443 w 453"/>
              <a:gd name="T25" fmla="*/ 26 h 140"/>
              <a:gd name="T26" fmla="*/ 339 w 453"/>
              <a:gd name="T27" fmla="*/ 130 h 140"/>
              <a:gd name="T28" fmla="*/ 313 w 453"/>
              <a:gd name="T29" fmla="*/ 130 h 140"/>
              <a:gd name="T30" fmla="*/ 226 w 453"/>
              <a:gd name="T31" fmla="*/ 43 h 140"/>
              <a:gd name="T32" fmla="*/ 130 w 453"/>
              <a:gd name="T33" fmla="*/ 130 h 140"/>
              <a:gd name="T34" fmla="*/ 122 w 453"/>
              <a:gd name="T35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3" h="140">
                <a:moveTo>
                  <a:pt x="122" y="139"/>
                </a:moveTo>
                <a:lnTo>
                  <a:pt x="122" y="139"/>
                </a:lnTo>
                <a:cubicBezTo>
                  <a:pt x="113" y="139"/>
                  <a:pt x="113" y="139"/>
                  <a:pt x="104" y="13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17"/>
                  <a:pt x="0" y="9"/>
                </a:cubicBezTo>
                <a:cubicBezTo>
                  <a:pt x="9" y="0"/>
                  <a:pt x="18" y="0"/>
                  <a:pt x="26" y="9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209" y="9"/>
                  <a:pt x="209" y="9"/>
                  <a:pt x="209" y="9"/>
                </a:cubicBezTo>
                <a:cubicBezTo>
                  <a:pt x="217" y="0"/>
                  <a:pt x="226" y="0"/>
                  <a:pt x="235" y="9"/>
                </a:cubicBezTo>
                <a:cubicBezTo>
                  <a:pt x="330" y="104"/>
                  <a:pt x="330" y="104"/>
                  <a:pt x="330" y="104"/>
                </a:cubicBezTo>
                <a:cubicBezTo>
                  <a:pt x="417" y="9"/>
                  <a:pt x="417" y="9"/>
                  <a:pt x="417" y="9"/>
                </a:cubicBezTo>
                <a:cubicBezTo>
                  <a:pt x="426" y="0"/>
                  <a:pt x="435" y="0"/>
                  <a:pt x="443" y="9"/>
                </a:cubicBezTo>
                <a:cubicBezTo>
                  <a:pt x="452" y="17"/>
                  <a:pt x="452" y="26"/>
                  <a:pt x="443" y="26"/>
                </a:cubicBezTo>
                <a:cubicBezTo>
                  <a:pt x="339" y="130"/>
                  <a:pt x="339" y="130"/>
                  <a:pt x="339" y="130"/>
                </a:cubicBezTo>
                <a:cubicBezTo>
                  <a:pt x="330" y="139"/>
                  <a:pt x="321" y="139"/>
                  <a:pt x="313" y="130"/>
                </a:cubicBezTo>
                <a:cubicBezTo>
                  <a:pt x="226" y="43"/>
                  <a:pt x="226" y="43"/>
                  <a:pt x="226" y="43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30" y="139"/>
                  <a:pt x="122" y="139"/>
                  <a:pt x="122" y="1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9">
            <a:extLst>
              <a:ext uri="{FF2B5EF4-FFF2-40B4-BE49-F238E27FC236}">
                <a16:creationId xmlns:a16="http://schemas.microsoft.com/office/drawing/2014/main" id="{45FDDD8B-09D0-2A42-9B24-1DB8254CF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316" y="10025095"/>
            <a:ext cx="247106" cy="454498"/>
          </a:xfrm>
          <a:custGeom>
            <a:avLst/>
            <a:gdLst>
              <a:gd name="T0" fmla="*/ 122 w 245"/>
              <a:gd name="T1" fmla="*/ 452 h 453"/>
              <a:gd name="T2" fmla="*/ 122 w 245"/>
              <a:gd name="T3" fmla="*/ 452 h 453"/>
              <a:gd name="T4" fmla="*/ 105 w 245"/>
              <a:gd name="T5" fmla="*/ 443 h 453"/>
              <a:gd name="T6" fmla="*/ 0 w 245"/>
              <a:gd name="T7" fmla="*/ 26 h 453"/>
              <a:gd name="T8" fmla="*/ 9 w 245"/>
              <a:gd name="T9" fmla="*/ 0 h 453"/>
              <a:gd name="T10" fmla="*/ 26 w 245"/>
              <a:gd name="T11" fmla="*/ 18 h 453"/>
              <a:gd name="T12" fmla="*/ 122 w 245"/>
              <a:gd name="T13" fmla="*/ 374 h 453"/>
              <a:gd name="T14" fmla="*/ 209 w 245"/>
              <a:gd name="T15" fmla="*/ 18 h 453"/>
              <a:gd name="T16" fmla="*/ 226 w 245"/>
              <a:gd name="T17" fmla="*/ 0 h 453"/>
              <a:gd name="T18" fmla="*/ 235 w 245"/>
              <a:gd name="T19" fmla="*/ 26 h 453"/>
              <a:gd name="T20" fmla="*/ 131 w 245"/>
              <a:gd name="T21" fmla="*/ 443 h 453"/>
              <a:gd name="T22" fmla="*/ 122 w 245"/>
              <a:gd name="T23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453">
                <a:moveTo>
                  <a:pt x="122" y="452"/>
                </a:moveTo>
                <a:lnTo>
                  <a:pt x="122" y="452"/>
                </a:lnTo>
                <a:cubicBezTo>
                  <a:pt x="113" y="452"/>
                  <a:pt x="105" y="443"/>
                  <a:pt x="105" y="44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0" y="9"/>
                  <a:pt x="9" y="0"/>
                </a:cubicBezTo>
                <a:cubicBezTo>
                  <a:pt x="18" y="0"/>
                  <a:pt x="26" y="9"/>
                  <a:pt x="26" y="18"/>
                </a:cubicBezTo>
                <a:cubicBezTo>
                  <a:pt x="122" y="374"/>
                  <a:pt x="122" y="374"/>
                  <a:pt x="122" y="374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09" y="9"/>
                  <a:pt x="217" y="0"/>
                  <a:pt x="226" y="0"/>
                </a:cubicBezTo>
                <a:cubicBezTo>
                  <a:pt x="235" y="9"/>
                  <a:pt x="244" y="18"/>
                  <a:pt x="235" y="26"/>
                </a:cubicBezTo>
                <a:cubicBezTo>
                  <a:pt x="131" y="443"/>
                  <a:pt x="131" y="443"/>
                  <a:pt x="131" y="443"/>
                </a:cubicBezTo>
                <a:cubicBezTo>
                  <a:pt x="131" y="443"/>
                  <a:pt x="131" y="452"/>
                  <a:pt x="122" y="4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0">
            <a:extLst>
              <a:ext uri="{FF2B5EF4-FFF2-40B4-BE49-F238E27FC236}">
                <a16:creationId xmlns:a16="http://schemas.microsoft.com/office/drawing/2014/main" id="{27B9C739-25E6-8843-9132-0DFABB83E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922" y="10025095"/>
            <a:ext cx="653066" cy="35301"/>
          </a:xfrm>
          <a:custGeom>
            <a:avLst/>
            <a:gdLst>
              <a:gd name="T0" fmla="*/ 643 w 652"/>
              <a:gd name="T1" fmla="*/ 35 h 36"/>
              <a:gd name="T2" fmla="*/ 643 w 652"/>
              <a:gd name="T3" fmla="*/ 35 h 36"/>
              <a:gd name="T4" fmla="*/ 643 w 652"/>
              <a:gd name="T5" fmla="*/ 35 h 36"/>
              <a:gd name="T6" fmla="*/ 17 w 652"/>
              <a:gd name="T7" fmla="*/ 35 h 36"/>
              <a:gd name="T8" fmla="*/ 0 w 652"/>
              <a:gd name="T9" fmla="*/ 18 h 36"/>
              <a:gd name="T10" fmla="*/ 17 w 652"/>
              <a:gd name="T11" fmla="*/ 0 h 36"/>
              <a:gd name="T12" fmla="*/ 17 w 652"/>
              <a:gd name="T13" fmla="*/ 0 h 36"/>
              <a:gd name="T14" fmla="*/ 643 w 652"/>
              <a:gd name="T15" fmla="*/ 9 h 36"/>
              <a:gd name="T16" fmla="*/ 651 w 652"/>
              <a:gd name="T17" fmla="*/ 18 h 36"/>
              <a:gd name="T18" fmla="*/ 643 w 652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2" h="36">
                <a:moveTo>
                  <a:pt x="643" y="35"/>
                </a:moveTo>
                <a:lnTo>
                  <a:pt x="643" y="35"/>
                </a:lnTo>
                <a:lnTo>
                  <a:pt x="643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643" y="9"/>
                  <a:pt x="643" y="9"/>
                  <a:pt x="643" y="9"/>
                </a:cubicBezTo>
                <a:cubicBezTo>
                  <a:pt x="651" y="9"/>
                  <a:pt x="651" y="9"/>
                  <a:pt x="651" y="18"/>
                </a:cubicBezTo>
                <a:cubicBezTo>
                  <a:pt x="651" y="26"/>
                  <a:pt x="651" y="35"/>
                  <a:pt x="643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38">
            <a:extLst>
              <a:ext uri="{FF2B5EF4-FFF2-40B4-BE49-F238E27FC236}">
                <a16:creationId xmlns:a16="http://schemas.microsoft.com/office/drawing/2014/main" id="{42809579-BB3E-4546-AC5C-AC3503FF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206" y="8767499"/>
            <a:ext cx="670717" cy="661892"/>
          </a:xfrm>
          <a:custGeom>
            <a:avLst/>
            <a:gdLst>
              <a:gd name="T0" fmla="*/ 26 w 670"/>
              <a:gd name="T1" fmla="*/ 661 h 662"/>
              <a:gd name="T2" fmla="*/ 26 w 670"/>
              <a:gd name="T3" fmla="*/ 661 h 662"/>
              <a:gd name="T4" fmla="*/ 8 w 670"/>
              <a:gd name="T5" fmla="*/ 652 h 662"/>
              <a:gd name="T6" fmla="*/ 8 w 670"/>
              <a:gd name="T7" fmla="*/ 626 h 662"/>
              <a:gd name="T8" fmla="*/ 113 w 670"/>
              <a:gd name="T9" fmla="*/ 531 h 662"/>
              <a:gd name="T10" fmla="*/ 121 w 670"/>
              <a:gd name="T11" fmla="*/ 522 h 662"/>
              <a:gd name="T12" fmla="*/ 226 w 670"/>
              <a:gd name="T13" fmla="*/ 478 h 662"/>
              <a:gd name="T14" fmla="*/ 243 w 670"/>
              <a:gd name="T15" fmla="*/ 478 h 662"/>
              <a:gd name="T16" fmla="*/ 330 w 670"/>
              <a:gd name="T17" fmla="*/ 522 h 662"/>
              <a:gd name="T18" fmla="*/ 434 w 670"/>
              <a:gd name="T19" fmla="*/ 426 h 662"/>
              <a:gd name="T20" fmla="*/ 434 w 670"/>
              <a:gd name="T21" fmla="*/ 418 h 662"/>
              <a:gd name="T22" fmla="*/ 538 w 670"/>
              <a:gd name="T23" fmla="*/ 365 h 662"/>
              <a:gd name="T24" fmla="*/ 634 w 670"/>
              <a:gd name="T25" fmla="*/ 322 h 662"/>
              <a:gd name="T26" fmla="*/ 634 w 670"/>
              <a:gd name="T27" fmla="*/ 18 h 662"/>
              <a:gd name="T28" fmla="*/ 651 w 670"/>
              <a:gd name="T29" fmla="*/ 0 h 662"/>
              <a:gd name="T30" fmla="*/ 669 w 670"/>
              <a:gd name="T31" fmla="*/ 18 h 662"/>
              <a:gd name="T32" fmla="*/ 669 w 670"/>
              <a:gd name="T33" fmla="*/ 331 h 662"/>
              <a:gd name="T34" fmla="*/ 669 w 670"/>
              <a:gd name="T35" fmla="*/ 331 h 662"/>
              <a:gd name="T36" fmla="*/ 669 w 670"/>
              <a:gd name="T37" fmla="*/ 643 h 662"/>
              <a:gd name="T38" fmla="*/ 651 w 670"/>
              <a:gd name="T39" fmla="*/ 661 h 662"/>
              <a:gd name="T40" fmla="*/ 26 w 670"/>
              <a:gd name="T41" fmla="*/ 661 h 662"/>
              <a:gd name="T42" fmla="*/ 139 w 670"/>
              <a:gd name="T43" fmla="*/ 565 h 662"/>
              <a:gd name="T44" fmla="*/ 139 w 670"/>
              <a:gd name="T45" fmla="*/ 565 h 662"/>
              <a:gd name="T46" fmla="*/ 78 w 670"/>
              <a:gd name="T47" fmla="*/ 626 h 662"/>
              <a:gd name="T48" fmla="*/ 634 w 670"/>
              <a:gd name="T49" fmla="*/ 626 h 662"/>
              <a:gd name="T50" fmla="*/ 634 w 670"/>
              <a:gd name="T51" fmla="*/ 365 h 662"/>
              <a:gd name="T52" fmla="*/ 556 w 670"/>
              <a:gd name="T53" fmla="*/ 409 h 662"/>
              <a:gd name="T54" fmla="*/ 556 w 670"/>
              <a:gd name="T55" fmla="*/ 409 h 662"/>
              <a:gd name="T56" fmla="*/ 460 w 670"/>
              <a:gd name="T57" fmla="*/ 452 h 662"/>
              <a:gd name="T58" fmla="*/ 356 w 670"/>
              <a:gd name="T59" fmla="*/ 557 h 662"/>
              <a:gd name="T60" fmla="*/ 330 w 670"/>
              <a:gd name="T61" fmla="*/ 565 h 662"/>
              <a:gd name="T62" fmla="*/ 234 w 670"/>
              <a:gd name="T63" fmla="*/ 513 h 662"/>
              <a:gd name="T64" fmla="*/ 139 w 670"/>
              <a:gd name="T65" fmla="*/ 565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0" h="662">
                <a:moveTo>
                  <a:pt x="26" y="661"/>
                </a:moveTo>
                <a:lnTo>
                  <a:pt x="26" y="661"/>
                </a:lnTo>
                <a:cubicBezTo>
                  <a:pt x="17" y="661"/>
                  <a:pt x="8" y="661"/>
                  <a:pt x="8" y="652"/>
                </a:cubicBezTo>
                <a:cubicBezTo>
                  <a:pt x="0" y="643"/>
                  <a:pt x="8" y="635"/>
                  <a:pt x="8" y="626"/>
                </a:cubicBezTo>
                <a:cubicBezTo>
                  <a:pt x="113" y="531"/>
                  <a:pt x="113" y="531"/>
                  <a:pt x="113" y="531"/>
                </a:cubicBezTo>
                <a:cubicBezTo>
                  <a:pt x="113" y="531"/>
                  <a:pt x="113" y="531"/>
                  <a:pt x="121" y="522"/>
                </a:cubicBezTo>
                <a:cubicBezTo>
                  <a:pt x="226" y="478"/>
                  <a:pt x="226" y="478"/>
                  <a:pt x="226" y="478"/>
                </a:cubicBezTo>
                <a:cubicBezTo>
                  <a:pt x="234" y="470"/>
                  <a:pt x="234" y="470"/>
                  <a:pt x="243" y="478"/>
                </a:cubicBezTo>
                <a:cubicBezTo>
                  <a:pt x="330" y="522"/>
                  <a:pt x="330" y="522"/>
                  <a:pt x="330" y="522"/>
                </a:cubicBezTo>
                <a:cubicBezTo>
                  <a:pt x="434" y="426"/>
                  <a:pt x="434" y="426"/>
                  <a:pt x="434" y="426"/>
                </a:cubicBezTo>
                <a:lnTo>
                  <a:pt x="434" y="418"/>
                </a:lnTo>
                <a:cubicBezTo>
                  <a:pt x="538" y="365"/>
                  <a:pt x="538" y="365"/>
                  <a:pt x="538" y="365"/>
                </a:cubicBezTo>
                <a:cubicBezTo>
                  <a:pt x="634" y="322"/>
                  <a:pt x="634" y="322"/>
                  <a:pt x="634" y="322"/>
                </a:cubicBezTo>
                <a:cubicBezTo>
                  <a:pt x="634" y="18"/>
                  <a:pt x="634" y="18"/>
                  <a:pt x="634" y="18"/>
                </a:cubicBezTo>
                <a:cubicBezTo>
                  <a:pt x="634" y="9"/>
                  <a:pt x="643" y="0"/>
                  <a:pt x="651" y="0"/>
                </a:cubicBezTo>
                <a:cubicBezTo>
                  <a:pt x="660" y="0"/>
                  <a:pt x="669" y="9"/>
                  <a:pt x="669" y="18"/>
                </a:cubicBezTo>
                <a:cubicBezTo>
                  <a:pt x="669" y="331"/>
                  <a:pt x="669" y="331"/>
                  <a:pt x="669" y="331"/>
                </a:cubicBezTo>
                <a:lnTo>
                  <a:pt x="669" y="331"/>
                </a:lnTo>
                <a:cubicBezTo>
                  <a:pt x="669" y="643"/>
                  <a:pt x="669" y="643"/>
                  <a:pt x="669" y="643"/>
                </a:cubicBezTo>
                <a:cubicBezTo>
                  <a:pt x="669" y="652"/>
                  <a:pt x="660" y="661"/>
                  <a:pt x="651" y="661"/>
                </a:cubicBezTo>
                <a:lnTo>
                  <a:pt x="26" y="661"/>
                </a:lnTo>
                <a:close/>
                <a:moveTo>
                  <a:pt x="139" y="565"/>
                </a:moveTo>
                <a:lnTo>
                  <a:pt x="139" y="565"/>
                </a:lnTo>
                <a:cubicBezTo>
                  <a:pt x="78" y="626"/>
                  <a:pt x="78" y="626"/>
                  <a:pt x="78" y="626"/>
                </a:cubicBezTo>
                <a:cubicBezTo>
                  <a:pt x="634" y="626"/>
                  <a:pt x="634" y="626"/>
                  <a:pt x="634" y="626"/>
                </a:cubicBezTo>
                <a:cubicBezTo>
                  <a:pt x="634" y="365"/>
                  <a:pt x="634" y="365"/>
                  <a:pt x="634" y="365"/>
                </a:cubicBezTo>
                <a:cubicBezTo>
                  <a:pt x="556" y="409"/>
                  <a:pt x="556" y="409"/>
                  <a:pt x="556" y="409"/>
                </a:cubicBezTo>
                <a:lnTo>
                  <a:pt x="556" y="409"/>
                </a:lnTo>
                <a:cubicBezTo>
                  <a:pt x="460" y="452"/>
                  <a:pt x="460" y="452"/>
                  <a:pt x="460" y="452"/>
                </a:cubicBezTo>
                <a:cubicBezTo>
                  <a:pt x="356" y="557"/>
                  <a:pt x="356" y="557"/>
                  <a:pt x="356" y="557"/>
                </a:cubicBezTo>
                <a:cubicBezTo>
                  <a:pt x="347" y="565"/>
                  <a:pt x="339" y="565"/>
                  <a:pt x="330" y="565"/>
                </a:cubicBezTo>
                <a:cubicBezTo>
                  <a:pt x="234" y="513"/>
                  <a:pt x="234" y="513"/>
                  <a:pt x="234" y="513"/>
                </a:cubicBezTo>
                <a:lnTo>
                  <a:pt x="139" y="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39">
            <a:extLst>
              <a:ext uri="{FF2B5EF4-FFF2-40B4-BE49-F238E27FC236}">
                <a16:creationId xmlns:a16="http://schemas.microsoft.com/office/drawing/2014/main" id="{ED511B14-EA86-6C42-BEFF-A40F6319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108" y="8895466"/>
            <a:ext cx="573639" cy="436847"/>
          </a:xfrm>
          <a:custGeom>
            <a:avLst/>
            <a:gdLst>
              <a:gd name="T0" fmla="*/ 26 w 574"/>
              <a:gd name="T1" fmla="*/ 434 h 435"/>
              <a:gd name="T2" fmla="*/ 26 w 574"/>
              <a:gd name="T3" fmla="*/ 434 h 435"/>
              <a:gd name="T4" fmla="*/ 9 w 574"/>
              <a:gd name="T5" fmla="*/ 426 h 435"/>
              <a:gd name="T6" fmla="*/ 9 w 574"/>
              <a:gd name="T7" fmla="*/ 400 h 435"/>
              <a:gd name="T8" fmla="*/ 113 w 574"/>
              <a:gd name="T9" fmla="*/ 243 h 435"/>
              <a:gd name="T10" fmla="*/ 113 w 574"/>
              <a:gd name="T11" fmla="*/ 243 h 435"/>
              <a:gd name="T12" fmla="*/ 217 w 574"/>
              <a:gd name="T13" fmla="*/ 113 h 435"/>
              <a:gd name="T14" fmla="*/ 235 w 574"/>
              <a:gd name="T15" fmla="*/ 104 h 435"/>
              <a:gd name="T16" fmla="*/ 365 w 574"/>
              <a:gd name="T17" fmla="*/ 78 h 435"/>
              <a:gd name="T18" fmla="*/ 426 w 574"/>
              <a:gd name="T19" fmla="*/ 9 h 435"/>
              <a:gd name="T20" fmla="*/ 443 w 574"/>
              <a:gd name="T21" fmla="*/ 0 h 435"/>
              <a:gd name="T22" fmla="*/ 547 w 574"/>
              <a:gd name="T23" fmla="*/ 0 h 435"/>
              <a:gd name="T24" fmla="*/ 565 w 574"/>
              <a:gd name="T25" fmla="*/ 26 h 435"/>
              <a:gd name="T26" fmla="*/ 547 w 574"/>
              <a:gd name="T27" fmla="*/ 43 h 435"/>
              <a:gd name="T28" fmla="*/ 452 w 574"/>
              <a:gd name="T29" fmla="*/ 43 h 435"/>
              <a:gd name="T30" fmla="*/ 391 w 574"/>
              <a:gd name="T31" fmla="*/ 113 h 435"/>
              <a:gd name="T32" fmla="*/ 374 w 574"/>
              <a:gd name="T33" fmla="*/ 122 h 435"/>
              <a:gd name="T34" fmla="*/ 243 w 574"/>
              <a:gd name="T35" fmla="*/ 148 h 435"/>
              <a:gd name="T36" fmla="*/ 148 w 574"/>
              <a:gd name="T37" fmla="*/ 269 h 435"/>
              <a:gd name="T38" fmla="*/ 104 w 574"/>
              <a:gd name="T39" fmla="*/ 330 h 435"/>
              <a:gd name="T40" fmla="*/ 156 w 574"/>
              <a:gd name="T41" fmla="*/ 295 h 435"/>
              <a:gd name="T42" fmla="*/ 217 w 574"/>
              <a:gd name="T43" fmla="*/ 217 h 435"/>
              <a:gd name="T44" fmla="*/ 235 w 574"/>
              <a:gd name="T45" fmla="*/ 208 h 435"/>
              <a:gd name="T46" fmla="*/ 382 w 574"/>
              <a:gd name="T47" fmla="*/ 182 h 435"/>
              <a:gd name="T48" fmla="*/ 382 w 574"/>
              <a:gd name="T49" fmla="*/ 182 h 435"/>
              <a:gd name="T50" fmla="*/ 434 w 574"/>
              <a:gd name="T51" fmla="*/ 182 h 435"/>
              <a:gd name="T52" fmla="*/ 530 w 574"/>
              <a:gd name="T53" fmla="*/ 87 h 435"/>
              <a:gd name="T54" fmla="*/ 565 w 574"/>
              <a:gd name="T55" fmla="*/ 87 h 435"/>
              <a:gd name="T56" fmla="*/ 565 w 574"/>
              <a:gd name="T57" fmla="*/ 113 h 435"/>
              <a:gd name="T58" fmla="*/ 460 w 574"/>
              <a:gd name="T59" fmla="*/ 217 h 435"/>
              <a:gd name="T60" fmla="*/ 443 w 574"/>
              <a:gd name="T61" fmla="*/ 226 h 435"/>
              <a:gd name="T62" fmla="*/ 382 w 574"/>
              <a:gd name="T63" fmla="*/ 226 h 435"/>
              <a:gd name="T64" fmla="*/ 243 w 574"/>
              <a:gd name="T65" fmla="*/ 243 h 435"/>
              <a:gd name="T66" fmla="*/ 182 w 574"/>
              <a:gd name="T67" fmla="*/ 321 h 435"/>
              <a:gd name="T68" fmla="*/ 182 w 574"/>
              <a:gd name="T69" fmla="*/ 321 h 435"/>
              <a:gd name="T70" fmla="*/ 35 w 574"/>
              <a:gd name="T71" fmla="*/ 434 h 435"/>
              <a:gd name="T72" fmla="*/ 26 w 574"/>
              <a:gd name="T73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4" h="435">
                <a:moveTo>
                  <a:pt x="26" y="434"/>
                </a:moveTo>
                <a:lnTo>
                  <a:pt x="26" y="434"/>
                </a:lnTo>
                <a:cubicBezTo>
                  <a:pt x="17" y="434"/>
                  <a:pt x="9" y="434"/>
                  <a:pt x="9" y="426"/>
                </a:cubicBezTo>
                <a:cubicBezTo>
                  <a:pt x="0" y="426"/>
                  <a:pt x="0" y="408"/>
                  <a:pt x="9" y="400"/>
                </a:cubicBezTo>
                <a:cubicBezTo>
                  <a:pt x="113" y="243"/>
                  <a:pt x="113" y="243"/>
                  <a:pt x="113" y="243"/>
                </a:cubicBezTo>
                <a:lnTo>
                  <a:pt x="113" y="243"/>
                </a:lnTo>
                <a:cubicBezTo>
                  <a:pt x="217" y="113"/>
                  <a:pt x="217" y="113"/>
                  <a:pt x="217" y="113"/>
                </a:cubicBezTo>
                <a:cubicBezTo>
                  <a:pt x="226" y="113"/>
                  <a:pt x="226" y="104"/>
                  <a:pt x="235" y="104"/>
                </a:cubicBezTo>
                <a:cubicBezTo>
                  <a:pt x="365" y="78"/>
                  <a:pt x="365" y="78"/>
                  <a:pt x="365" y="78"/>
                </a:cubicBezTo>
                <a:cubicBezTo>
                  <a:pt x="426" y="9"/>
                  <a:pt x="426" y="9"/>
                  <a:pt x="426" y="9"/>
                </a:cubicBezTo>
                <a:cubicBezTo>
                  <a:pt x="434" y="9"/>
                  <a:pt x="443" y="0"/>
                  <a:pt x="443" y="0"/>
                </a:cubicBezTo>
                <a:cubicBezTo>
                  <a:pt x="547" y="0"/>
                  <a:pt x="547" y="0"/>
                  <a:pt x="547" y="0"/>
                </a:cubicBezTo>
                <a:cubicBezTo>
                  <a:pt x="556" y="0"/>
                  <a:pt x="565" y="17"/>
                  <a:pt x="565" y="26"/>
                </a:cubicBezTo>
                <a:cubicBezTo>
                  <a:pt x="565" y="35"/>
                  <a:pt x="556" y="43"/>
                  <a:pt x="547" y="43"/>
                </a:cubicBezTo>
                <a:cubicBezTo>
                  <a:pt x="452" y="43"/>
                  <a:pt x="452" y="43"/>
                  <a:pt x="452" y="43"/>
                </a:cubicBezTo>
                <a:cubicBezTo>
                  <a:pt x="391" y="113"/>
                  <a:pt x="391" y="113"/>
                  <a:pt x="391" y="113"/>
                </a:cubicBezTo>
                <a:cubicBezTo>
                  <a:pt x="382" y="113"/>
                  <a:pt x="382" y="113"/>
                  <a:pt x="374" y="122"/>
                </a:cubicBezTo>
                <a:cubicBezTo>
                  <a:pt x="243" y="148"/>
                  <a:pt x="243" y="148"/>
                  <a:pt x="243" y="148"/>
                </a:cubicBezTo>
                <a:cubicBezTo>
                  <a:pt x="148" y="269"/>
                  <a:pt x="148" y="269"/>
                  <a:pt x="148" y="269"/>
                </a:cubicBezTo>
                <a:cubicBezTo>
                  <a:pt x="104" y="330"/>
                  <a:pt x="104" y="330"/>
                  <a:pt x="104" y="330"/>
                </a:cubicBezTo>
                <a:cubicBezTo>
                  <a:pt x="156" y="295"/>
                  <a:pt x="156" y="295"/>
                  <a:pt x="156" y="295"/>
                </a:cubicBezTo>
                <a:cubicBezTo>
                  <a:pt x="217" y="217"/>
                  <a:pt x="217" y="217"/>
                  <a:pt x="217" y="217"/>
                </a:cubicBezTo>
                <a:cubicBezTo>
                  <a:pt x="226" y="208"/>
                  <a:pt x="226" y="208"/>
                  <a:pt x="235" y="208"/>
                </a:cubicBezTo>
                <a:cubicBezTo>
                  <a:pt x="382" y="182"/>
                  <a:pt x="382" y="182"/>
                  <a:pt x="382" y="182"/>
                </a:cubicBezTo>
                <a:lnTo>
                  <a:pt x="382" y="182"/>
                </a:lnTo>
                <a:cubicBezTo>
                  <a:pt x="434" y="182"/>
                  <a:pt x="434" y="182"/>
                  <a:pt x="434" y="182"/>
                </a:cubicBezTo>
                <a:cubicBezTo>
                  <a:pt x="530" y="87"/>
                  <a:pt x="530" y="87"/>
                  <a:pt x="530" y="87"/>
                </a:cubicBezTo>
                <a:cubicBezTo>
                  <a:pt x="539" y="78"/>
                  <a:pt x="556" y="78"/>
                  <a:pt x="565" y="87"/>
                </a:cubicBezTo>
                <a:cubicBezTo>
                  <a:pt x="573" y="87"/>
                  <a:pt x="573" y="104"/>
                  <a:pt x="565" y="113"/>
                </a:cubicBezTo>
                <a:cubicBezTo>
                  <a:pt x="460" y="217"/>
                  <a:pt x="460" y="217"/>
                  <a:pt x="460" y="217"/>
                </a:cubicBezTo>
                <a:cubicBezTo>
                  <a:pt x="460" y="217"/>
                  <a:pt x="452" y="226"/>
                  <a:pt x="443" y="226"/>
                </a:cubicBezTo>
                <a:cubicBezTo>
                  <a:pt x="382" y="226"/>
                  <a:pt x="382" y="226"/>
                  <a:pt x="382" y="226"/>
                </a:cubicBezTo>
                <a:cubicBezTo>
                  <a:pt x="243" y="243"/>
                  <a:pt x="243" y="243"/>
                  <a:pt x="243" y="243"/>
                </a:cubicBezTo>
                <a:cubicBezTo>
                  <a:pt x="182" y="321"/>
                  <a:pt x="182" y="321"/>
                  <a:pt x="182" y="321"/>
                </a:cubicBezTo>
                <a:lnTo>
                  <a:pt x="182" y="321"/>
                </a:lnTo>
                <a:cubicBezTo>
                  <a:pt x="35" y="434"/>
                  <a:pt x="35" y="434"/>
                  <a:pt x="35" y="434"/>
                </a:cubicBezTo>
                <a:lnTo>
                  <a:pt x="26" y="43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40">
            <a:extLst>
              <a:ext uri="{FF2B5EF4-FFF2-40B4-BE49-F238E27FC236}">
                <a16:creationId xmlns:a16="http://schemas.microsoft.com/office/drawing/2014/main" id="{8C43D6F9-A8EB-664D-8550-4FE1B1FE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964" y="6600909"/>
            <a:ext cx="776619" cy="141204"/>
          </a:xfrm>
          <a:custGeom>
            <a:avLst/>
            <a:gdLst>
              <a:gd name="T0" fmla="*/ 703 w 774"/>
              <a:gd name="T1" fmla="*/ 139 h 140"/>
              <a:gd name="T2" fmla="*/ 703 w 774"/>
              <a:gd name="T3" fmla="*/ 139 h 140"/>
              <a:gd name="T4" fmla="*/ 599 w 774"/>
              <a:gd name="T5" fmla="*/ 139 h 140"/>
              <a:gd name="T6" fmla="*/ 582 w 774"/>
              <a:gd name="T7" fmla="*/ 122 h 140"/>
              <a:gd name="T8" fmla="*/ 599 w 774"/>
              <a:gd name="T9" fmla="*/ 105 h 140"/>
              <a:gd name="T10" fmla="*/ 703 w 774"/>
              <a:gd name="T11" fmla="*/ 105 h 140"/>
              <a:gd name="T12" fmla="*/ 729 w 774"/>
              <a:gd name="T13" fmla="*/ 70 h 140"/>
              <a:gd name="T14" fmla="*/ 703 w 774"/>
              <a:gd name="T15" fmla="*/ 35 h 140"/>
              <a:gd name="T16" fmla="*/ 69 w 774"/>
              <a:gd name="T17" fmla="*/ 35 h 140"/>
              <a:gd name="T18" fmla="*/ 43 w 774"/>
              <a:gd name="T19" fmla="*/ 70 h 140"/>
              <a:gd name="T20" fmla="*/ 69 w 774"/>
              <a:gd name="T21" fmla="*/ 105 h 140"/>
              <a:gd name="T22" fmla="*/ 173 w 774"/>
              <a:gd name="T23" fmla="*/ 105 h 140"/>
              <a:gd name="T24" fmla="*/ 191 w 774"/>
              <a:gd name="T25" fmla="*/ 122 h 140"/>
              <a:gd name="T26" fmla="*/ 173 w 774"/>
              <a:gd name="T27" fmla="*/ 139 h 140"/>
              <a:gd name="T28" fmla="*/ 69 w 774"/>
              <a:gd name="T29" fmla="*/ 139 h 140"/>
              <a:gd name="T30" fmla="*/ 0 w 774"/>
              <a:gd name="T31" fmla="*/ 70 h 140"/>
              <a:gd name="T32" fmla="*/ 69 w 774"/>
              <a:gd name="T33" fmla="*/ 0 h 140"/>
              <a:gd name="T34" fmla="*/ 703 w 774"/>
              <a:gd name="T35" fmla="*/ 0 h 140"/>
              <a:gd name="T36" fmla="*/ 773 w 774"/>
              <a:gd name="T37" fmla="*/ 70 h 140"/>
              <a:gd name="T38" fmla="*/ 703 w 774"/>
              <a:gd name="T3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4" h="140">
                <a:moveTo>
                  <a:pt x="703" y="139"/>
                </a:moveTo>
                <a:lnTo>
                  <a:pt x="703" y="139"/>
                </a:lnTo>
                <a:cubicBezTo>
                  <a:pt x="599" y="139"/>
                  <a:pt x="599" y="139"/>
                  <a:pt x="599" y="139"/>
                </a:cubicBezTo>
                <a:cubicBezTo>
                  <a:pt x="590" y="139"/>
                  <a:pt x="582" y="131"/>
                  <a:pt x="582" y="122"/>
                </a:cubicBezTo>
                <a:cubicBezTo>
                  <a:pt x="582" y="114"/>
                  <a:pt x="590" y="105"/>
                  <a:pt x="599" y="105"/>
                </a:cubicBezTo>
                <a:cubicBezTo>
                  <a:pt x="703" y="105"/>
                  <a:pt x="703" y="105"/>
                  <a:pt x="703" y="105"/>
                </a:cubicBezTo>
                <a:cubicBezTo>
                  <a:pt x="721" y="105"/>
                  <a:pt x="729" y="87"/>
                  <a:pt x="729" y="70"/>
                </a:cubicBezTo>
                <a:cubicBezTo>
                  <a:pt x="729" y="53"/>
                  <a:pt x="721" y="35"/>
                  <a:pt x="703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52" y="35"/>
                  <a:pt x="43" y="53"/>
                  <a:pt x="43" y="70"/>
                </a:cubicBezTo>
                <a:cubicBezTo>
                  <a:pt x="43" y="87"/>
                  <a:pt x="52" y="105"/>
                  <a:pt x="69" y="105"/>
                </a:cubicBezTo>
                <a:cubicBezTo>
                  <a:pt x="173" y="105"/>
                  <a:pt x="173" y="105"/>
                  <a:pt x="173" y="105"/>
                </a:cubicBezTo>
                <a:cubicBezTo>
                  <a:pt x="182" y="105"/>
                  <a:pt x="191" y="114"/>
                  <a:pt x="191" y="122"/>
                </a:cubicBezTo>
                <a:cubicBezTo>
                  <a:pt x="191" y="131"/>
                  <a:pt x="182" y="139"/>
                  <a:pt x="173" y="139"/>
                </a:cubicBezTo>
                <a:cubicBezTo>
                  <a:pt x="69" y="139"/>
                  <a:pt x="69" y="139"/>
                  <a:pt x="69" y="139"/>
                </a:cubicBezTo>
                <a:cubicBezTo>
                  <a:pt x="34" y="139"/>
                  <a:pt x="0" y="114"/>
                  <a:pt x="0" y="70"/>
                </a:cubicBezTo>
                <a:cubicBezTo>
                  <a:pt x="0" y="27"/>
                  <a:pt x="34" y="0"/>
                  <a:pt x="69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738" y="0"/>
                  <a:pt x="773" y="27"/>
                  <a:pt x="773" y="70"/>
                </a:cubicBezTo>
                <a:cubicBezTo>
                  <a:pt x="773" y="114"/>
                  <a:pt x="738" y="139"/>
                  <a:pt x="703" y="1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41">
            <a:extLst>
              <a:ext uri="{FF2B5EF4-FFF2-40B4-BE49-F238E27FC236}">
                <a16:creationId xmlns:a16="http://schemas.microsoft.com/office/drawing/2014/main" id="{BE8F8C8F-1A20-3345-8E28-C5555556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407" y="6653860"/>
            <a:ext cx="463323" cy="538339"/>
          </a:xfrm>
          <a:custGeom>
            <a:avLst/>
            <a:gdLst>
              <a:gd name="T0" fmla="*/ 426 w 461"/>
              <a:gd name="T1" fmla="*/ 537 h 538"/>
              <a:gd name="T2" fmla="*/ 426 w 461"/>
              <a:gd name="T3" fmla="*/ 537 h 538"/>
              <a:gd name="T4" fmla="*/ 35 w 461"/>
              <a:gd name="T5" fmla="*/ 537 h 538"/>
              <a:gd name="T6" fmla="*/ 0 w 461"/>
              <a:gd name="T7" fmla="*/ 502 h 538"/>
              <a:gd name="T8" fmla="*/ 0 w 461"/>
              <a:gd name="T9" fmla="*/ 26 h 538"/>
              <a:gd name="T10" fmla="*/ 17 w 461"/>
              <a:gd name="T11" fmla="*/ 0 h 538"/>
              <a:gd name="T12" fmla="*/ 43 w 461"/>
              <a:gd name="T13" fmla="*/ 26 h 538"/>
              <a:gd name="T14" fmla="*/ 43 w 461"/>
              <a:gd name="T15" fmla="*/ 494 h 538"/>
              <a:gd name="T16" fmla="*/ 417 w 461"/>
              <a:gd name="T17" fmla="*/ 494 h 538"/>
              <a:gd name="T18" fmla="*/ 417 w 461"/>
              <a:gd name="T19" fmla="*/ 26 h 538"/>
              <a:gd name="T20" fmla="*/ 443 w 461"/>
              <a:gd name="T21" fmla="*/ 0 h 538"/>
              <a:gd name="T22" fmla="*/ 460 w 461"/>
              <a:gd name="T23" fmla="*/ 26 h 538"/>
              <a:gd name="T24" fmla="*/ 460 w 461"/>
              <a:gd name="T25" fmla="*/ 502 h 538"/>
              <a:gd name="T26" fmla="*/ 426 w 461"/>
              <a:gd name="T27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1" h="538">
                <a:moveTo>
                  <a:pt x="426" y="537"/>
                </a:moveTo>
                <a:lnTo>
                  <a:pt x="426" y="537"/>
                </a:lnTo>
                <a:cubicBezTo>
                  <a:pt x="35" y="537"/>
                  <a:pt x="35" y="537"/>
                  <a:pt x="35" y="537"/>
                </a:cubicBezTo>
                <a:cubicBezTo>
                  <a:pt x="17" y="537"/>
                  <a:pt x="0" y="520"/>
                  <a:pt x="0" y="50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35" y="0"/>
                  <a:pt x="43" y="8"/>
                  <a:pt x="43" y="26"/>
                </a:cubicBezTo>
                <a:cubicBezTo>
                  <a:pt x="43" y="494"/>
                  <a:pt x="43" y="494"/>
                  <a:pt x="43" y="494"/>
                </a:cubicBezTo>
                <a:cubicBezTo>
                  <a:pt x="417" y="494"/>
                  <a:pt x="417" y="494"/>
                  <a:pt x="417" y="494"/>
                </a:cubicBezTo>
                <a:cubicBezTo>
                  <a:pt x="417" y="26"/>
                  <a:pt x="417" y="26"/>
                  <a:pt x="417" y="26"/>
                </a:cubicBezTo>
                <a:cubicBezTo>
                  <a:pt x="417" y="8"/>
                  <a:pt x="426" y="0"/>
                  <a:pt x="443" y="0"/>
                </a:cubicBezTo>
                <a:cubicBezTo>
                  <a:pt x="452" y="0"/>
                  <a:pt x="460" y="8"/>
                  <a:pt x="460" y="26"/>
                </a:cubicBezTo>
                <a:cubicBezTo>
                  <a:pt x="460" y="502"/>
                  <a:pt x="460" y="502"/>
                  <a:pt x="460" y="502"/>
                </a:cubicBezTo>
                <a:cubicBezTo>
                  <a:pt x="460" y="520"/>
                  <a:pt x="443" y="537"/>
                  <a:pt x="426" y="5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42">
            <a:extLst>
              <a:ext uri="{FF2B5EF4-FFF2-40B4-BE49-F238E27FC236}">
                <a16:creationId xmlns:a16="http://schemas.microsoft.com/office/drawing/2014/main" id="{00E8EC0C-B903-8A43-A0B3-AFE69D29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611" y="6653860"/>
            <a:ext cx="180916" cy="194155"/>
          </a:xfrm>
          <a:custGeom>
            <a:avLst/>
            <a:gdLst>
              <a:gd name="T0" fmla="*/ 87 w 183"/>
              <a:gd name="T1" fmla="*/ 43 h 192"/>
              <a:gd name="T2" fmla="*/ 43 w 183"/>
              <a:gd name="T3" fmla="*/ 95 h 192"/>
              <a:gd name="T4" fmla="*/ 87 w 183"/>
              <a:gd name="T5" fmla="*/ 147 h 192"/>
              <a:gd name="T6" fmla="*/ 139 w 183"/>
              <a:gd name="T7" fmla="*/ 95 h 192"/>
              <a:gd name="T8" fmla="*/ 87 w 183"/>
              <a:gd name="T9" fmla="*/ 43 h 192"/>
              <a:gd name="T10" fmla="*/ 182 w 183"/>
              <a:gd name="T11" fmla="*/ 95 h 192"/>
              <a:gd name="T12" fmla="*/ 87 w 183"/>
              <a:gd name="T13" fmla="*/ 191 h 192"/>
              <a:gd name="T14" fmla="*/ 0 w 183"/>
              <a:gd name="T15" fmla="*/ 95 h 192"/>
              <a:gd name="T16" fmla="*/ 87 w 183"/>
              <a:gd name="T17" fmla="*/ 0 h 192"/>
              <a:gd name="T18" fmla="*/ 182 w 183"/>
              <a:gd name="T19" fmla="*/ 9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92">
                <a:moveTo>
                  <a:pt x="87" y="43"/>
                </a:moveTo>
                <a:cubicBezTo>
                  <a:pt x="61" y="43"/>
                  <a:pt x="43" y="69"/>
                  <a:pt x="43" y="95"/>
                </a:cubicBezTo>
                <a:cubicBezTo>
                  <a:pt x="43" y="121"/>
                  <a:pt x="61" y="147"/>
                  <a:pt x="87" y="147"/>
                </a:cubicBezTo>
                <a:cubicBezTo>
                  <a:pt x="122" y="147"/>
                  <a:pt x="139" y="121"/>
                  <a:pt x="139" y="95"/>
                </a:cubicBezTo>
                <a:cubicBezTo>
                  <a:pt x="139" y="69"/>
                  <a:pt x="122" y="43"/>
                  <a:pt x="87" y="43"/>
                </a:cubicBezTo>
                <a:close/>
                <a:moveTo>
                  <a:pt x="182" y="95"/>
                </a:moveTo>
                <a:cubicBezTo>
                  <a:pt x="182" y="147"/>
                  <a:pt x="139" y="191"/>
                  <a:pt x="87" y="191"/>
                </a:cubicBezTo>
                <a:cubicBezTo>
                  <a:pt x="43" y="191"/>
                  <a:pt x="0" y="147"/>
                  <a:pt x="0" y="95"/>
                </a:cubicBezTo>
                <a:cubicBezTo>
                  <a:pt x="0" y="43"/>
                  <a:pt x="43" y="0"/>
                  <a:pt x="87" y="0"/>
                </a:cubicBezTo>
                <a:cubicBezTo>
                  <a:pt x="139" y="0"/>
                  <a:pt x="182" y="43"/>
                  <a:pt x="182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43">
            <a:extLst>
              <a:ext uri="{FF2B5EF4-FFF2-40B4-BE49-F238E27FC236}">
                <a16:creationId xmlns:a16="http://schemas.microsoft.com/office/drawing/2014/main" id="{12A5984A-923B-9A43-95B1-ED323B38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834" y="6653860"/>
            <a:ext cx="304469" cy="454498"/>
          </a:xfrm>
          <a:custGeom>
            <a:avLst/>
            <a:gdLst>
              <a:gd name="T0" fmla="*/ 243 w 305"/>
              <a:gd name="T1" fmla="*/ 451 h 452"/>
              <a:gd name="T2" fmla="*/ 243 w 305"/>
              <a:gd name="T3" fmla="*/ 451 h 452"/>
              <a:gd name="T4" fmla="*/ 61 w 305"/>
              <a:gd name="T5" fmla="*/ 451 h 452"/>
              <a:gd name="T6" fmla="*/ 44 w 305"/>
              <a:gd name="T7" fmla="*/ 434 h 452"/>
              <a:gd name="T8" fmla="*/ 18 w 305"/>
              <a:gd name="T9" fmla="*/ 417 h 452"/>
              <a:gd name="T10" fmla="*/ 0 w 305"/>
              <a:gd name="T11" fmla="*/ 391 h 452"/>
              <a:gd name="T12" fmla="*/ 0 w 305"/>
              <a:gd name="T13" fmla="*/ 26 h 452"/>
              <a:gd name="T14" fmla="*/ 18 w 305"/>
              <a:gd name="T15" fmla="*/ 0 h 452"/>
              <a:gd name="T16" fmla="*/ 44 w 305"/>
              <a:gd name="T17" fmla="*/ 26 h 452"/>
              <a:gd name="T18" fmla="*/ 44 w 305"/>
              <a:gd name="T19" fmla="*/ 373 h 452"/>
              <a:gd name="T20" fmla="*/ 78 w 305"/>
              <a:gd name="T21" fmla="*/ 417 h 452"/>
              <a:gd name="T22" fmla="*/ 226 w 305"/>
              <a:gd name="T23" fmla="*/ 417 h 452"/>
              <a:gd name="T24" fmla="*/ 261 w 305"/>
              <a:gd name="T25" fmla="*/ 373 h 452"/>
              <a:gd name="T26" fmla="*/ 261 w 305"/>
              <a:gd name="T27" fmla="*/ 26 h 452"/>
              <a:gd name="T28" fmla="*/ 287 w 305"/>
              <a:gd name="T29" fmla="*/ 0 h 452"/>
              <a:gd name="T30" fmla="*/ 304 w 305"/>
              <a:gd name="T31" fmla="*/ 26 h 452"/>
              <a:gd name="T32" fmla="*/ 304 w 305"/>
              <a:gd name="T33" fmla="*/ 391 h 452"/>
              <a:gd name="T34" fmla="*/ 287 w 305"/>
              <a:gd name="T35" fmla="*/ 417 h 452"/>
              <a:gd name="T36" fmla="*/ 261 w 305"/>
              <a:gd name="T37" fmla="*/ 434 h 452"/>
              <a:gd name="T38" fmla="*/ 243 w 305"/>
              <a:gd name="T39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5" h="452">
                <a:moveTo>
                  <a:pt x="243" y="451"/>
                </a:moveTo>
                <a:lnTo>
                  <a:pt x="243" y="451"/>
                </a:lnTo>
                <a:cubicBezTo>
                  <a:pt x="61" y="451"/>
                  <a:pt x="61" y="451"/>
                  <a:pt x="61" y="451"/>
                </a:cubicBezTo>
                <a:cubicBezTo>
                  <a:pt x="52" y="451"/>
                  <a:pt x="44" y="443"/>
                  <a:pt x="44" y="434"/>
                </a:cubicBezTo>
                <a:cubicBezTo>
                  <a:pt x="44" y="425"/>
                  <a:pt x="35" y="417"/>
                  <a:pt x="18" y="417"/>
                </a:cubicBezTo>
                <a:cubicBezTo>
                  <a:pt x="9" y="417"/>
                  <a:pt x="0" y="399"/>
                  <a:pt x="0" y="39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8" y="0"/>
                </a:cubicBezTo>
                <a:cubicBezTo>
                  <a:pt x="35" y="0"/>
                  <a:pt x="44" y="8"/>
                  <a:pt x="44" y="26"/>
                </a:cubicBezTo>
                <a:cubicBezTo>
                  <a:pt x="44" y="373"/>
                  <a:pt x="44" y="373"/>
                  <a:pt x="44" y="373"/>
                </a:cubicBezTo>
                <a:cubicBezTo>
                  <a:pt x="61" y="382"/>
                  <a:pt x="70" y="399"/>
                  <a:pt x="78" y="417"/>
                </a:cubicBezTo>
                <a:cubicBezTo>
                  <a:pt x="226" y="417"/>
                  <a:pt x="226" y="417"/>
                  <a:pt x="226" y="417"/>
                </a:cubicBezTo>
                <a:cubicBezTo>
                  <a:pt x="235" y="399"/>
                  <a:pt x="243" y="382"/>
                  <a:pt x="261" y="373"/>
                </a:cubicBezTo>
                <a:cubicBezTo>
                  <a:pt x="261" y="26"/>
                  <a:pt x="261" y="26"/>
                  <a:pt x="261" y="26"/>
                </a:cubicBezTo>
                <a:cubicBezTo>
                  <a:pt x="261" y="8"/>
                  <a:pt x="269" y="0"/>
                  <a:pt x="287" y="0"/>
                </a:cubicBezTo>
                <a:cubicBezTo>
                  <a:pt x="296" y="0"/>
                  <a:pt x="304" y="8"/>
                  <a:pt x="304" y="26"/>
                </a:cubicBezTo>
                <a:cubicBezTo>
                  <a:pt x="304" y="391"/>
                  <a:pt x="304" y="391"/>
                  <a:pt x="304" y="391"/>
                </a:cubicBezTo>
                <a:cubicBezTo>
                  <a:pt x="304" y="399"/>
                  <a:pt x="296" y="417"/>
                  <a:pt x="287" y="417"/>
                </a:cubicBezTo>
                <a:cubicBezTo>
                  <a:pt x="269" y="417"/>
                  <a:pt x="261" y="425"/>
                  <a:pt x="261" y="434"/>
                </a:cubicBezTo>
                <a:cubicBezTo>
                  <a:pt x="261" y="443"/>
                  <a:pt x="252" y="451"/>
                  <a:pt x="243" y="4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2">
            <a:extLst>
              <a:ext uri="{FF2B5EF4-FFF2-40B4-BE49-F238E27FC236}">
                <a16:creationId xmlns:a16="http://schemas.microsoft.com/office/drawing/2014/main" id="{95D2CB6F-D423-E04F-BE39-70789092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162" y="3536350"/>
            <a:ext cx="1138454" cy="1138454"/>
          </a:xfrm>
          <a:custGeom>
            <a:avLst/>
            <a:gdLst>
              <a:gd name="T0" fmla="*/ 1138 w 1139"/>
              <a:gd name="T1" fmla="*/ 574 h 1139"/>
              <a:gd name="T2" fmla="*/ 1138 w 1139"/>
              <a:gd name="T3" fmla="*/ 574 h 1139"/>
              <a:gd name="T4" fmla="*/ 565 w 1139"/>
              <a:gd name="T5" fmla="*/ 1138 h 1139"/>
              <a:gd name="T6" fmla="*/ 0 w 1139"/>
              <a:gd name="T7" fmla="*/ 574 h 1139"/>
              <a:gd name="T8" fmla="*/ 565 w 1139"/>
              <a:gd name="T9" fmla="*/ 0 h 1139"/>
              <a:gd name="T10" fmla="*/ 1138 w 1139"/>
              <a:gd name="T11" fmla="*/ 574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74"/>
                </a:moveTo>
                <a:lnTo>
                  <a:pt x="1138" y="574"/>
                </a:lnTo>
                <a:cubicBezTo>
                  <a:pt x="1138" y="886"/>
                  <a:pt x="886" y="1138"/>
                  <a:pt x="565" y="1138"/>
                </a:cubicBezTo>
                <a:cubicBezTo>
                  <a:pt x="252" y="1138"/>
                  <a:pt x="0" y="886"/>
                  <a:pt x="0" y="574"/>
                </a:cubicBezTo>
                <a:cubicBezTo>
                  <a:pt x="0" y="261"/>
                  <a:pt x="252" y="0"/>
                  <a:pt x="565" y="0"/>
                </a:cubicBezTo>
                <a:cubicBezTo>
                  <a:pt x="886" y="0"/>
                  <a:pt x="1138" y="261"/>
                  <a:pt x="1138" y="57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2">
            <a:extLst>
              <a:ext uri="{FF2B5EF4-FFF2-40B4-BE49-F238E27FC236}">
                <a16:creationId xmlns:a16="http://schemas.microsoft.com/office/drawing/2014/main" id="{72DA3425-3CBA-8F49-9CEC-26569024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443" y="6428816"/>
            <a:ext cx="1138454" cy="1138454"/>
          </a:xfrm>
          <a:custGeom>
            <a:avLst/>
            <a:gdLst>
              <a:gd name="T0" fmla="*/ 1138 w 1139"/>
              <a:gd name="T1" fmla="*/ 574 h 1139"/>
              <a:gd name="T2" fmla="*/ 1138 w 1139"/>
              <a:gd name="T3" fmla="*/ 574 h 1139"/>
              <a:gd name="T4" fmla="*/ 565 w 1139"/>
              <a:gd name="T5" fmla="*/ 1138 h 1139"/>
              <a:gd name="T6" fmla="*/ 0 w 1139"/>
              <a:gd name="T7" fmla="*/ 574 h 1139"/>
              <a:gd name="T8" fmla="*/ 565 w 1139"/>
              <a:gd name="T9" fmla="*/ 0 h 1139"/>
              <a:gd name="T10" fmla="*/ 1138 w 1139"/>
              <a:gd name="T11" fmla="*/ 574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74"/>
                </a:moveTo>
                <a:lnTo>
                  <a:pt x="1138" y="574"/>
                </a:lnTo>
                <a:cubicBezTo>
                  <a:pt x="1138" y="886"/>
                  <a:pt x="886" y="1138"/>
                  <a:pt x="565" y="1138"/>
                </a:cubicBezTo>
                <a:cubicBezTo>
                  <a:pt x="252" y="1138"/>
                  <a:pt x="0" y="886"/>
                  <a:pt x="0" y="574"/>
                </a:cubicBezTo>
                <a:cubicBezTo>
                  <a:pt x="0" y="261"/>
                  <a:pt x="252" y="0"/>
                  <a:pt x="565" y="0"/>
                </a:cubicBezTo>
                <a:cubicBezTo>
                  <a:pt x="886" y="0"/>
                  <a:pt x="1138" y="261"/>
                  <a:pt x="1138" y="57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2C308E9-2D77-5646-B595-395832BBE013}"/>
              </a:ext>
            </a:extLst>
          </p:cNvPr>
          <p:cNvGrpSpPr/>
          <p:nvPr/>
        </p:nvGrpSpPr>
        <p:grpSpPr>
          <a:xfrm>
            <a:off x="10397551" y="3786431"/>
            <a:ext cx="666060" cy="666060"/>
            <a:chOff x="6207970" y="9449118"/>
            <a:chExt cx="666060" cy="666060"/>
          </a:xfrm>
          <a:solidFill>
            <a:schemeClr val="bg1"/>
          </a:solidFill>
        </p:grpSpPr>
        <p:sp>
          <p:nvSpPr>
            <p:cNvPr id="124" name="Freeform 433">
              <a:extLst>
                <a:ext uri="{FF2B5EF4-FFF2-40B4-BE49-F238E27FC236}">
                  <a16:creationId xmlns:a16="http://schemas.microsoft.com/office/drawing/2014/main" id="{B9DC2A20-9268-8A47-8A29-94F9AAFD3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70" y="9449118"/>
              <a:ext cx="54745" cy="666060"/>
            </a:xfrm>
            <a:custGeom>
              <a:avLst/>
              <a:gdLst>
                <a:gd name="T0" fmla="*/ 27 w 55"/>
                <a:gd name="T1" fmla="*/ 642 h 643"/>
                <a:gd name="T2" fmla="*/ 27 w 55"/>
                <a:gd name="T3" fmla="*/ 642 h 643"/>
                <a:gd name="T4" fmla="*/ 27 w 55"/>
                <a:gd name="T5" fmla="*/ 642 h 643"/>
                <a:gd name="T6" fmla="*/ 0 w 55"/>
                <a:gd name="T7" fmla="*/ 615 h 643"/>
                <a:gd name="T8" fmla="*/ 9 w 55"/>
                <a:gd name="T9" fmla="*/ 18 h 643"/>
                <a:gd name="T10" fmla="*/ 27 w 55"/>
                <a:gd name="T11" fmla="*/ 0 h 643"/>
                <a:gd name="T12" fmla="*/ 27 w 55"/>
                <a:gd name="T13" fmla="*/ 0 h 643"/>
                <a:gd name="T14" fmla="*/ 54 w 55"/>
                <a:gd name="T15" fmla="*/ 28 h 643"/>
                <a:gd name="T16" fmla="*/ 45 w 55"/>
                <a:gd name="T17" fmla="*/ 615 h 643"/>
                <a:gd name="T18" fmla="*/ 27 w 55"/>
                <a:gd name="T19" fmla="*/ 642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43">
                  <a:moveTo>
                    <a:pt x="27" y="642"/>
                  </a:moveTo>
                  <a:lnTo>
                    <a:pt x="27" y="642"/>
                  </a:lnTo>
                  <a:lnTo>
                    <a:pt x="27" y="642"/>
                  </a:lnTo>
                  <a:cubicBezTo>
                    <a:pt x="9" y="642"/>
                    <a:pt x="0" y="633"/>
                    <a:pt x="0" y="6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9"/>
                    <a:pt x="18" y="0"/>
                    <a:pt x="27" y="0"/>
                  </a:cubicBezTo>
                  <a:lnTo>
                    <a:pt x="27" y="0"/>
                  </a:lnTo>
                  <a:cubicBezTo>
                    <a:pt x="45" y="0"/>
                    <a:pt x="54" y="9"/>
                    <a:pt x="54" y="28"/>
                  </a:cubicBezTo>
                  <a:cubicBezTo>
                    <a:pt x="45" y="615"/>
                    <a:pt x="45" y="615"/>
                    <a:pt x="45" y="615"/>
                  </a:cubicBezTo>
                  <a:cubicBezTo>
                    <a:pt x="45" y="633"/>
                    <a:pt x="36" y="642"/>
                    <a:pt x="27" y="6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434">
              <a:extLst>
                <a:ext uri="{FF2B5EF4-FFF2-40B4-BE49-F238E27FC236}">
                  <a16:creationId xmlns:a16="http://schemas.microsoft.com/office/drawing/2014/main" id="{B1E2DA43-8B5D-E44E-A422-208163848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70" y="10069557"/>
              <a:ext cx="666060" cy="45621"/>
            </a:xfrm>
            <a:custGeom>
              <a:avLst/>
              <a:gdLst>
                <a:gd name="T0" fmla="*/ 27 w 642"/>
                <a:gd name="T1" fmla="*/ 45 h 46"/>
                <a:gd name="T2" fmla="*/ 27 w 642"/>
                <a:gd name="T3" fmla="*/ 45 h 46"/>
                <a:gd name="T4" fmla="*/ 0 w 642"/>
                <a:gd name="T5" fmla="*/ 18 h 46"/>
                <a:gd name="T6" fmla="*/ 27 w 642"/>
                <a:gd name="T7" fmla="*/ 0 h 46"/>
                <a:gd name="T8" fmla="*/ 614 w 642"/>
                <a:gd name="T9" fmla="*/ 0 h 46"/>
                <a:gd name="T10" fmla="*/ 641 w 642"/>
                <a:gd name="T11" fmla="*/ 18 h 46"/>
                <a:gd name="T12" fmla="*/ 614 w 642"/>
                <a:gd name="T13" fmla="*/ 45 h 46"/>
                <a:gd name="T14" fmla="*/ 27 w 642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2" h="46">
                  <a:moveTo>
                    <a:pt x="27" y="45"/>
                  </a:moveTo>
                  <a:lnTo>
                    <a:pt x="27" y="45"/>
                  </a:ln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32" y="0"/>
                    <a:pt x="641" y="9"/>
                    <a:pt x="641" y="18"/>
                  </a:cubicBezTo>
                  <a:cubicBezTo>
                    <a:pt x="641" y="36"/>
                    <a:pt x="632" y="45"/>
                    <a:pt x="614" y="45"/>
                  </a:cubicBezTo>
                  <a:lnTo>
                    <a:pt x="27" y="4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435">
              <a:extLst>
                <a:ext uri="{FF2B5EF4-FFF2-40B4-BE49-F238E27FC236}">
                  <a16:creationId xmlns:a16="http://schemas.microsoft.com/office/drawing/2014/main" id="{489D433C-2547-EF4A-8FDD-49FB23B4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584" y="9823206"/>
              <a:ext cx="177922" cy="291971"/>
            </a:xfrm>
            <a:custGeom>
              <a:avLst/>
              <a:gdLst>
                <a:gd name="T0" fmla="*/ 145 w 173"/>
                <a:gd name="T1" fmla="*/ 280 h 281"/>
                <a:gd name="T2" fmla="*/ 145 w 173"/>
                <a:gd name="T3" fmla="*/ 280 h 281"/>
                <a:gd name="T4" fmla="*/ 27 w 173"/>
                <a:gd name="T5" fmla="*/ 280 h 281"/>
                <a:gd name="T6" fmla="*/ 0 w 173"/>
                <a:gd name="T7" fmla="*/ 253 h 281"/>
                <a:gd name="T8" fmla="*/ 0 w 173"/>
                <a:gd name="T9" fmla="*/ 18 h 281"/>
                <a:gd name="T10" fmla="*/ 27 w 173"/>
                <a:gd name="T11" fmla="*/ 0 h 281"/>
                <a:gd name="T12" fmla="*/ 145 w 173"/>
                <a:gd name="T13" fmla="*/ 0 h 281"/>
                <a:gd name="T14" fmla="*/ 172 w 173"/>
                <a:gd name="T15" fmla="*/ 18 h 281"/>
                <a:gd name="T16" fmla="*/ 172 w 173"/>
                <a:gd name="T17" fmla="*/ 253 h 281"/>
                <a:gd name="T18" fmla="*/ 145 w 173"/>
                <a:gd name="T19" fmla="*/ 280 h 281"/>
                <a:gd name="T20" fmla="*/ 54 w 173"/>
                <a:gd name="T21" fmla="*/ 235 h 281"/>
                <a:gd name="T22" fmla="*/ 54 w 173"/>
                <a:gd name="T23" fmla="*/ 235 h 281"/>
                <a:gd name="T24" fmla="*/ 118 w 173"/>
                <a:gd name="T25" fmla="*/ 235 h 281"/>
                <a:gd name="T26" fmla="*/ 118 w 173"/>
                <a:gd name="T27" fmla="*/ 45 h 281"/>
                <a:gd name="T28" fmla="*/ 54 w 173"/>
                <a:gd name="T29" fmla="*/ 45 h 281"/>
                <a:gd name="T30" fmla="*/ 54 w 173"/>
                <a:gd name="T31" fmla="*/ 2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281">
                  <a:moveTo>
                    <a:pt x="145" y="280"/>
                  </a:moveTo>
                  <a:lnTo>
                    <a:pt x="145" y="280"/>
                  </a:lnTo>
                  <a:cubicBezTo>
                    <a:pt x="27" y="280"/>
                    <a:pt x="27" y="280"/>
                    <a:pt x="27" y="280"/>
                  </a:cubicBezTo>
                  <a:cubicBezTo>
                    <a:pt x="18" y="280"/>
                    <a:pt x="0" y="271"/>
                    <a:pt x="0" y="25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4" y="0"/>
                    <a:pt x="172" y="9"/>
                    <a:pt x="172" y="18"/>
                  </a:cubicBezTo>
                  <a:cubicBezTo>
                    <a:pt x="172" y="253"/>
                    <a:pt x="172" y="253"/>
                    <a:pt x="172" y="253"/>
                  </a:cubicBezTo>
                  <a:cubicBezTo>
                    <a:pt x="172" y="271"/>
                    <a:pt x="154" y="280"/>
                    <a:pt x="145" y="280"/>
                  </a:cubicBezTo>
                  <a:close/>
                  <a:moveTo>
                    <a:pt x="54" y="235"/>
                  </a:moveTo>
                  <a:lnTo>
                    <a:pt x="54" y="235"/>
                  </a:lnTo>
                  <a:cubicBezTo>
                    <a:pt x="118" y="235"/>
                    <a:pt x="118" y="235"/>
                    <a:pt x="118" y="23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54" y="45"/>
                    <a:pt x="54" y="45"/>
                    <a:pt x="54" y="45"/>
                  </a:cubicBezTo>
                  <a:lnTo>
                    <a:pt x="54" y="23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436">
              <a:extLst>
                <a:ext uri="{FF2B5EF4-FFF2-40B4-BE49-F238E27FC236}">
                  <a16:creationId xmlns:a16="http://schemas.microsoft.com/office/drawing/2014/main" id="{5077F2EA-206A-2D45-ABF3-AE2414FFA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885" y="9690905"/>
              <a:ext cx="168795" cy="424272"/>
            </a:xfrm>
            <a:custGeom>
              <a:avLst/>
              <a:gdLst>
                <a:gd name="T0" fmla="*/ 135 w 163"/>
                <a:gd name="T1" fmla="*/ 407 h 408"/>
                <a:gd name="T2" fmla="*/ 135 w 163"/>
                <a:gd name="T3" fmla="*/ 407 h 408"/>
                <a:gd name="T4" fmla="*/ 18 w 163"/>
                <a:gd name="T5" fmla="*/ 407 h 408"/>
                <a:gd name="T6" fmla="*/ 0 w 163"/>
                <a:gd name="T7" fmla="*/ 380 h 408"/>
                <a:gd name="T8" fmla="*/ 0 w 163"/>
                <a:gd name="T9" fmla="*/ 27 h 408"/>
                <a:gd name="T10" fmla="*/ 18 w 163"/>
                <a:gd name="T11" fmla="*/ 0 h 408"/>
                <a:gd name="T12" fmla="*/ 135 w 163"/>
                <a:gd name="T13" fmla="*/ 0 h 408"/>
                <a:gd name="T14" fmla="*/ 162 w 163"/>
                <a:gd name="T15" fmla="*/ 27 h 408"/>
                <a:gd name="T16" fmla="*/ 162 w 163"/>
                <a:gd name="T17" fmla="*/ 380 h 408"/>
                <a:gd name="T18" fmla="*/ 135 w 163"/>
                <a:gd name="T19" fmla="*/ 407 h 408"/>
                <a:gd name="T20" fmla="*/ 45 w 163"/>
                <a:gd name="T21" fmla="*/ 362 h 408"/>
                <a:gd name="T22" fmla="*/ 45 w 163"/>
                <a:gd name="T23" fmla="*/ 362 h 408"/>
                <a:gd name="T24" fmla="*/ 117 w 163"/>
                <a:gd name="T25" fmla="*/ 362 h 408"/>
                <a:gd name="T26" fmla="*/ 117 w 163"/>
                <a:gd name="T27" fmla="*/ 46 h 408"/>
                <a:gd name="T28" fmla="*/ 45 w 163"/>
                <a:gd name="T29" fmla="*/ 46 h 408"/>
                <a:gd name="T30" fmla="*/ 45 w 163"/>
                <a:gd name="T31" fmla="*/ 36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408">
                  <a:moveTo>
                    <a:pt x="135" y="407"/>
                  </a:moveTo>
                  <a:lnTo>
                    <a:pt x="135" y="407"/>
                  </a:lnTo>
                  <a:cubicBezTo>
                    <a:pt x="18" y="407"/>
                    <a:pt x="18" y="407"/>
                    <a:pt x="18" y="407"/>
                  </a:cubicBezTo>
                  <a:cubicBezTo>
                    <a:pt x="9" y="407"/>
                    <a:pt x="0" y="398"/>
                    <a:pt x="0" y="38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53" y="0"/>
                    <a:pt x="162" y="9"/>
                    <a:pt x="162" y="27"/>
                  </a:cubicBezTo>
                  <a:cubicBezTo>
                    <a:pt x="162" y="380"/>
                    <a:pt x="162" y="380"/>
                    <a:pt x="162" y="380"/>
                  </a:cubicBezTo>
                  <a:cubicBezTo>
                    <a:pt x="162" y="398"/>
                    <a:pt x="153" y="407"/>
                    <a:pt x="135" y="407"/>
                  </a:cubicBezTo>
                  <a:close/>
                  <a:moveTo>
                    <a:pt x="45" y="362"/>
                  </a:moveTo>
                  <a:lnTo>
                    <a:pt x="45" y="362"/>
                  </a:lnTo>
                  <a:cubicBezTo>
                    <a:pt x="117" y="362"/>
                    <a:pt x="117" y="362"/>
                    <a:pt x="117" y="362"/>
                  </a:cubicBezTo>
                  <a:cubicBezTo>
                    <a:pt x="117" y="46"/>
                    <a:pt x="117" y="46"/>
                    <a:pt x="117" y="46"/>
                  </a:cubicBezTo>
                  <a:cubicBezTo>
                    <a:pt x="45" y="46"/>
                    <a:pt x="45" y="46"/>
                    <a:pt x="45" y="46"/>
                  </a:cubicBezTo>
                  <a:lnTo>
                    <a:pt x="45" y="3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437">
              <a:extLst>
                <a:ext uri="{FF2B5EF4-FFF2-40B4-BE49-F238E27FC236}">
                  <a16:creationId xmlns:a16="http://schemas.microsoft.com/office/drawing/2014/main" id="{6C4274CF-8EA1-074F-9A0B-EFB3C5C6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2059" y="9741089"/>
              <a:ext cx="168797" cy="374088"/>
            </a:xfrm>
            <a:custGeom>
              <a:avLst/>
              <a:gdLst>
                <a:gd name="T0" fmla="*/ 136 w 164"/>
                <a:gd name="T1" fmla="*/ 361 h 362"/>
                <a:gd name="T2" fmla="*/ 136 w 164"/>
                <a:gd name="T3" fmla="*/ 361 h 362"/>
                <a:gd name="T4" fmla="*/ 18 w 164"/>
                <a:gd name="T5" fmla="*/ 361 h 362"/>
                <a:gd name="T6" fmla="*/ 0 w 164"/>
                <a:gd name="T7" fmla="*/ 334 h 362"/>
                <a:gd name="T8" fmla="*/ 0 w 164"/>
                <a:gd name="T9" fmla="*/ 17 h 362"/>
                <a:gd name="T10" fmla="*/ 18 w 164"/>
                <a:gd name="T11" fmla="*/ 0 h 362"/>
                <a:gd name="T12" fmla="*/ 136 w 164"/>
                <a:gd name="T13" fmla="*/ 0 h 362"/>
                <a:gd name="T14" fmla="*/ 163 w 164"/>
                <a:gd name="T15" fmla="*/ 17 h 362"/>
                <a:gd name="T16" fmla="*/ 163 w 164"/>
                <a:gd name="T17" fmla="*/ 334 h 362"/>
                <a:gd name="T18" fmla="*/ 136 w 164"/>
                <a:gd name="T19" fmla="*/ 361 h 362"/>
                <a:gd name="T20" fmla="*/ 45 w 164"/>
                <a:gd name="T21" fmla="*/ 316 h 362"/>
                <a:gd name="T22" fmla="*/ 45 w 164"/>
                <a:gd name="T23" fmla="*/ 316 h 362"/>
                <a:gd name="T24" fmla="*/ 118 w 164"/>
                <a:gd name="T25" fmla="*/ 316 h 362"/>
                <a:gd name="T26" fmla="*/ 118 w 164"/>
                <a:gd name="T27" fmla="*/ 45 h 362"/>
                <a:gd name="T28" fmla="*/ 45 w 164"/>
                <a:gd name="T29" fmla="*/ 45 h 362"/>
                <a:gd name="T30" fmla="*/ 45 w 164"/>
                <a:gd name="T31" fmla="*/ 316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362">
                  <a:moveTo>
                    <a:pt x="136" y="361"/>
                  </a:moveTo>
                  <a:lnTo>
                    <a:pt x="136" y="361"/>
                  </a:lnTo>
                  <a:cubicBezTo>
                    <a:pt x="18" y="361"/>
                    <a:pt x="18" y="361"/>
                    <a:pt x="18" y="361"/>
                  </a:cubicBezTo>
                  <a:cubicBezTo>
                    <a:pt x="9" y="361"/>
                    <a:pt x="0" y="352"/>
                    <a:pt x="0" y="33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4" y="0"/>
                    <a:pt x="163" y="9"/>
                    <a:pt x="163" y="17"/>
                  </a:cubicBezTo>
                  <a:cubicBezTo>
                    <a:pt x="163" y="334"/>
                    <a:pt x="163" y="334"/>
                    <a:pt x="163" y="334"/>
                  </a:cubicBezTo>
                  <a:cubicBezTo>
                    <a:pt x="163" y="352"/>
                    <a:pt x="154" y="361"/>
                    <a:pt x="136" y="361"/>
                  </a:cubicBezTo>
                  <a:close/>
                  <a:moveTo>
                    <a:pt x="45" y="316"/>
                  </a:moveTo>
                  <a:lnTo>
                    <a:pt x="45" y="316"/>
                  </a:lnTo>
                  <a:cubicBezTo>
                    <a:pt x="118" y="316"/>
                    <a:pt x="118" y="316"/>
                    <a:pt x="118" y="316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3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438">
              <a:extLst>
                <a:ext uri="{FF2B5EF4-FFF2-40B4-BE49-F238E27FC236}">
                  <a16:creationId xmlns:a16="http://schemas.microsoft.com/office/drawing/2014/main" id="{EBE88A76-56B3-6F4F-890D-A7DE6441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016" y="9458242"/>
              <a:ext cx="469890" cy="232663"/>
            </a:xfrm>
            <a:custGeom>
              <a:avLst/>
              <a:gdLst>
                <a:gd name="T0" fmla="*/ 19 w 453"/>
                <a:gd name="T1" fmla="*/ 226 h 227"/>
                <a:gd name="T2" fmla="*/ 19 w 453"/>
                <a:gd name="T3" fmla="*/ 226 h 227"/>
                <a:gd name="T4" fmla="*/ 0 w 453"/>
                <a:gd name="T5" fmla="*/ 217 h 227"/>
                <a:gd name="T6" fmla="*/ 0 w 453"/>
                <a:gd name="T7" fmla="*/ 199 h 227"/>
                <a:gd name="T8" fmla="*/ 127 w 453"/>
                <a:gd name="T9" fmla="*/ 82 h 227"/>
                <a:gd name="T10" fmla="*/ 154 w 453"/>
                <a:gd name="T11" fmla="*/ 82 h 227"/>
                <a:gd name="T12" fmla="*/ 272 w 453"/>
                <a:gd name="T13" fmla="*/ 190 h 227"/>
                <a:gd name="T14" fmla="*/ 425 w 453"/>
                <a:gd name="T15" fmla="*/ 9 h 227"/>
                <a:gd name="T16" fmla="*/ 443 w 453"/>
                <a:gd name="T17" fmla="*/ 9 h 227"/>
                <a:gd name="T18" fmla="*/ 443 w 453"/>
                <a:gd name="T19" fmla="*/ 28 h 227"/>
                <a:gd name="T20" fmla="*/ 280 w 453"/>
                <a:gd name="T21" fmla="*/ 217 h 227"/>
                <a:gd name="T22" fmla="*/ 272 w 453"/>
                <a:gd name="T23" fmla="*/ 226 h 227"/>
                <a:gd name="T24" fmla="*/ 263 w 453"/>
                <a:gd name="T25" fmla="*/ 217 h 227"/>
                <a:gd name="T26" fmla="*/ 145 w 453"/>
                <a:gd name="T27" fmla="*/ 109 h 227"/>
                <a:gd name="T28" fmla="*/ 27 w 453"/>
                <a:gd name="T29" fmla="*/ 217 h 227"/>
                <a:gd name="T30" fmla="*/ 19 w 453"/>
                <a:gd name="T31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3" h="227">
                  <a:moveTo>
                    <a:pt x="19" y="226"/>
                  </a:moveTo>
                  <a:lnTo>
                    <a:pt x="19" y="226"/>
                  </a:lnTo>
                  <a:cubicBezTo>
                    <a:pt x="10" y="226"/>
                    <a:pt x="10" y="217"/>
                    <a:pt x="0" y="217"/>
                  </a:cubicBezTo>
                  <a:cubicBezTo>
                    <a:pt x="0" y="208"/>
                    <a:pt x="0" y="199"/>
                    <a:pt x="0" y="199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6" y="73"/>
                    <a:pt x="145" y="73"/>
                    <a:pt x="154" y="82"/>
                  </a:cubicBezTo>
                  <a:cubicBezTo>
                    <a:pt x="272" y="190"/>
                    <a:pt x="272" y="190"/>
                    <a:pt x="272" y="190"/>
                  </a:cubicBezTo>
                  <a:cubicBezTo>
                    <a:pt x="425" y="9"/>
                    <a:pt x="425" y="9"/>
                    <a:pt x="425" y="9"/>
                  </a:cubicBezTo>
                  <a:cubicBezTo>
                    <a:pt x="434" y="0"/>
                    <a:pt x="443" y="0"/>
                    <a:pt x="443" y="9"/>
                  </a:cubicBezTo>
                  <a:cubicBezTo>
                    <a:pt x="452" y="9"/>
                    <a:pt x="452" y="19"/>
                    <a:pt x="443" y="28"/>
                  </a:cubicBezTo>
                  <a:cubicBezTo>
                    <a:pt x="280" y="217"/>
                    <a:pt x="280" y="217"/>
                    <a:pt x="280" y="217"/>
                  </a:cubicBezTo>
                  <a:lnTo>
                    <a:pt x="272" y="226"/>
                  </a:lnTo>
                  <a:cubicBezTo>
                    <a:pt x="263" y="226"/>
                    <a:pt x="263" y="217"/>
                    <a:pt x="263" y="217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19" y="217"/>
                    <a:pt x="19" y="226"/>
                    <a:pt x="19" y="2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439">
              <a:extLst>
                <a:ext uri="{FF2B5EF4-FFF2-40B4-BE49-F238E27FC236}">
                  <a16:creationId xmlns:a16="http://schemas.microsoft.com/office/drawing/2014/main" id="{C8549ABA-1C0C-3149-8844-4A2B91BF2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849" y="9458242"/>
              <a:ext cx="45621" cy="123174"/>
            </a:xfrm>
            <a:custGeom>
              <a:avLst/>
              <a:gdLst>
                <a:gd name="T0" fmla="*/ 27 w 46"/>
                <a:gd name="T1" fmla="*/ 118 h 119"/>
                <a:gd name="T2" fmla="*/ 27 w 46"/>
                <a:gd name="T3" fmla="*/ 118 h 119"/>
                <a:gd name="T4" fmla="*/ 9 w 46"/>
                <a:gd name="T5" fmla="*/ 100 h 119"/>
                <a:gd name="T6" fmla="*/ 9 w 46"/>
                <a:gd name="T7" fmla="*/ 19 h 119"/>
                <a:gd name="T8" fmla="*/ 18 w 46"/>
                <a:gd name="T9" fmla="*/ 0 h 119"/>
                <a:gd name="T10" fmla="*/ 36 w 46"/>
                <a:gd name="T11" fmla="*/ 9 h 119"/>
                <a:gd name="T12" fmla="*/ 45 w 46"/>
                <a:gd name="T13" fmla="*/ 100 h 119"/>
                <a:gd name="T14" fmla="*/ 27 w 46"/>
                <a:gd name="T15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19">
                  <a:moveTo>
                    <a:pt x="27" y="118"/>
                  </a:moveTo>
                  <a:lnTo>
                    <a:pt x="27" y="118"/>
                  </a:lnTo>
                  <a:cubicBezTo>
                    <a:pt x="18" y="118"/>
                    <a:pt x="9" y="109"/>
                    <a:pt x="9" y="10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0"/>
                    <a:pt x="36" y="9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9"/>
                    <a:pt x="36" y="118"/>
                    <a:pt x="27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440">
              <a:extLst>
                <a:ext uri="{FF2B5EF4-FFF2-40B4-BE49-F238E27FC236}">
                  <a16:creationId xmlns:a16="http://schemas.microsoft.com/office/drawing/2014/main" id="{A536A77D-7AED-1E4A-9C12-11622B6F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732" y="9458242"/>
              <a:ext cx="123174" cy="36496"/>
            </a:xfrm>
            <a:custGeom>
              <a:avLst/>
              <a:gdLst>
                <a:gd name="T0" fmla="*/ 18 w 118"/>
                <a:gd name="T1" fmla="*/ 36 h 37"/>
                <a:gd name="T2" fmla="*/ 18 w 118"/>
                <a:gd name="T3" fmla="*/ 36 h 37"/>
                <a:gd name="T4" fmla="*/ 0 w 118"/>
                <a:gd name="T5" fmla="*/ 19 h 37"/>
                <a:gd name="T6" fmla="*/ 9 w 118"/>
                <a:gd name="T7" fmla="*/ 9 h 37"/>
                <a:gd name="T8" fmla="*/ 99 w 118"/>
                <a:gd name="T9" fmla="*/ 0 h 37"/>
                <a:gd name="T10" fmla="*/ 117 w 118"/>
                <a:gd name="T11" fmla="*/ 9 h 37"/>
                <a:gd name="T12" fmla="*/ 99 w 118"/>
                <a:gd name="T13" fmla="*/ 28 h 37"/>
                <a:gd name="T14" fmla="*/ 18 w 118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37">
                  <a:moveTo>
                    <a:pt x="18" y="36"/>
                  </a:moveTo>
                  <a:lnTo>
                    <a:pt x="18" y="36"/>
                  </a:lnTo>
                  <a:cubicBezTo>
                    <a:pt x="9" y="36"/>
                    <a:pt x="0" y="28"/>
                    <a:pt x="0" y="19"/>
                  </a:cubicBezTo>
                  <a:lnTo>
                    <a:pt x="9" y="9"/>
                  </a:ln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0"/>
                    <a:pt x="117" y="9"/>
                  </a:cubicBezTo>
                  <a:cubicBezTo>
                    <a:pt x="117" y="19"/>
                    <a:pt x="108" y="28"/>
                    <a:pt x="99" y="28"/>
                  </a:cubicBezTo>
                  <a:cubicBezTo>
                    <a:pt x="18" y="36"/>
                    <a:pt x="18" y="36"/>
                    <a:pt x="18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2CB23C7-DFB7-0C48-9254-891D145AFD98}"/>
              </a:ext>
            </a:extLst>
          </p:cNvPr>
          <p:cNvGrpSpPr/>
          <p:nvPr/>
        </p:nvGrpSpPr>
        <p:grpSpPr>
          <a:xfrm>
            <a:off x="6871624" y="6634405"/>
            <a:ext cx="750157" cy="750157"/>
            <a:chOff x="18977859" y="9922576"/>
            <a:chExt cx="605869" cy="605869"/>
          </a:xfrm>
          <a:solidFill>
            <a:schemeClr val="bg1"/>
          </a:solidFill>
        </p:grpSpPr>
        <p:sp>
          <p:nvSpPr>
            <p:cNvPr id="133" name="Freeform 459">
              <a:extLst>
                <a:ext uri="{FF2B5EF4-FFF2-40B4-BE49-F238E27FC236}">
                  <a16:creationId xmlns:a16="http://schemas.microsoft.com/office/drawing/2014/main" id="{34A3023B-A5B3-084A-AF84-22EDB1D0B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7859" y="9922576"/>
              <a:ext cx="605869" cy="605869"/>
            </a:xfrm>
            <a:custGeom>
              <a:avLst/>
              <a:gdLst>
                <a:gd name="T0" fmla="*/ 284 w 569"/>
                <a:gd name="T1" fmla="*/ 568 h 569"/>
                <a:gd name="T2" fmla="*/ 284 w 569"/>
                <a:gd name="T3" fmla="*/ 568 h 569"/>
                <a:gd name="T4" fmla="*/ 84 w 569"/>
                <a:gd name="T5" fmla="*/ 484 h 569"/>
                <a:gd name="T6" fmla="*/ 0 w 569"/>
                <a:gd name="T7" fmla="*/ 284 h 569"/>
                <a:gd name="T8" fmla="*/ 84 w 569"/>
                <a:gd name="T9" fmla="*/ 84 h 569"/>
                <a:gd name="T10" fmla="*/ 284 w 569"/>
                <a:gd name="T11" fmla="*/ 0 h 569"/>
                <a:gd name="T12" fmla="*/ 484 w 569"/>
                <a:gd name="T13" fmla="*/ 84 h 569"/>
                <a:gd name="T14" fmla="*/ 568 w 569"/>
                <a:gd name="T15" fmla="*/ 284 h 569"/>
                <a:gd name="T16" fmla="*/ 484 w 569"/>
                <a:gd name="T17" fmla="*/ 484 h 569"/>
                <a:gd name="T18" fmla="*/ 284 w 569"/>
                <a:gd name="T19" fmla="*/ 568 h 569"/>
                <a:gd name="T20" fmla="*/ 284 w 569"/>
                <a:gd name="T21" fmla="*/ 34 h 569"/>
                <a:gd name="T22" fmla="*/ 284 w 569"/>
                <a:gd name="T23" fmla="*/ 34 h 569"/>
                <a:gd name="T24" fmla="*/ 34 w 569"/>
                <a:gd name="T25" fmla="*/ 284 h 569"/>
                <a:gd name="T26" fmla="*/ 284 w 569"/>
                <a:gd name="T27" fmla="*/ 534 h 569"/>
                <a:gd name="T28" fmla="*/ 534 w 569"/>
                <a:gd name="T29" fmla="*/ 284 h 569"/>
                <a:gd name="T30" fmla="*/ 284 w 569"/>
                <a:gd name="T31" fmla="*/ 3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9" h="569">
                  <a:moveTo>
                    <a:pt x="284" y="568"/>
                  </a:moveTo>
                  <a:lnTo>
                    <a:pt x="284" y="568"/>
                  </a:lnTo>
                  <a:cubicBezTo>
                    <a:pt x="209" y="568"/>
                    <a:pt x="134" y="534"/>
                    <a:pt x="84" y="484"/>
                  </a:cubicBezTo>
                  <a:cubicBezTo>
                    <a:pt x="34" y="434"/>
                    <a:pt x="0" y="359"/>
                    <a:pt x="0" y="284"/>
                  </a:cubicBezTo>
                  <a:cubicBezTo>
                    <a:pt x="0" y="209"/>
                    <a:pt x="34" y="142"/>
                    <a:pt x="84" y="84"/>
                  </a:cubicBezTo>
                  <a:cubicBezTo>
                    <a:pt x="134" y="34"/>
                    <a:pt x="209" y="0"/>
                    <a:pt x="284" y="0"/>
                  </a:cubicBezTo>
                  <a:cubicBezTo>
                    <a:pt x="359" y="0"/>
                    <a:pt x="434" y="34"/>
                    <a:pt x="484" y="84"/>
                  </a:cubicBezTo>
                  <a:cubicBezTo>
                    <a:pt x="534" y="142"/>
                    <a:pt x="568" y="209"/>
                    <a:pt x="568" y="284"/>
                  </a:cubicBezTo>
                  <a:cubicBezTo>
                    <a:pt x="568" y="359"/>
                    <a:pt x="534" y="434"/>
                    <a:pt x="484" y="484"/>
                  </a:cubicBezTo>
                  <a:cubicBezTo>
                    <a:pt x="434" y="534"/>
                    <a:pt x="359" y="568"/>
                    <a:pt x="284" y="568"/>
                  </a:cubicBezTo>
                  <a:close/>
                  <a:moveTo>
                    <a:pt x="284" y="34"/>
                  </a:moveTo>
                  <a:lnTo>
                    <a:pt x="284" y="34"/>
                  </a:lnTo>
                  <a:cubicBezTo>
                    <a:pt x="150" y="34"/>
                    <a:pt x="34" y="150"/>
                    <a:pt x="34" y="284"/>
                  </a:cubicBezTo>
                  <a:cubicBezTo>
                    <a:pt x="34" y="426"/>
                    <a:pt x="150" y="534"/>
                    <a:pt x="284" y="534"/>
                  </a:cubicBezTo>
                  <a:cubicBezTo>
                    <a:pt x="417" y="534"/>
                    <a:pt x="534" y="426"/>
                    <a:pt x="534" y="284"/>
                  </a:cubicBezTo>
                  <a:cubicBezTo>
                    <a:pt x="534" y="150"/>
                    <a:pt x="417" y="34"/>
                    <a:pt x="284" y="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460">
              <a:extLst>
                <a:ext uri="{FF2B5EF4-FFF2-40B4-BE49-F238E27FC236}">
                  <a16:creationId xmlns:a16="http://schemas.microsoft.com/office/drawing/2014/main" id="{E79ECF0C-5A89-F040-B7E2-EB40631F3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8307" y="9997723"/>
              <a:ext cx="464972" cy="464969"/>
            </a:xfrm>
            <a:custGeom>
              <a:avLst/>
              <a:gdLst>
                <a:gd name="T0" fmla="*/ 217 w 435"/>
                <a:gd name="T1" fmla="*/ 434 h 435"/>
                <a:gd name="T2" fmla="*/ 217 w 435"/>
                <a:gd name="T3" fmla="*/ 434 h 435"/>
                <a:gd name="T4" fmla="*/ 0 w 435"/>
                <a:gd name="T5" fmla="*/ 217 h 435"/>
                <a:gd name="T6" fmla="*/ 217 w 435"/>
                <a:gd name="T7" fmla="*/ 0 h 435"/>
                <a:gd name="T8" fmla="*/ 434 w 435"/>
                <a:gd name="T9" fmla="*/ 217 h 435"/>
                <a:gd name="T10" fmla="*/ 217 w 435"/>
                <a:gd name="T11" fmla="*/ 434 h 435"/>
                <a:gd name="T12" fmla="*/ 217 w 435"/>
                <a:gd name="T13" fmla="*/ 33 h 435"/>
                <a:gd name="T14" fmla="*/ 217 w 435"/>
                <a:gd name="T15" fmla="*/ 33 h 435"/>
                <a:gd name="T16" fmla="*/ 33 w 435"/>
                <a:gd name="T17" fmla="*/ 217 h 435"/>
                <a:gd name="T18" fmla="*/ 217 w 435"/>
                <a:gd name="T19" fmla="*/ 401 h 435"/>
                <a:gd name="T20" fmla="*/ 401 w 435"/>
                <a:gd name="T21" fmla="*/ 217 h 435"/>
                <a:gd name="T22" fmla="*/ 217 w 435"/>
                <a:gd name="T23" fmla="*/ 3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5" h="435">
                  <a:moveTo>
                    <a:pt x="217" y="434"/>
                  </a:moveTo>
                  <a:lnTo>
                    <a:pt x="217" y="434"/>
                  </a:lnTo>
                  <a:cubicBezTo>
                    <a:pt x="100" y="434"/>
                    <a:pt x="0" y="334"/>
                    <a:pt x="0" y="217"/>
                  </a:cubicBezTo>
                  <a:cubicBezTo>
                    <a:pt x="0" y="100"/>
                    <a:pt x="100" y="0"/>
                    <a:pt x="217" y="0"/>
                  </a:cubicBezTo>
                  <a:cubicBezTo>
                    <a:pt x="334" y="0"/>
                    <a:pt x="434" y="100"/>
                    <a:pt x="434" y="217"/>
                  </a:cubicBezTo>
                  <a:cubicBezTo>
                    <a:pt x="434" y="334"/>
                    <a:pt x="334" y="434"/>
                    <a:pt x="217" y="434"/>
                  </a:cubicBezTo>
                  <a:close/>
                  <a:moveTo>
                    <a:pt x="217" y="33"/>
                  </a:moveTo>
                  <a:lnTo>
                    <a:pt x="217" y="33"/>
                  </a:lnTo>
                  <a:cubicBezTo>
                    <a:pt x="117" y="33"/>
                    <a:pt x="33" y="117"/>
                    <a:pt x="33" y="217"/>
                  </a:cubicBezTo>
                  <a:cubicBezTo>
                    <a:pt x="33" y="317"/>
                    <a:pt x="117" y="401"/>
                    <a:pt x="217" y="401"/>
                  </a:cubicBezTo>
                  <a:cubicBezTo>
                    <a:pt x="317" y="401"/>
                    <a:pt x="401" y="317"/>
                    <a:pt x="401" y="217"/>
                  </a:cubicBezTo>
                  <a:cubicBezTo>
                    <a:pt x="401" y="117"/>
                    <a:pt x="317" y="33"/>
                    <a:pt x="217" y="3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461">
              <a:extLst>
                <a:ext uri="{FF2B5EF4-FFF2-40B4-BE49-F238E27FC236}">
                  <a16:creationId xmlns:a16="http://schemas.microsoft.com/office/drawing/2014/main" id="{4B0D251C-1C9A-294B-9323-C7E3150A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5725" y="10091656"/>
              <a:ext cx="230135" cy="267709"/>
            </a:xfrm>
            <a:custGeom>
              <a:avLst/>
              <a:gdLst>
                <a:gd name="T0" fmla="*/ 209 w 218"/>
                <a:gd name="T1" fmla="*/ 25 h 251"/>
                <a:gd name="T2" fmla="*/ 209 w 218"/>
                <a:gd name="T3" fmla="*/ 25 h 251"/>
                <a:gd name="T4" fmla="*/ 209 w 218"/>
                <a:gd name="T5" fmla="*/ 8 h 251"/>
                <a:gd name="T6" fmla="*/ 184 w 218"/>
                <a:gd name="T7" fmla="*/ 8 h 251"/>
                <a:gd name="T8" fmla="*/ 109 w 218"/>
                <a:gd name="T9" fmla="*/ 83 h 251"/>
                <a:gd name="T10" fmla="*/ 34 w 218"/>
                <a:gd name="T11" fmla="*/ 0 h 251"/>
                <a:gd name="T12" fmla="*/ 9 w 218"/>
                <a:gd name="T13" fmla="*/ 0 h 251"/>
                <a:gd name="T14" fmla="*/ 9 w 218"/>
                <a:gd name="T15" fmla="*/ 25 h 251"/>
                <a:gd name="T16" fmla="*/ 92 w 218"/>
                <a:gd name="T17" fmla="*/ 108 h 251"/>
                <a:gd name="T18" fmla="*/ 92 w 218"/>
                <a:gd name="T19" fmla="*/ 133 h 251"/>
                <a:gd name="T20" fmla="*/ 67 w 218"/>
                <a:gd name="T21" fmla="*/ 133 h 251"/>
                <a:gd name="T22" fmla="*/ 50 w 218"/>
                <a:gd name="T23" fmla="*/ 150 h 251"/>
                <a:gd name="T24" fmla="*/ 67 w 218"/>
                <a:gd name="T25" fmla="*/ 167 h 251"/>
                <a:gd name="T26" fmla="*/ 92 w 218"/>
                <a:gd name="T27" fmla="*/ 167 h 251"/>
                <a:gd name="T28" fmla="*/ 92 w 218"/>
                <a:gd name="T29" fmla="*/ 175 h 251"/>
                <a:gd name="T30" fmla="*/ 67 w 218"/>
                <a:gd name="T31" fmla="*/ 175 h 251"/>
                <a:gd name="T32" fmla="*/ 50 w 218"/>
                <a:gd name="T33" fmla="*/ 192 h 251"/>
                <a:gd name="T34" fmla="*/ 67 w 218"/>
                <a:gd name="T35" fmla="*/ 208 h 251"/>
                <a:gd name="T36" fmla="*/ 92 w 218"/>
                <a:gd name="T37" fmla="*/ 208 h 251"/>
                <a:gd name="T38" fmla="*/ 92 w 218"/>
                <a:gd name="T39" fmla="*/ 242 h 251"/>
                <a:gd name="T40" fmla="*/ 109 w 218"/>
                <a:gd name="T41" fmla="*/ 250 h 251"/>
                <a:gd name="T42" fmla="*/ 109 w 218"/>
                <a:gd name="T43" fmla="*/ 250 h 251"/>
                <a:gd name="T44" fmla="*/ 126 w 218"/>
                <a:gd name="T45" fmla="*/ 233 h 251"/>
                <a:gd name="T46" fmla="*/ 126 w 218"/>
                <a:gd name="T47" fmla="*/ 208 h 251"/>
                <a:gd name="T48" fmla="*/ 151 w 218"/>
                <a:gd name="T49" fmla="*/ 208 h 251"/>
                <a:gd name="T50" fmla="*/ 167 w 218"/>
                <a:gd name="T51" fmla="*/ 192 h 251"/>
                <a:gd name="T52" fmla="*/ 151 w 218"/>
                <a:gd name="T53" fmla="*/ 175 h 251"/>
                <a:gd name="T54" fmla="*/ 126 w 218"/>
                <a:gd name="T55" fmla="*/ 175 h 251"/>
                <a:gd name="T56" fmla="*/ 126 w 218"/>
                <a:gd name="T57" fmla="*/ 167 h 251"/>
                <a:gd name="T58" fmla="*/ 151 w 218"/>
                <a:gd name="T59" fmla="*/ 167 h 251"/>
                <a:gd name="T60" fmla="*/ 167 w 218"/>
                <a:gd name="T61" fmla="*/ 150 h 251"/>
                <a:gd name="T62" fmla="*/ 151 w 218"/>
                <a:gd name="T63" fmla="*/ 133 h 251"/>
                <a:gd name="T64" fmla="*/ 126 w 218"/>
                <a:gd name="T65" fmla="*/ 133 h 251"/>
                <a:gd name="T66" fmla="*/ 126 w 218"/>
                <a:gd name="T67" fmla="*/ 108 h 251"/>
                <a:gd name="T68" fmla="*/ 209 w 218"/>
                <a:gd name="T69" fmla="*/ 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251">
                  <a:moveTo>
                    <a:pt x="209" y="25"/>
                  </a:moveTo>
                  <a:lnTo>
                    <a:pt x="209" y="25"/>
                  </a:lnTo>
                  <a:cubicBezTo>
                    <a:pt x="217" y="16"/>
                    <a:pt x="217" y="8"/>
                    <a:pt x="209" y="8"/>
                  </a:cubicBezTo>
                  <a:cubicBezTo>
                    <a:pt x="201" y="0"/>
                    <a:pt x="193" y="0"/>
                    <a:pt x="184" y="8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0"/>
                    <a:pt x="17" y="0"/>
                    <a:pt x="9" y="0"/>
                  </a:cubicBezTo>
                  <a:cubicBezTo>
                    <a:pt x="0" y="8"/>
                    <a:pt x="0" y="16"/>
                    <a:pt x="9" y="25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59" y="133"/>
                    <a:pt x="50" y="142"/>
                    <a:pt x="50" y="150"/>
                  </a:cubicBezTo>
                  <a:cubicBezTo>
                    <a:pt x="50" y="158"/>
                    <a:pt x="59" y="167"/>
                    <a:pt x="67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67" y="175"/>
                    <a:pt x="67" y="175"/>
                    <a:pt x="67" y="175"/>
                  </a:cubicBezTo>
                  <a:cubicBezTo>
                    <a:pt x="59" y="175"/>
                    <a:pt x="50" y="183"/>
                    <a:pt x="50" y="192"/>
                  </a:cubicBezTo>
                  <a:cubicBezTo>
                    <a:pt x="50" y="200"/>
                    <a:pt x="59" y="208"/>
                    <a:pt x="67" y="208"/>
                  </a:cubicBezTo>
                  <a:cubicBezTo>
                    <a:pt x="92" y="208"/>
                    <a:pt x="92" y="208"/>
                    <a:pt x="92" y="208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92" y="250"/>
                    <a:pt x="101" y="250"/>
                    <a:pt x="109" y="250"/>
                  </a:cubicBezTo>
                  <a:lnTo>
                    <a:pt x="109" y="250"/>
                  </a:lnTo>
                  <a:cubicBezTo>
                    <a:pt x="117" y="250"/>
                    <a:pt x="126" y="250"/>
                    <a:pt x="126" y="233"/>
                  </a:cubicBezTo>
                  <a:cubicBezTo>
                    <a:pt x="126" y="208"/>
                    <a:pt x="126" y="208"/>
                    <a:pt x="126" y="208"/>
                  </a:cubicBezTo>
                  <a:cubicBezTo>
                    <a:pt x="151" y="208"/>
                    <a:pt x="151" y="208"/>
                    <a:pt x="151" y="208"/>
                  </a:cubicBezTo>
                  <a:cubicBezTo>
                    <a:pt x="159" y="208"/>
                    <a:pt x="167" y="200"/>
                    <a:pt x="167" y="192"/>
                  </a:cubicBezTo>
                  <a:cubicBezTo>
                    <a:pt x="167" y="183"/>
                    <a:pt x="159" y="175"/>
                    <a:pt x="151" y="175"/>
                  </a:cubicBezTo>
                  <a:cubicBezTo>
                    <a:pt x="126" y="175"/>
                    <a:pt x="126" y="175"/>
                    <a:pt x="126" y="175"/>
                  </a:cubicBezTo>
                  <a:cubicBezTo>
                    <a:pt x="126" y="167"/>
                    <a:pt x="126" y="167"/>
                    <a:pt x="126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9" y="167"/>
                    <a:pt x="167" y="158"/>
                    <a:pt x="167" y="150"/>
                  </a:cubicBezTo>
                  <a:cubicBezTo>
                    <a:pt x="167" y="142"/>
                    <a:pt x="159" y="133"/>
                    <a:pt x="151" y="133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6" y="108"/>
                    <a:pt x="126" y="108"/>
                    <a:pt x="126" y="108"/>
                  </a:cubicBezTo>
                  <a:lnTo>
                    <a:pt x="209" y="2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7" name="Freeform 16">
            <a:extLst>
              <a:ext uri="{FF2B5EF4-FFF2-40B4-BE49-F238E27FC236}">
                <a16:creationId xmlns:a16="http://schemas.microsoft.com/office/drawing/2014/main" id="{4FAC42A1-E810-574A-AFA9-AF857801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964" y="11843894"/>
            <a:ext cx="1138454" cy="1138454"/>
          </a:xfrm>
          <a:custGeom>
            <a:avLst/>
            <a:gdLst>
              <a:gd name="T0" fmla="*/ 1138 w 1139"/>
              <a:gd name="T1" fmla="*/ 565 h 1139"/>
              <a:gd name="T2" fmla="*/ 1138 w 1139"/>
              <a:gd name="T3" fmla="*/ 565 h 1139"/>
              <a:gd name="T4" fmla="*/ 573 w 1139"/>
              <a:gd name="T5" fmla="*/ 1138 h 1139"/>
              <a:gd name="T6" fmla="*/ 0 w 1139"/>
              <a:gd name="T7" fmla="*/ 565 h 1139"/>
              <a:gd name="T8" fmla="*/ 573 w 1139"/>
              <a:gd name="T9" fmla="*/ 0 h 1139"/>
              <a:gd name="T10" fmla="*/ 1138 w 1139"/>
              <a:gd name="T11" fmla="*/ 565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65"/>
                </a:moveTo>
                <a:lnTo>
                  <a:pt x="1138" y="565"/>
                </a:lnTo>
                <a:cubicBezTo>
                  <a:pt x="1138" y="878"/>
                  <a:pt x="886" y="1138"/>
                  <a:pt x="573" y="1138"/>
                </a:cubicBezTo>
                <a:cubicBezTo>
                  <a:pt x="251" y="1138"/>
                  <a:pt x="0" y="878"/>
                  <a:pt x="0" y="565"/>
                </a:cubicBezTo>
                <a:cubicBezTo>
                  <a:pt x="0" y="252"/>
                  <a:pt x="251" y="0"/>
                  <a:pt x="573" y="0"/>
                </a:cubicBezTo>
                <a:cubicBezTo>
                  <a:pt x="886" y="0"/>
                  <a:pt x="1138" y="252"/>
                  <a:pt x="1138" y="56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693C2AB-14C5-F146-ABD7-2E65FA76436E}"/>
              </a:ext>
            </a:extLst>
          </p:cNvPr>
          <p:cNvGrpSpPr/>
          <p:nvPr/>
        </p:nvGrpSpPr>
        <p:grpSpPr>
          <a:xfrm>
            <a:off x="10945018" y="12209778"/>
            <a:ext cx="784345" cy="460274"/>
            <a:chOff x="18888620" y="6024342"/>
            <a:chExt cx="784345" cy="460274"/>
          </a:xfrm>
          <a:solidFill>
            <a:schemeClr val="bg1"/>
          </a:solidFill>
        </p:grpSpPr>
        <p:sp>
          <p:nvSpPr>
            <p:cNvPr id="139" name="Freeform 452">
              <a:extLst>
                <a:ext uri="{FF2B5EF4-FFF2-40B4-BE49-F238E27FC236}">
                  <a16:creationId xmlns:a16="http://schemas.microsoft.com/office/drawing/2014/main" id="{18D51DF8-E6A1-B946-8D19-E25D5613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7859" y="6024342"/>
              <a:ext cx="596475" cy="399215"/>
            </a:xfrm>
            <a:custGeom>
              <a:avLst/>
              <a:gdLst>
                <a:gd name="T0" fmla="*/ 534 w 560"/>
                <a:gd name="T1" fmla="*/ 376 h 377"/>
                <a:gd name="T2" fmla="*/ 534 w 560"/>
                <a:gd name="T3" fmla="*/ 376 h 377"/>
                <a:gd name="T4" fmla="*/ 25 w 560"/>
                <a:gd name="T5" fmla="*/ 376 h 377"/>
                <a:gd name="T6" fmla="*/ 0 w 560"/>
                <a:gd name="T7" fmla="*/ 351 h 377"/>
                <a:gd name="T8" fmla="*/ 0 w 560"/>
                <a:gd name="T9" fmla="*/ 25 h 377"/>
                <a:gd name="T10" fmla="*/ 25 w 560"/>
                <a:gd name="T11" fmla="*/ 0 h 377"/>
                <a:gd name="T12" fmla="*/ 534 w 560"/>
                <a:gd name="T13" fmla="*/ 0 h 377"/>
                <a:gd name="T14" fmla="*/ 559 w 560"/>
                <a:gd name="T15" fmla="*/ 25 h 377"/>
                <a:gd name="T16" fmla="*/ 559 w 560"/>
                <a:gd name="T17" fmla="*/ 351 h 377"/>
                <a:gd name="T18" fmla="*/ 534 w 560"/>
                <a:gd name="T19" fmla="*/ 376 h 377"/>
                <a:gd name="T20" fmla="*/ 34 w 560"/>
                <a:gd name="T21" fmla="*/ 342 h 377"/>
                <a:gd name="T22" fmla="*/ 34 w 560"/>
                <a:gd name="T23" fmla="*/ 342 h 377"/>
                <a:gd name="T24" fmla="*/ 526 w 560"/>
                <a:gd name="T25" fmla="*/ 342 h 377"/>
                <a:gd name="T26" fmla="*/ 526 w 560"/>
                <a:gd name="T27" fmla="*/ 34 h 377"/>
                <a:gd name="T28" fmla="*/ 34 w 560"/>
                <a:gd name="T29" fmla="*/ 34 h 377"/>
                <a:gd name="T30" fmla="*/ 34 w 560"/>
                <a:gd name="T31" fmla="*/ 34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0" h="377">
                  <a:moveTo>
                    <a:pt x="534" y="376"/>
                  </a:moveTo>
                  <a:lnTo>
                    <a:pt x="534" y="376"/>
                  </a:lnTo>
                  <a:cubicBezTo>
                    <a:pt x="25" y="376"/>
                    <a:pt x="25" y="376"/>
                    <a:pt x="25" y="376"/>
                  </a:cubicBezTo>
                  <a:cubicBezTo>
                    <a:pt x="9" y="376"/>
                    <a:pt x="0" y="368"/>
                    <a:pt x="0" y="35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9" y="0"/>
                    <a:pt x="25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51" y="0"/>
                    <a:pt x="559" y="9"/>
                    <a:pt x="559" y="25"/>
                  </a:cubicBezTo>
                  <a:cubicBezTo>
                    <a:pt x="559" y="351"/>
                    <a:pt x="559" y="351"/>
                    <a:pt x="559" y="351"/>
                  </a:cubicBezTo>
                  <a:cubicBezTo>
                    <a:pt x="559" y="368"/>
                    <a:pt x="551" y="376"/>
                    <a:pt x="534" y="376"/>
                  </a:cubicBezTo>
                  <a:close/>
                  <a:moveTo>
                    <a:pt x="34" y="342"/>
                  </a:moveTo>
                  <a:lnTo>
                    <a:pt x="34" y="342"/>
                  </a:lnTo>
                  <a:cubicBezTo>
                    <a:pt x="526" y="342"/>
                    <a:pt x="526" y="342"/>
                    <a:pt x="526" y="342"/>
                  </a:cubicBezTo>
                  <a:cubicBezTo>
                    <a:pt x="526" y="34"/>
                    <a:pt x="526" y="34"/>
                    <a:pt x="526" y="34"/>
                  </a:cubicBezTo>
                  <a:cubicBezTo>
                    <a:pt x="34" y="34"/>
                    <a:pt x="34" y="34"/>
                    <a:pt x="34" y="34"/>
                  </a:cubicBezTo>
                  <a:lnTo>
                    <a:pt x="34" y="3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453">
              <a:extLst>
                <a:ext uri="{FF2B5EF4-FFF2-40B4-BE49-F238E27FC236}">
                  <a16:creationId xmlns:a16="http://schemas.microsoft.com/office/drawing/2014/main" id="{64F9C326-2AB6-EB40-8FFF-1E84CCD5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8620" y="6456436"/>
              <a:ext cx="784345" cy="28180"/>
            </a:xfrm>
            <a:custGeom>
              <a:avLst/>
              <a:gdLst>
                <a:gd name="T0" fmla="*/ 726 w 735"/>
                <a:gd name="T1" fmla="*/ 25 h 26"/>
                <a:gd name="T2" fmla="*/ 726 w 735"/>
                <a:gd name="T3" fmla="*/ 25 h 26"/>
                <a:gd name="T4" fmla="*/ 8 w 735"/>
                <a:gd name="T5" fmla="*/ 25 h 26"/>
                <a:gd name="T6" fmla="*/ 0 w 735"/>
                <a:gd name="T7" fmla="*/ 9 h 26"/>
                <a:gd name="T8" fmla="*/ 8 w 735"/>
                <a:gd name="T9" fmla="*/ 0 h 26"/>
                <a:gd name="T10" fmla="*/ 726 w 735"/>
                <a:gd name="T11" fmla="*/ 0 h 26"/>
                <a:gd name="T12" fmla="*/ 734 w 735"/>
                <a:gd name="T13" fmla="*/ 9 h 26"/>
                <a:gd name="T14" fmla="*/ 726 w 735"/>
                <a:gd name="T1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5" h="26">
                  <a:moveTo>
                    <a:pt x="726" y="25"/>
                  </a:moveTo>
                  <a:lnTo>
                    <a:pt x="726" y="25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17"/>
                    <a:pt x="0" y="9"/>
                  </a:cubicBezTo>
                  <a:cubicBezTo>
                    <a:pt x="0" y="9"/>
                    <a:pt x="0" y="0"/>
                    <a:pt x="8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34" y="0"/>
                    <a:pt x="734" y="9"/>
                    <a:pt x="734" y="9"/>
                  </a:cubicBezTo>
                  <a:cubicBezTo>
                    <a:pt x="734" y="17"/>
                    <a:pt x="734" y="25"/>
                    <a:pt x="726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454">
              <a:extLst>
                <a:ext uri="{FF2B5EF4-FFF2-40B4-BE49-F238E27FC236}">
                  <a16:creationId xmlns:a16="http://schemas.microsoft.com/office/drawing/2014/main" id="{4D187905-DD33-7242-B891-736E1E46F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5254" y="6273264"/>
              <a:ext cx="70451" cy="79845"/>
            </a:xfrm>
            <a:custGeom>
              <a:avLst/>
              <a:gdLst>
                <a:gd name="T0" fmla="*/ 25 w 68"/>
                <a:gd name="T1" fmla="*/ 75 h 76"/>
                <a:gd name="T2" fmla="*/ 25 w 68"/>
                <a:gd name="T3" fmla="*/ 75 h 76"/>
                <a:gd name="T4" fmla="*/ 25 w 68"/>
                <a:gd name="T5" fmla="*/ 75 h 76"/>
                <a:gd name="T6" fmla="*/ 16 w 68"/>
                <a:gd name="T7" fmla="*/ 67 h 76"/>
                <a:gd name="T8" fmla="*/ 0 w 68"/>
                <a:gd name="T9" fmla="*/ 8 h 76"/>
                <a:gd name="T10" fmla="*/ 0 w 68"/>
                <a:gd name="T11" fmla="*/ 0 h 76"/>
                <a:gd name="T12" fmla="*/ 8 w 68"/>
                <a:gd name="T13" fmla="*/ 0 h 76"/>
                <a:gd name="T14" fmla="*/ 67 w 68"/>
                <a:gd name="T15" fmla="*/ 33 h 76"/>
                <a:gd name="T16" fmla="*/ 67 w 68"/>
                <a:gd name="T17" fmla="*/ 33 h 76"/>
                <a:gd name="T18" fmla="*/ 67 w 68"/>
                <a:gd name="T19" fmla="*/ 42 h 76"/>
                <a:gd name="T20" fmla="*/ 42 w 68"/>
                <a:gd name="T21" fmla="*/ 42 h 76"/>
                <a:gd name="T22" fmla="*/ 33 w 68"/>
                <a:gd name="T23" fmla="*/ 67 h 76"/>
                <a:gd name="T24" fmla="*/ 25 w 68"/>
                <a:gd name="T25" fmla="*/ 75 h 76"/>
                <a:gd name="T26" fmla="*/ 8 w 68"/>
                <a:gd name="T27" fmla="*/ 17 h 76"/>
                <a:gd name="T28" fmla="*/ 8 w 68"/>
                <a:gd name="T29" fmla="*/ 17 h 76"/>
                <a:gd name="T30" fmla="*/ 25 w 68"/>
                <a:gd name="T31" fmla="*/ 50 h 76"/>
                <a:gd name="T32" fmla="*/ 33 w 68"/>
                <a:gd name="T33" fmla="*/ 33 h 76"/>
                <a:gd name="T34" fmla="*/ 33 w 68"/>
                <a:gd name="T35" fmla="*/ 33 h 76"/>
                <a:gd name="T36" fmla="*/ 50 w 68"/>
                <a:gd name="T37" fmla="*/ 33 h 76"/>
                <a:gd name="T38" fmla="*/ 8 w 68"/>
                <a:gd name="T3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76">
                  <a:moveTo>
                    <a:pt x="25" y="75"/>
                  </a:moveTo>
                  <a:lnTo>
                    <a:pt x="25" y="75"/>
                  </a:lnTo>
                  <a:lnTo>
                    <a:pt x="25" y="75"/>
                  </a:lnTo>
                  <a:lnTo>
                    <a:pt x="16" y="6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ubicBezTo>
                    <a:pt x="67" y="33"/>
                    <a:pt x="67" y="33"/>
                    <a:pt x="67" y="33"/>
                  </a:cubicBezTo>
                  <a:lnTo>
                    <a:pt x="67" y="33"/>
                  </a:lnTo>
                  <a:lnTo>
                    <a:pt x="67" y="42"/>
                  </a:lnTo>
                  <a:cubicBezTo>
                    <a:pt x="42" y="42"/>
                    <a:pt x="42" y="42"/>
                    <a:pt x="42" y="42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5" y="67"/>
                    <a:pt x="25" y="75"/>
                    <a:pt x="25" y="75"/>
                  </a:cubicBezTo>
                  <a:close/>
                  <a:moveTo>
                    <a:pt x="8" y="17"/>
                  </a:moveTo>
                  <a:lnTo>
                    <a:pt x="8" y="17"/>
                  </a:lnTo>
                  <a:cubicBezTo>
                    <a:pt x="25" y="50"/>
                    <a:pt x="25" y="50"/>
                    <a:pt x="25" y="50"/>
                  </a:cubicBezTo>
                  <a:cubicBezTo>
                    <a:pt x="33" y="33"/>
                    <a:pt x="33" y="33"/>
                    <a:pt x="33" y="33"/>
                  </a:cubicBezTo>
                  <a:lnTo>
                    <a:pt x="33" y="33"/>
                  </a:lnTo>
                  <a:cubicBezTo>
                    <a:pt x="50" y="33"/>
                    <a:pt x="50" y="33"/>
                    <a:pt x="50" y="33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455">
              <a:extLst>
                <a:ext uri="{FF2B5EF4-FFF2-40B4-BE49-F238E27FC236}">
                  <a16:creationId xmlns:a16="http://schemas.microsoft.com/office/drawing/2014/main" id="{DF76CB0F-9DC7-7240-993B-3A3299B1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8132" y="6306142"/>
              <a:ext cx="28180" cy="37573"/>
            </a:xfrm>
            <a:custGeom>
              <a:avLst/>
              <a:gdLst>
                <a:gd name="T0" fmla="*/ 25 w 26"/>
                <a:gd name="T1" fmla="*/ 34 h 35"/>
                <a:gd name="T2" fmla="*/ 25 w 26"/>
                <a:gd name="T3" fmla="*/ 34 h 35"/>
                <a:gd name="T4" fmla="*/ 17 w 26"/>
                <a:gd name="T5" fmla="*/ 34 h 35"/>
                <a:gd name="T6" fmla="*/ 0 w 26"/>
                <a:gd name="T7" fmla="*/ 9 h 35"/>
                <a:gd name="T8" fmla="*/ 0 w 26"/>
                <a:gd name="T9" fmla="*/ 0 h 35"/>
                <a:gd name="T10" fmla="*/ 9 w 26"/>
                <a:gd name="T11" fmla="*/ 0 h 35"/>
                <a:gd name="T12" fmla="*/ 25 w 26"/>
                <a:gd name="T13" fmla="*/ 26 h 35"/>
                <a:gd name="T14" fmla="*/ 25 w 26"/>
                <a:gd name="T1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5">
                  <a:moveTo>
                    <a:pt x="25" y="34"/>
                  </a:moveTo>
                  <a:lnTo>
                    <a:pt x="25" y="34"/>
                  </a:lnTo>
                  <a:lnTo>
                    <a:pt x="17" y="34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  <a:cubicBezTo>
                    <a:pt x="0" y="0"/>
                    <a:pt x="0" y="0"/>
                    <a:pt x="9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34"/>
                    <a:pt x="25" y="34"/>
                    <a:pt x="25" y="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456">
              <a:extLst>
                <a:ext uri="{FF2B5EF4-FFF2-40B4-BE49-F238E27FC236}">
                  <a16:creationId xmlns:a16="http://schemas.microsoft.com/office/drawing/2014/main" id="{22EDF1A2-59D1-D544-9027-7577E4EC7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6939" y="6076004"/>
              <a:ext cx="258315" cy="295892"/>
            </a:xfrm>
            <a:custGeom>
              <a:avLst/>
              <a:gdLst>
                <a:gd name="T0" fmla="*/ 125 w 243"/>
                <a:gd name="T1" fmla="*/ 276 h 277"/>
                <a:gd name="T2" fmla="*/ 125 w 243"/>
                <a:gd name="T3" fmla="*/ 276 h 277"/>
                <a:gd name="T4" fmla="*/ 117 w 243"/>
                <a:gd name="T5" fmla="*/ 276 h 277"/>
                <a:gd name="T6" fmla="*/ 50 w 243"/>
                <a:gd name="T7" fmla="*/ 226 h 277"/>
                <a:gd name="T8" fmla="*/ 0 w 243"/>
                <a:gd name="T9" fmla="*/ 59 h 277"/>
                <a:gd name="T10" fmla="*/ 8 w 243"/>
                <a:gd name="T11" fmla="*/ 42 h 277"/>
                <a:gd name="T12" fmla="*/ 25 w 243"/>
                <a:gd name="T13" fmla="*/ 34 h 277"/>
                <a:gd name="T14" fmla="*/ 108 w 243"/>
                <a:gd name="T15" fmla="*/ 9 h 277"/>
                <a:gd name="T16" fmla="*/ 133 w 243"/>
                <a:gd name="T17" fmla="*/ 9 h 277"/>
                <a:gd name="T18" fmla="*/ 217 w 243"/>
                <a:gd name="T19" fmla="*/ 34 h 277"/>
                <a:gd name="T20" fmla="*/ 233 w 243"/>
                <a:gd name="T21" fmla="*/ 42 h 277"/>
                <a:gd name="T22" fmla="*/ 242 w 243"/>
                <a:gd name="T23" fmla="*/ 59 h 277"/>
                <a:gd name="T24" fmla="*/ 192 w 243"/>
                <a:gd name="T25" fmla="*/ 226 h 277"/>
                <a:gd name="T26" fmla="*/ 125 w 243"/>
                <a:gd name="T27" fmla="*/ 276 h 277"/>
                <a:gd name="T28" fmla="*/ 125 w 243"/>
                <a:gd name="T29" fmla="*/ 25 h 277"/>
                <a:gd name="T30" fmla="*/ 125 w 243"/>
                <a:gd name="T31" fmla="*/ 25 h 277"/>
                <a:gd name="T32" fmla="*/ 117 w 243"/>
                <a:gd name="T33" fmla="*/ 25 h 277"/>
                <a:gd name="T34" fmla="*/ 25 w 243"/>
                <a:gd name="T35" fmla="*/ 59 h 277"/>
                <a:gd name="T36" fmla="*/ 25 w 243"/>
                <a:gd name="T37" fmla="*/ 59 h 277"/>
                <a:gd name="T38" fmla="*/ 25 w 243"/>
                <a:gd name="T39" fmla="*/ 59 h 277"/>
                <a:gd name="T40" fmla="*/ 66 w 243"/>
                <a:gd name="T41" fmla="*/ 209 h 277"/>
                <a:gd name="T42" fmla="*/ 125 w 243"/>
                <a:gd name="T43" fmla="*/ 251 h 277"/>
                <a:gd name="T44" fmla="*/ 175 w 243"/>
                <a:gd name="T45" fmla="*/ 209 h 277"/>
                <a:gd name="T46" fmla="*/ 217 w 243"/>
                <a:gd name="T47" fmla="*/ 59 h 277"/>
                <a:gd name="T48" fmla="*/ 217 w 243"/>
                <a:gd name="T49" fmla="*/ 59 h 277"/>
                <a:gd name="T50" fmla="*/ 217 w 243"/>
                <a:gd name="T51" fmla="*/ 59 h 277"/>
                <a:gd name="T52" fmla="*/ 125 w 243"/>
                <a:gd name="T53" fmla="*/ 2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277">
                  <a:moveTo>
                    <a:pt x="125" y="276"/>
                  </a:moveTo>
                  <a:lnTo>
                    <a:pt x="125" y="276"/>
                  </a:lnTo>
                  <a:cubicBezTo>
                    <a:pt x="117" y="276"/>
                    <a:pt x="117" y="276"/>
                    <a:pt x="117" y="276"/>
                  </a:cubicBezTo>
                  <a:cubicBezTo>
                    <a:pt x="117" y="276"/>
                    <a:pt x="75" y="251"/>
                    <a:pt x="50" y="226"/>
                  </a:cubicBezTo>
                  <a:cubicBezTo>
                    <a:pt x="16" y="176"/>
                    <a:pt x="8" y="92"/>
                    <a:pt x="0" y="59"/>
                  </a:cubicBezTo>
                  <a:cubicBezTo>
                    <a:pt x="0" y="59"/>
                    <a:pt x="8" y="50"/>
                    <a:pt x="8" y="42"/>
                  </a:cubicBezTo>
                  <a:cubicBezTo>
                    <a:pt x="16" y="42"/>
                    <a:pt x="16" y="34"/>
                    <a:pt x="25" y="34"/>
                  </a:cubicBezTo>
                  <a:cubicBezTo>
                    <a:pt x="66" y="34"/>
                    <a:pt x="92" y="17"/>
                    <a:pt x="108" y="9"/>
                  </a:cubicBezTo>
                  <a:cubicBezTo>
                    <a:pt x="117" y="0"/>
                    <a:pt x="125" y="0"/>
                    <a:pt x="133" y="9"/>
                  </a:cubicBezTo>
                  <a:cubicBezTo>
                    <a:pt x="150" y="17"/>
                    <a:pt x="175" y="34"/>
                    <a:pt x="217" y="34"/>
                  </a:cubicBezTo>
                  <a:cubicBezTo>
                    <a:pt x="225" y="34"/>
                    <a:pt x="233" y="34"/>
                    <a:pt x="233" y="42"/>
                  </a:cubicBezTo>
                  <a:cubicBezTo>
                    <a:pt x="242" y="50"/>
                    <a:pt x="242" y="59"/>
                    <a:pt x="242" y="59"/>
                  </a:cubicBezTo>
                  <a:cubicBezTo>
                    <a:pt x="242" y="92"/>
                    <a:pt x="225" y="176"/>
                    <a:pt x="192" y="226"/>
                  </a:cubicBezTo>
                  <a:cubicBezTo>
                    <a:pt x="175" y="251"/>
                    <a:pt x="125" y="276"/>
                    <a:pt x="125" y="276"/>
                  </a:cubicBezTo>
                  <a:close/>
                  <a:moveTo>
                    <a:pt x="125" y="25"/>
                  </a:moveTo>
                  <a:lnTo>
                    <a:pt x="125" y="25"/>
                  </a:lnTo>
                  <a:cubicBezTo>
                    <a:pt x="125" y="25"/>
                    <a:pt x="125" y="25"/>
                    <a:pt x="117" y="25"/>
                  </a:cubicBezTo>
                  <a:cubicBezTo>
                    <a:pt x="108" y="34"/>
                    <a:pt x="75" y="50"/>
                    <a:pt x="25" y="59"/>
                  </a:cubicBezTo>
                  <a:lnTo>
                    <a:pt x="25" y="59"/>
                  </a:lnTo>
                  <a:lnTo>
                    <a:pt x="25" y="59"/>
                  </a:lnTo>
                  <a:cubicBezTo>
                    <a:pt x="25" y="92"/>
                    <a:pt x="42" y="167"/>
                    <a:pt x="66" y="209"/>
                  </a:cubicBezTo>
                  <a:cubicBezTo>
                    <a:pt x="83" y="226"/>
                    <a:pt x="108" y="243"/>
                    <a:pt x="125" y="251"/>
                  </a:cubicBezTo>
                  <a:cubicBezTo>
                    <a:pt x="133" y="243"/>
                    <a:pt x="158" y="226"/>
                    <a:pt x="175" y="209"/>
                  </a:cubicBezTo>
                  <a:cubicBezTo>
                    <a:pt x="209" y="167"/>
                    <a:pt x="217" y="92"/>
                    <a:pt x="217" y="59"/>
                  </a:cubicBezTo>
                  <a:lnTo>
                    <a:pt x="217" y="59"/>
                  </a:lnTo>
                  <a:lnTo>
                    <a:pt x="217" y="59"/>
                  </a:lnTo>
                  <a:cubicBezTo>
                    <a:pt x="167" y="50"/>
                    <a:pt x="142" y="34"/>
                    <a:pt x="125" y="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457">
              <a:extLst>
                <a:ext uri="{FF2B5EF4-FFF2-40B4-BE49-F238E27FC236}">
                  <a16:creationId xmlns:a16="http://schemas.microsoft.com/office/drawing/2014/main" id="{B098D78F-0528-9B48-8E80-06A0CA10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6780" y="6212209"/>
              <a:ext cx="98631" cy="79842"/>
            </a:xfrm>
            <a:custGeom>
              <a:avLst/>
              <a:gdLst>
                <a:gd name="T0" fmla="*/ 75 w 93"/>
                <a:gd name="T1" fmla="*/ 75 h 76"/>
                <a:gd name="T2" fmla="*/ 75 w 93"/>
                <a:gd name="T3" fmla="*/ 75 h 76"/>
                <a:gd name="T4" fmla="*/ 17 w 93"/>
                <a:gd name="T5" fmla="*/ 75 h 76"/>
                <a:gd name="T6" fmla="*/ 0 w 93"/>
                <a:gd name="T7" fmla="*/ 50 h 76"/>
                <a:gd name="T8" fmla="*/ 0 w 93"/>
                <a:gd name="T9" fmla="*/ 25 h 76"/>
                <a:gd name="T10" fmla="*/ 17 w 93"/>
                <a:gd name="T11" fmla="*/ 0 h 76"/>
                <a:gd name="T12" fmla="*/ 75 w 93"/>
                <a:gd name="T13" fmla="*/ 0 h 76"/>
                <a:gd name="T14" fmla="*/ 92 w 93"/>
                <a:gd name="T15" fmla="*/ 25 h 76"/>
                <a:gd name="T16" fmla="*/ 92 w 93"/>
                <a:gd name="T17" fmla="*/ 50 h 76"/>
                <a:gd name="T18" fmla="*/ 75 w 93"/>
                <a:gd name="T19" fmla="*/ 75 h 76"/>
                <a:gd name="T20" fmla="*/ 25 w 93"/>
                <a:gd name="T21" fmla="*/ 50 h 76"/>
                <a:gd name="T22" fmla="*/ 25 w 93"/>
                <a:gd name="T23" fmla="*/ 50 h 76"/>
                <a:gd name="T24" fmla="*/ 75 w 93"/>
                <a:gd name="T25" fmla="*/ 50 h 76"/>
                <a:gd name="T26" fmla="*/ 75 w 93"/>
                <a:gd name="T27" fmla="*/ 25 h 76"/>
                <a:gd name="T28" fmla="*/ 25 w 93"/>
                <a:gd name="T29" fmla="*/ 25 h 76"/>
                <a:gd name="T30" fmla="*/ 25 w 93"/>
                <a:gd name="T31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76">
                  <a:moveTo>
                    <a:pt x="75" y="75"/>
                  </a:moveTo>
                  <a:lnTo>
                    <a:pt x="75" y="75"/>
                  </a:lnTo>
                  <a:cubicBezTo>
                    <a:pt x="17" y="75"/>
                    <a:pt x="17" y="75"/>
                    <a:pt x="17" y="75"/>
                  </a:cubicBezTo>
                  <a:cubicBezTo>
                    <a:pt x="8" y="75"/>
                    <a:pt x="0" y="66"/>
                    <a:pt x="0" y="5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0"/>
                    <a:pt x="92" y="8"/>
                    <a:pt x="92" y="25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66"/>
                    <a:pt x="83" y="75"/>
                    <a:pt x="75" y="75"/>
                  </a:cubicBezTo>
                  <a:close/>
                  <a:moveTo>
                    <a:pt x="25" y="50"/>
                  </a:moveTo>
                  <a:lnTo>
                    <a:pt x="25" y="50"/>
                  </a:lnTo>
                  <a:cubicBezTo>
                    <a:pt x="75" y="50"/>
                    <a:pt x="75" y="50"/>
                    <a:pt x="75" y="5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25" y="25"/>
                    <a:pt x="25" y="25"/>
                    <a:pt x="25" y="25"/>
                  </a:cubicBez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458">
              <a:extLst>
                <a:ext uri="{FF2B5EF4-FFF2-40B4-BE49-F238E27FC236}">
                  <a16:creationId xmlns:a16="http://schemas.microsoft.com/office/drawing/2014/main" id="{FCC3BABA-085E-174B-890F-A0564085C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6174" y="6155849"/>
              <a:ext cx="89238" cy="79842"/>
            </a:xfrm>
            <a:custGeom>
              <a:avLst/>
              <a:gdLst>
                <a:gd name="T0" fmla="*/ 67 w 85"/>
                <a:gd name="T1" fmla="*/ 75 h 76"/>
                <a:gd name="T2" fmla="*/ 67 w 85"/>
                <a:gd name="T3" fmla="*/ 75 h 76"/>
                <a:gd name="T4" fmla="*/ 59 w 85"/>
                <a:gd name="T5" fmla="*/ 66 h 76"/>
                <a:gd name="T6" fmla="*/ 59 w 85"/>
                <a:gd name="T7" fmla="*/ 41 h 76"/>
                <a:gd name="T8" fmla="*/ 42 w 85"/>
                <a:gd name="T9" fmla="*/ 24 h 76"/>
                <a:gd name="T10" fmla="*/ 17 w 85"/>
                <a:gd name="T11" fmla="*/ 41 h 76"/>
                <a:gd name="T12" fmla="*/ 17 w 85"/>
                <a:gd name="T13" fmla="*/ 66 h 76"/>
                <a:gd name="T14" fmla="*/ 9 w 85"/>
                <a:gd name="T15" fmla="*/ 75 h 76"/>
                <a:gd name="T16" fmla="*/ 9 w 85"/>
                <a:gd name="T17" fmla="*/ 75 h 76"/>
                <a:gd name="T18" fmla="*/ 0 w 85"/>
                <a:gd name="T19" fmla="*/ 66 h 76"/>
                <a:gd name="T20" fmla="*/ 0 w 85"/>
                <a:gd name="T21" fmla="*/ 41 h 76"/>
                <a:gd name="T22" fmla="*/ 42 w 85"/>
                <a:gd name="T23" fmla="*/ 0 h 76"/>
                <a:gd name="T24" fmla="*/ 84 w 85"/>
                <a:gd name="T25" fmla="*/ 41 h 76"/>
                <a:gd name="T26" fmla="*/ 84 w 85"/>
                <a:gd name="T27" fmla="*/ 66 h 76"/>
                <a:gd name="T28" fmla="*/ 67 w 85"/>
                <a:gd name="T2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76">
                  <a:moveTo>
                    <a:pt x="67" y="75"/>
                  </a:moveTo>
                  <a:lnTo>
                    <a:pt x="67" y="75"/>
                  </a:lnTo>
                  <a:cubicBezTo>
                    <a:pt x="59" y="75"/>
                    <a:pt x="59" y="66"/>
                    <a:pt x="59" y="66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0" y="24"/>
                    <a:pt x="42" y="24"/>
                  </a:cubicBezTo>
                  <a:cubicBezTo>
                    <a:pt x="25" y="24"/>
                    <a:pt x="17" y="33"/>
                    <a:pt x="17" y="41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75"/>
                    <a:pt x="9" y="75"/>
                  </a:cubicBezTo>
                  <a:lnTo>
                    <a:pt x="9" y="75"/>
                  </a:lnTo>
                  <a:cubicBezTo>
                    <a:pt x="0" y="75"/>
                    <a:pt x="0" y="66"/>
                    <a:pt x="0" y="6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4"/>
                    <a:pt x="17" y="0"/>
                    <a:pt x="42" y="0"/>
                  </a:cubicBezTo>
                  <a:cubicBezTo>
                    <a:pt x="59" y="0"/>
                    <a:pt x="84" y="24"/>
                    <a:pt x="84" y="41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75" y="75"/>
                    <a:pt x="67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47" name="Google Shape;264;p9">
            <a:extLst>
              <a:ext uri="{FF2B5EF4-FFF2-40B4-BE49-F238E27FC236}">
                <a16:creationId xmlns:a16="http://schemas.microsoft.com/office/drawing/2014/main" id="{692757F1-2471-AC45-9318-4B3A64E87E75}"/>
              </a:ext>
            </a:extLst>
          </p:cNvPr>
          <p:cNvSpPr txBox="1"/>
          <p:nvPr/>
        </p:nvSpPr>
        <p:spPr>
          <a:xfrm>
            <a:off x="19127214" y="335046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265;p9">
            <a:extLst>
              <a:ext uri="{FF2B5EF4-FFF2-40B4-BE49-F238E27FC236}">
                <a16:creationId xmlns:a16="http://schemas.microsoft.com/office/drawing/2014/main" id="{E4530C4A-A826-6F43-8493-F65A89984618}"/>
              </a:ext>
            </a:extLst>
          </p:cNvPr>
          <p:cNvSpPr/>
          <p:nvPr/>
        </p:nvSpPr>
        <p:spPr>
          <a:xfrm>
            <a:off x="19123372" y="386680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49" name="Google Shape;264;p9">
            <a:extLst>
              <a:ext uri="{FF2B5EF4-FFF2-40B4-BE49-F238E27FC236}">
                <a16:creationId xmlns:a16="http://schemas.microsoft.com/office/drawing/2014/main" id="{165882A0-EB93-2C4E-8942-0CB87B05FDE9}"/>
              </a:ext>
            </a:extLst>
          </p:cNvPr>
          <p:cNvSpPr txBox="1"/>
          <p:nvPr/>
        </p:nvSpPr>
        <p:spPr>
          <a:xfrm>
            <a:off x="19125291" y="570487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265;p9">
            <a:extLst>
              <a:ext uri="{FF2B5EF4-FFF2-40B4-BE49-F238E27FC236}">
                <a16:creationId xmlns:a16="http://schemas.microsoft.com/office/drawing/2014/main" id="{4D3504D8-2567-4941-B0FA-98B3BEB77193}"/>
              </a:ext>
            </a:extLst>
          </p:cNvPr>
          <p:cNvSpPr/>
          <p:nvPr/>
        </p:nvSpPr>
        <p:spPr>
          <a:xfrm>
            <a:off x="19121449" y="622121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51" name="Google Shape;264;p9">
            <a:extLst>
              <a:ext uri="{FF2B5EF4-FFF2-40B4-BE49-F238E27FC236}">
                <a16:creationId xmlns:a16="http://schemas.microsoft.com/office/drawing/2014/main" id="{77E7E0D8-B42A-EE4C-AE8B-A2C6A1D76D3A}"/>
              </a:ext>
            </a:extLst>
          </p:cNvPr>
          <p:cNvSpPr txBox="1"/>
          <p:nvPr/>
        </p:nvSpPr>
        <p:spPr>
          <a:xfrm>
            <a:off x="19125291" y="709322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265;p9">
            <a:extLst>
              <a:ext uri="{FF2B5EF4-FFF2-40B4-BE49-F238E27FC236}">
                <a16:creationId xmlns:a16="http://schemas.microsoft.com/office/drawing/2014/main" id="{B7CD3679-4412-B943-BD2A-8A7830621C61}"/>
              </a:ext>
            </a:extLst>
          </p:cNvPr>
          <p:cNvSpPr/>
          <p:nvPr/>
        </p:nvSpPr>
        <p:spPr>
          <a:xfrm>
            <a:off x="19121449" y="760957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53" name="Google Shape;264;p9">
            <a:extLst>
              <a:ext uri="{FF2B5EF4-FFF2-40B4-BE49-F238E27FC236}">
                <a16:creationId xmlns:a16="http://schemas.microsoft.com/office/drawing/2014/main" id="{B1534D8C-2272-DE48-B790-089A8BD1112D}"/>
              </a:ext>
            </a:extLst>
          </p:cNvPr>
          <p:cNvSpPr txBox="1"/>
          <p:nvPr/>
        </p:nvSpPr>
        <p:spPr>
          <a:xfrm>
            <a:off x="19112579" y="948624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265;p9">
            <a:extLst>
              <a:ext uri="{FF2B5EF4-FFF2-40B4-BE49-F238E27FC236}">
                <a16:creationId xmlns:a16="http://schemas.microsoft.com/office/drawing/2014/main" id="{DB9A8FD7-631A-7143-930B-A5585CA7BC2F}"/>
              </a:ext>
            </a:extLst>
          </p:cNvPr>
          <p:cNvSpPr/>
          <p:nvPr/>
        </p:nvSpPr>
        <p:spPr>
          <a:xfrm>
            <a:off x="19108737" y="1000259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55" name="Google Shape;270;p9">
            <a:extLst>
              <a:ext uri="{FF2B5EF4-FFF2-40B4-BE49-F238E27FC236}">
                <a16:creationId xmlns:a16="http://schemas.microsoft.com/office/drawing/2014/main" id="{0DA01C7E-C215-E147-B1D4-F03FB36C5B29}"/>
              </a:ext>
            </a:extLst>
          </p:cNvPr>
          <p:cNvSpPr txBox="1"/>
          <p:nvPr/>
        </p:nvSpPr>
        <p:spPr>
          <a:xfrm>
            <a:off x="3319625" y="642997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271;p9">
            <a:extLst>
              <a:ext uri="{FF2B5EF4-FFF2-40B4-BE49-F238E27FC236}">
                <a16:creationId xmlns:a16="http://schemas.microsoft.com/office/drawing/2014/main" id="{BC4B82A7-C8B7-BA42-89F8-8E4681FA9DA3}"/>
              </a:ext>
            </a:extLst>
          </p:cNvPr>
          <p:cNvSpPr/>
          <p:nvPr/>
        </p:nvSpPr>
        <p:spPr>
          <a:xfrm>
            <a:off x="2248984" y="694631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57" name="Google Shape;270;p9">
            <a:extLst>
              <a:ext uri="{FF2B5EF4-FFF2-40B4-BE49-F238E27FC236}">
                <a16:creationId xmlns:a16="http://schemas.microsoft.com/office/drawing/2014/main" id="{5A3023ED-BBB0-B24F-8EC5-6FB072E1E7E6}"/>
              </a:ext>
            </a:extLst>
          </p:cNvPr>
          <p:cNvSpPr txBox="1"/>
          <p:nvPr/>
        </p:nvSpPr>
        <p:spPr>
          <a:xfrm>
            <a:off x="3305592" y="850963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271;p9">
            <a:extLst>
              <a:ext uri="{FF2B5EF4-FFF2-40B4-BE49-F238E27FC236}">
                <a16:creationId xmlns:a16="http://schemas.microsoft.com/office/drawing/2014/main" id="{03E7EDAB-88A1-D149-840B-A1E1015C8C8D}"/>
              </a:ext>
            </a:extLst>
          </p:cNvPr>
          <p:cNvSpPr/>
          <p:nvPr/>
        </p:nvSpPr>
        <p:spPr>
          <a:xfrm>
            <a:off x="2234951" y="902597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59" name="Google Shape;270;p9">
            <a:extLst>
              <a:ext uri="{FF2B5EF4-FFF2-40B4-BE49-F238E27FC236}">
                <a16:creationId xmlns:a16="http://schemas.microsoft.com/office/drawing/2014/main" id="{8D93A320-4564-6242-89DD-C6674373792A}"/>
              </a:ext>
            </a:extLst>
          </p:cNvPr>
          <p:cNvSpPr txBox="1"/>
          <p:nvPr/>
        </p:nvSpPr>
        <p:spPr>
          <a:xfrm>
            <a:off x="3333951" y="1178282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271;p9">
            <a:extLst>
              <a:ext uri="{FF2B5EF4-FFF2-40B4-BE49-F238E27FC236}">
                <a16:creationId xmlns:a16="http://schemas.microsoft.com/office/drawing/2014/main" id="{280939D4-0235-8F4E-A140-273228D9F836}"/>
              </a:ext>
            </a:extLst>
          </p:cNvPr>
          <p:cNvSpPr/>
          <p:nvPr/>
        </p:nvSpPr>
        <p:spPr>
          <a:xfrm>
            <a:off x="2263310" y="1229917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61" name="Google Shape;207;p7">
            <a:extLst>
              <a:ext uri="{FF2B5EF4-FFF2-40B4-BE49-F238E27FC236}">
                <a16:creationId xmlns:a16="http://schemas.microsoft.com/office/drawing/2014/main" id="{5DB4DF7B-B9CE-9143-BF1C-BFAAA5409054}"/>
              </a:ext>
            </a:extLst>
          </p:cNvPr>
          <p:cNvSpPr txBox="1"/>
          <p:nvPr/>
        </p:nvSpPr>
        <p:spPr>
          <a:xfrm>
            <a:off x="10754321" y="545671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2" name="Google Shape;208;p7">
            <a:extLst>
              <a:ext uri="{FF2B5EF4-FFF2-40B4-BE49-F238E27FC236}">
                <a16:creationId xmlns:a16="http://schemas.microsoft.com/office/drawing/2014/main" id="{48E77135-D5D4-DB4A-AB9A-29287F77A3CC}"/>
              </a:ext>
            </a:extLst>
          </p:cNvPr>
          <p:cNvSpPr txBox="1"/>
          <p:nvPr/>
        </p:nvSpPr>
        <p:spPr>
          <a:xfrm>
            <a:off x="2451398" y="1909193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9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Freeform 408">
            <a:extLst>
              <a:ext uri="{FF2B5EF4-FFF2-40B4-BE49-F238E27FC236}">
                <a16:creationId xmlns:a16="http://schemas.microsoft.com/office/drawing/2014/main" id="{16C59497-A47C-1649-A65C-C545A48A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349" y="4847504"/>
            <a:ext cx="9048405" cy="7228379"/>
          </a:xfrm>
          <a:custGeom>
            <a:avLst/>
            <a:gdLst>
              <a:gd name="T0" fmla="*/ 8050 w 8484"/>
              <a:gd name="T1" fmla="*/ 4029 h 6779"/>
              <a:gd name="T2" fmla="*/ 7389 w 8484"/>
              <a:gd name="T3" fmla="*/ 5090 h 6779"/>
              <a:gd name="T4" fmla="*/ 7219 w 8484"/>
              <a:gd name="T5" fmla="*/ 5276 h 6779"/>
              <a:gd name="T6" fmla="*/ 4139 w 8484"/>
              <a:gd name="T7" fmla="*/ 6761 h 6779"/>
              <a:gd name="T8" fmla="*/ 3766 w 8484"/>
              <a:gd name="T9" fmla="*/ 6778 h 6779"/>
              <a:gd name="T10" fmla="*/ 3360 w 8484"/>
              <a:gd name="T11" fmla="*/ 6752 h 6779"/>
              <a:gd name="T12" fmla="*/ 3173 w 8484"/>
              <a:gd name="T13" fmla="*/ 6736 h 6779"/>
              <a:gd name="T14" fmla="*/ 9 w 8484"/>
              <a:gd name="T15" fmla="*/ 3299 h 6779"/>
              <a:gd name="T16" fmla="*/ 0 w 8484"/>
              <a:gd name="T17" fmla="*/ 2926 h 6779"/>
              <a:gd name="T18" fmla="*/ 475 w 8484"/>
              <a:gd name="T19" fmla="*/ 1392 h 6779"/>
              <a:gd name="T20" fmla="*/ 1340 w 8484"/>
              <a:gd name="T21" fmla="*/ 509 h 6779"/>
              <a:gd name="T22" fmla="*/ 2002 w 8484"/>
              <a:gd name="T23" fmla="*/ 170 h 6779"/>
              <a:gd name="T24" fmla="*/ 2308 w 8484"/>
              <a:gd name="T25" fmla="*/ 85 h 6779"/>
              <a:gd name="T26" fmla="*/ 2978 w 8484"/>
              <a:gd name="T27" fmla="*/ 0 h 6779"/>
              <a:gd name="T28" fmla="*/ 5276 w 8484"/>
              <a:gd name="T29" fmla="*/ 1612 h 6779"/>
              <a:gd name="T30" fmla="*/ 5403 w 8484"/>
              <a:gd name="T31" fmla="*/ 2281 h 6779"/>
              <a:gd name="T32" fmla="*/ 5403 w 8484"/>
              <a:gd name="T33" fmla="*/ 2587 h 6779"/>
              <a:gd name="T34" fmla="*/ 5344 w 8484"/>
              <a:gd name="T35" fmla="*/ 2892 h 6779"/>
              <a:gd name="T36" fmla="*/ 5293 w 8484"/>
              <a:gd name="T37" fmla="*/ 3071 h 6779"/>
              <a:gd name="T38" fmla="*/ 5217 w 8484"/>
              <a:gd name="T39" fmla="*/ 3249 h 6779"/>
              <a:gd name="T40" fmla="*/ 5123 w 8484"/>
              <a:gd name="T41" fmla="*/ 3410 h 6779"/>
              <a:gd name="T42" fmla="*/ 4301 w 8484"/>
              <a:gd name="T43" fmla="*/ 4139 h 6779"/>
              <a:gd name="T44" fmla="*/ 2452 w 8484"/>
              <a:gd name="T45" fmla="*/ 3910 h 6779"/>
              <a:gd name="T46" fmla="*/ 1968 w 8484"/>
              <a:gd name="T47" fmla="*/ 2808 h 6779"/>
              <a:gd name="T48" fmla="*/ 2978 w 8484"/>
              <a:gd name="T49" fmla="*/ 1595 h 6779"/>
              <a:gd name="T50" fmla="*/ 3885 w 8484"/>
              <a:gd name="T51" fmla="*/ 1874 h 6779"/>
              <a:gd name="T52" fmla="*/ 4029 w 8484"/>
              <a:gd name="T53" fmla="*/ 2069 h 6779"/>
              <a:gd name="T54" fmla="*/ 4114 w 8484"/>
              <a:gd name="T55" fmla="*/ 2782 h 6779"/>
              <a:gd name="T56" fmla="*/ 4105 w 8484"/>
              <a:gd name="T57" fmla="*/ 2774 h 6779"/>
              <a:gd name="T58" fmla="*/ 3910 w 8484"/>
              <a:gd name="T59" fmla="*/ 1934 h 6779"/>
              <a:gd name="T60" fmla="*/ 3462 w 8484"/>
              <a:gd name="T61" fmla="*/ 1638 h 6779"/>
              <a:gd name="T62" fmla="*/ 2206 w 8484"/>
              <a:gd name="T63" fmla="*/ 2129 h 6779"/>
              <a:gd name="T64" fmla="*/ 2198 w 8484"/>
              <a:gd name="T65" fmla="*/ 3495 h 6779"/>
              <a:gd name="T66" fmla="*/ 3580 w 8484"/>
              <a:gd name="T67" fmla="*/ 4250 h 6779"/>
              <a:gd name="T68" fmla="*/ 4996 w 8484"/>
              <a:gd name="T69" fmla="*/ 3435 h 6779"/>
              <a:gd name="T70" fmla="*/ 5090 w 8484"/>
              <a:gd name="T71" fmla="*/ 3283 h 6779"/>
              <a:gd name="T72" fmla="*/ 5166 w 8484"/>
              <a:gd name="T73" fmla="*/ 3121 h 6779"/>
              <a:gd name="T74" fmla="*/ 5225 w 8484"/>
              <a:gd name="T75" fmla="*/ 2960 h 6779"/>
              <a:gd name="T76" fmla="*/ 5285 w 8484"/>
              <a:gd name="T77" fmla="*/ 2697 h 6779"/>
              <a:gd name="T78" fmla="*/ 5310 w 8484"/>
              <a:gd name="T79" fmla="*/ 2400 h 6779"/>
              <a:gd name="T80" fmla="*/ 5293 w 8484"/>
              <a:gd name="T81" fmla="*/ 2163 h 6779"/>
              <a:gd name="T82" fmla="*/ 4674 w 8484"/>
              <a:gd name="T83" fmla="*/ 849 h 6779"/>
              <a:gd name="T84" fmla="*/ 2452 w 8484"/>
              <a:gd name="T85" fmla="*/ 204 h 6779"/>
              <a:gd name="T86" fmla="*/ 2282 w 8484"/>
              <a:gd name="T87" fmla="*/ 238 h 6779"/>
              <a:gd name="T88" fmla="*/ 1578 w 8484"/>
              <a:gd name="T89" fmla="*/ 543 h 6779"/>
              <a:gd name="T90" fmla="*/ 1281 w 8484"/>
              <a:gd name="T91" fmla="*/ 739 h 6779"/>
              <a:gd name="T92" fmla="*/ 254 w 8484"/>
              <a:gd name="T93" fmla="*/ 2349 h 6779"/>
              <a:gd name="T94" fmla="*/ 187 w 8484"/>
              <a:gd name="T95" fmla="*/ 3054 h 6779"/>
              <a:gd name="T96" fmla="*/ 1485 w 8484"/>
              <a:gd name="T97" fmla="*/ 5726 h 6779"/>
              <a:gd name="T98" fmla="*/ 3300 w 8484"/>
              <a:gd name="T99" fmla="*/ 6506 h 6779"/>
              <a:gd name="T100" fmla="*/ 3648 w 8484"/>
              <a:gd name="T101" fmla="*/ 6532 h 6779"/>
              <a:gd name="T102" fmla="*/ 3944 w 8484"/>
              <a:gd name="T103" fmla="*/ 6532 h 6779"/>
              <a:gd name="T104" fmla="*/ 5912 w 8484"/>
              <a:gd name="T105" fmla="*/ 5963 h 6779"/>
              <a:gd name="T106" fmla="*/ 7049 w 8484"/>
              <a:gd name="T107" fmla="*/ 5039 h 6779"/>
              <a:gd name="T108" fmla="*/ 7270 w 8484"/>
              <a:gd name="T109" fmla="*/ 4767 h 6779"/>
              <a:gd name="T110" fmla="*/ 8161 w 8484"/>
              <a:gd name="T111" fmla="*/ 2087 h 6779"/>
              <a:gd name="T112" fmla="*/ 8483 w 8484"/>
              <a:gd name="T113" fmla="*/ 2087 h 6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84" h="6779">
                <a:moveTo>
                  <a:pt x="8483" y="2087"/>
                </a:moveTo>
                <a:lnTo>
                  <a:pt x="8483" y="2087"/>
                </a:lnTo>
                <a:cubicBezTo>
                  <a:pt x="8483" y="2417"/>
                  <a:pt x="8441" y="2757"/>
                  <a:pt x="8373" y="3079"/>
                </a:cubicBezTo>
                <a:cubicBezTo>
                  <a:pt x="8296" y="3410"/>
                  <a:pt x="8195" y="3724"/>
                  <a:pt x="8050" y="4029"/>
                </a:cubicBezTo>
                <a:cubicBezTo>
                  <a:pt x="7915" y="4335"/>
                  <a:pt x="7737" y="4623"/>
                  <a:pt x="7541" y="4886"/>
                </a:cubicBezTo>
                <a:cubicBezTo>
                  <a:pt x="7525" y="4911"/>
                  <a:pt x="7516" y="4920"/>
                  <a:pt x="7499" y="4937"/>
                </a:cubicBezTo>
                <a:cubicBezTo>
                  <a:pt x="7465" y="4988"/>
                  <a:pt x="7465" y="4988"/>
                  <a:pt x="7465" y="4988"/>
                </a:cubicBezTo>
                <a:cubicBezTo>
                  <a:pt x="7440" y="5022"/>
                  <a:pt x="7414" y="5056"/>
                  <a:pt x="7389" y="5090"/>
                </a:cubicBezTo>
                <a:cubicBezTo>
                  <a:pt x="7304" y="5183"/>
                  <a:pt x="7304" y="5183"/>
                  <a:pt x="7304" y="5183"/>
                </a:cubicBezTo>
                <a:cubicBezTo>
                  <a:pt x="7261" y="5225"/>
                  <a:pt x="7261" y="5225"/>
                  <a:pt x="7261" y="5225"/>
                </a:cubicBezTo>
                <a:cubicBezTo>
                  <a:pt x="7236" y="5251"/>
                  <a:pt x="7236" y="5251"/>
                  <a:pt x="7236" y="5251"/>
                </a:cubicBezTo>
                <a:cubicBezTo>
                  <a:pt x="7219" y="5276"/>
                  <a:pt x="7219" y="5276"/>
                  <a:pt x="7219" y="5276"/>
                </a:cubicBezTo>
                <a:cubicBezTo>
                  <a:pt x="7100" y="5395"/>
                  <a:pt x="6982" y="5514"/>
                  <a:pt x="6863" y="5624"/>
                </a:cubicBezTo>
                <a:cubicBezTo>
                  <a:pt x="6608" y="5845"/>
                  <a:pt x="6328" y="6031"/>
                  <a:pt x="6040" y="6193"/>
                </a:cubicBezTo>
                <a:cubicBezTo>
                  <a:pt x="5751" y="6354"/>
                  <a:pt x="5437" y="6489"/>
                  <a:pt x="5123" y="6583"/>
                </a:cubicBezTo>
                <a:cubicBezTo>
                  <a:pt x="4801" y="6676"/>
                  <a:pt x="4470" y="6736"/>
                  <a:pt x="4139" y="6761"/>
                </a:cubicBezTo>
                <a:cubicBezTo>
                  <a:pt x="4012" y="6769"/>
                  <a:pt x="4012" y="6769"/>
                  <a:pt x="4012" y="6769"/>
                </a:cubicBezTo>
                <a:cubicBezTo>
                  <a:pt x="3995" y="6769"/>
                  <a:pt x="3978" y="6769"/>
                  <a:pt x="3953" y="6778"/>
                </a:cubicBezTo>
                <a:cubicBezTo>
                  <a:pt x="3893" y="6778"/>
                  <a:pt x="3893" y="6778"/>
                  <a:pt x="3893" y="6778"/>
                </a:cubicBezTo>
                <a:cubicBezTo>
                  <a:pt x="3766" y="6778"/>
                  <a:pt x="3766" y="6778"/>
                  <a:pt x="3766" y="6778"/>
                </a:cubicBezTo>
                <a:cubicBezTo>
                  <a:pt x="3749" y="6778"/>
                  <a:pt x="3725" y="6778"/>
                  <a:pt x="3708" y="6778"/>
                </a:cubicBezTo>
                <a:cubicBezTo>
                  <a:pt x="3640" y="6778"/>
                  <a:pt x="3640" y="6778"/>
                  <a:pt x="3640" y="6778"/>
                </a:cubicBezTo>
                <a:cubicBezTo>
                  <a:pt x="3555" y="6778"/>
                  <a:pt x="3478" y="6769"/>
                  <a:pt x="3394" y="6761"/>
                </a:cubicBezTo>
                <a:cubicBezTo>
                  <a:pt x="3385" y="6761"/>
                  <a:pt x="3368" y="6761"/>
                  <a:pt x="3360" y="6752"/>
                </a:cubicBezTo>
                <a:cubicBezTo>
                  <a:pt x="3326" y="6752"/>
                  <a:pt x="3326" y="6752"/>
                  <a:pt x="3326" y="6752"/>
                </a:cubicBezTo>
                <a:cubicBezTo>
                  <a:pt x="3266" y="6744"/>
                  <a:pt x="3266" y="6744"/>
                  <a:pt x="3266" y="6744"/>
                </a:cubicBezTo>
                <a:cubicBezTo>
                  <a:pt x="3207" y="6736"/>
                  <a:pt x="3207" y="6736"/>
                  <a:pt x="3207" y="6736"/>
                </a:cubicBezTo>
                <a:cubicBezTo>
                  <a:pt x="3173" y="6736"/>
                  <a:pt x="3173" y="6736"/>
                  <a:pt x="3173" y="6736"/>
                </a:cubicBezTo>
                <a:cubicBezTo>
                  <a:pt x="3139" y="6727"/>
                  <a:pt x="3139" y="6727"/>
                  <a:pt x="3139" y="6727"/>
                </a:cubicBezTo>
                <a:cubicBezTo>
                  <a:pt x="2486" y="6617"/>
                  <a:pt x="1858" y="6328"/>
                  <a:pt x="1340" y="5896"/>
                </a:cubicBezTo>
                <a:cubicBezTo>
                  <a:pt x="831" y="5471"/>
                  <a:pt x="441" y="4903"/>
                  <a:pt x="212" y="4275"/>
                </a:cubicBezTo>
                <a:cubicBezTo>
                  <a:pt x="110" y="3961"/>
                  <a:pt x="34" y="3630"/>
                  <a:pt x="9" y="3299"/>
                </a:cubicBezTo>
                <a:cubicBezTo>
                  <a:pt x="9" y="3257"/>
                  <a:pt x="0" y="3223"/>
                  <a:pt x="0" y="3181"/>
                </a:cubicBezTo>
                <a:cubicBezTo>
                  <a:pt x="0" y="3054"/>
                  <a:pt x="0" y="3054"/>
                  <a:pt x="0" y="3054"/>
                </a:cubicBezTo>
                <a:cubicBezTo>
                  <a:pt x="0" y="3037"/>
                  <a:pt x="0" y="3011"/>
                  <a:pt x="0" y="2994"/>
                </a:cubicBezTo>
                <a:cubicBezTo>
                  <a:pt x="0" y="2926"/>
                  <a:pt x="0" y="2926"/>
                  <a:pt x="0" y="2926"/>
                </a:cubicBezTo>
                <a:cubicBezTo>
                  <a:pt x="0" y="2884"/>
                  <a:pt x="0" y="2841"/>
                  <a:pt x="9" y="2808"/>
                </a:cubicBezTo>
                <a:cubicBezTo>
                  <a:pt x="17" y="2638"/>
                  <a:pt x="42" y="2468"/>
                  <a:pt x="85" y="2307"/>
                </a:cubicBezTo>
                <a:cubicBezTo>
                  <a:pt x="119" y="2146"/>
                  <a:pt x="170" y="1985"/>
                  <a:pt x="238" y="1833"/>
                </a:cubicBezTo>
                <a:cubicBezTo>
                  <a:pt x="306" y="1680"/>
                  <a:pt x="382" y="1536"/>
                  <a:pt x="475" y="1392"/>
                </a:cubicBezTo>
                <a:cubicBezTo>
                  <a:pt x="653" y="1112"/>
                  <a:pt x="874" y="866"/>
                  <a:pt x="1137" y="654"/>
                </a:cubicBezTo>
                <a:cubicBezTo>
                  <a:pt x="1188" y="620"/>
                  <a:pt x="1188" y="620"/>
                  <a:pt x="1188" y="620"/>
                </a:cubicBezTo>
                <a:cubicBezTo>
                  <a:pt x="1205" y="603"/>
                  <a:pt x="1222" y="594"/>
                  <a:pt x="1239" y="577"/>
                </a:cubicBezTo>
                <a:cubicBezTo>
                  <a:pt x="1340" y="509"/>
                  <a:pt x="1340" y="509"/>
                  <a:pt x="1340" y="509"/>
                </a:cubicBezTo>
                <a:cubicBezTo>
                  <a:pt x="1442" y="442"/>
                  <a:pt x="1442" y="442"/>
                  <a:pt x="1442" y="442"/>
                </a:cubicBezTo>
                <a:cubicBezTo>
                  <a:pt x="1459" y="425"/>
                  <a:pt x="1476" y="416"/>
                  <a:pt x="1493" y="408"/>
                </a:cubicBezTo>
                <a:cubicBezTo>
                  <a:pt x="1553" y="374"/>
                  <a:pt x="1553" y="374"/>
                  <a:pt x="1553" y="374"/>
                </a:cubicBezTo>
                <a:cubicBezTo>
                  <a:pt x="1697" y="297"/>
                  <a:pt x="1849" y="230"/>
                  <a:pt x="2002" y="170"/>
                </a:cubicBezTo>
                <a:cubicBezTo>
                  <a:pt x="2121" y="136"/>
                  <a:pt x="2121" y="136"/>
                  <a:pt x="2121" y="136"/>
                </a:cubicBezTo>
                <a:cubicBezTo>
                  <a:pt x="2240" y="102"/>
                  <a:pt x="2240" y="102"/>
                  <a:pt x="2240" y="102"/>
                </a:cubicBezTo>
                <a:cubicBezTo>
                  <a:pt x="2257" y="94"/>
                  <a:pt x="2265" y="94"/>
                  <a:pt x="2274" y="94"/>
                </a:cubicBezTo>
                <a:cubicBezTo>
                  <a:pt x="2308" y="85"/>
                  <a:pt x="2308" y="85"/>
                  <a:pt x="2308" y="85"/>
                </a:cubicBezTo>
                <a:cubicBezTo>
                  <a:pt x="2367" y="68"/>
                  <a:pt x="2367" y="68"/>
                  <a:pt x="2367" y="68"/>
                </a:cubicBezTo>
                <a:cubicBezTo>
                  <a:pt x="2384" y="68"/>
                  <a:pt x="2401" y="60"/>
                  <a:pt x="2426" y="60"/>
                </a:cubicBezTo>
                <a:cubicBezTo>
                  <a:pt x="2486" y="51"/>
                  <a:pt x="2486" y="51"/>
                  <a:pt x="2486" y="51"/>
                </a:cubicBezTo>
                <a:cubicBezTo>
                  <a:pt x="2647" y="17"/>
                  <a:pt x="2817" y="0"/>
                  <a:pt x="2978" y="0"/>
                </a:cubicBezTo>
                <a:cubicBezTo>
                  <a:pt x="3317" y="0"/>
                  <a:pt x="3648" y="68"/>
                  <a:pt x="3953" y="196"/>
                </a:cubicBezTo>
                <a:cubicBezTo>
                  <a:pt x="4258" y="331"/>
                  <a:pt x="4538" y="527"/>
                  <a:pt x="4767" y="764"/>
                </a:cubicBezTo>
                <a:cubicBezTo>
                  <a:pt x="4878" y="891"/>
                  <a:pt x="4979" y="1018"/>
                  <a:pt x="5064" y="1163"/>
                </a:cubicBezTo>
                <a:cubicBezTo>
                  <a:pt x="5149" y="1307"/>
                  <a:pt x="5225" y="1460"/>
                  <a:pt x="5276" y="1612"/>
                </a:cubicBezTo>
                <a:cubicBezTo>
                  <a:pt x="5327" y="1765"/>
                  <a:pt x="5369" y="1934"/>
                  <a:pt x="5387" y="2095"/>
                </a:cubicBezTo>
                <a:cubicBezTo>
                  <a:pt x="5395" y="2154"/>
                  <a:pt x="5395" y="2154"/>
                  <a:pt x="5395" y="2154"/>
                </a:cubicBezTo>
                <a:cubicBezTo>
                  <a:pt x="5403" y="2180"/>
                  <a:pt x="5403" y="2197"/>
                  <a:pt x="5403" y="2214"/>
                </a:cubicBezTo>
                <a:cubicBezTo>
                  <a:pt x="5403" y="2281"/>
                  <a:pt x="5403" y="2281"/>
                  <a:pt x="5403" y="2281"/>
                </a:cubicBezTo>
                <a:cubicBezTo>
                  <a:pt x="5412" y="2299"/>
                  <a:pt x="5403" y="2324"/>
                  <a:pt x="5412" y="2341"/>
                </a:cubicBezTo>
                <a:cubicBezTo>
                  <a:pt x="5412" y="2400"/>
                  <a:pt x="5412" y="2400"/>
                  <a:pt x="5412" y="2400"/>
                </a:cubicBezTo>
                <a:cubicBezTo>
                  <a:pt x="5412" y="2426"/>
                  <a:pt x="5412" y="2443"/>
                  <a:pt x="5412" y="2468"/>
                </a:cubicBezTo>
                <a:cubicBezTo>
                  <a:pt x="5403" y="2511"/>
                  <a:pt x="5403" y="2544"/>
                  <a:pt x="5403" y="2587"/>
                </a:cubicBezTo>
                <a:cubicBezTo>
                  <a:pt x="5395" y="2612"/>
                  <a:pt x="5395" y="2629"/>
                  <a:pt x="5395" y="2655"/>
                </a:cubicBezTo>
                <a:cubicBezTo>
                  <a:pt x="5387" y="2672"/>
                  <a:pt x="5387" y="2689"/>
                  <a:pt x="5387" y="2714"/>
                </a:cubicBezTo>
                <a:cubicBezTo>
                  <a:pt x="5378" y="2757"/>
                  <a:pt x="5369" y="2799"/>
                  <a:pt x="5361" y="2833"/>
                </a:cubicBezTo>
                <a:cubicBezTo>
                  <a:pt x="5353" y="2858"/>
                  <a:pt x="5353" y="2875"/>
                  <a:pt x="5344" y="2892"/>
                </a:cubicBezTo>
                <a:cubicBezTo>
                  <a:pt x="5327" y="2960"/>
                  <a:pt x="5327" y="2960"/>
                  <a:pt x="5327" y="2960"/>
                </a:cubicBezTo>
                <a:cubicBezTo>
                  <a:pt x="5327" y="2969"/>
                  <a:pt x="5319" y="2977"/>
                  <a:pt x="5319" y="2986"/>
                </a:cubicBezTo>
                <a:cubicBezTo>
                  <a:pt x="5310" y="3020"/>
                  <a:pt x="5310" y="3020"/>
                  <a:pt x="5310" y="3020"/>
                </a:cubicBezTo>
                <a:cubicBezTo>
                  <a:pt x="5293" y="3071"/>
                  <a:pt x="5293" y="3071"/>
                  <a:pt x="5293" y="3071"/>
                </a:cubicBezTo>
                <a:cubicBezTo>
                  <a:pt x="5268" y="3130"/>
                  <a:pt x="5268" y="3130"/>
                  <a:pt x="5268" y="3130"/>
                </a:cubicBezTo>
                <a:cubicBezTo>
                  <a:pt x="5251" y="3164"/>
                  <a:pt x="5251" y="3164"/>
                  <a:pt x="5251" y="3164"/>
                </a:cubicBezTo>
                <a:cubicBezTo>
                  <a:pt x="5242" y="3189"/>
                  <a:pt x="5242" y="3189"/>
                  <a:pt x="5242" y="3189"/>
                </a:cubicBezTo>
                <a:cubicBezTo>
                  <a:pt x="5217" y="3249"/>
                  <a:pt x="5217" y="3249"/>
                  <a:pt x="5217" y="3249"/>
                </a:cubicBezTo>
                <a:cubicBezTo>
                  <a:pt x="5183" y="3299"/>
                  <a:pt x="5183" y="3299"/>
                  <a:pt x="5183" y="3299"/>
                </a:cubicBezTo>
                <a:cubicBezTo>
                  <a:pt x="5174" y="3325"/>
                  <a:pt x="5174" y="3325"/>
                  <a:pt x="5174" y="3325"/>
                </a:cubicBezTo>
                <a:cubicBezTo>
                  <a:pt x="5157" y="3359"/>
                  <a:pt x="5157" y="3359"/>
                  <a:pt x="5157" y="3359"/>
                </a:cubicBezTo>
                <a:cubicBezTo>
                  <a:pt x="5123" y="3410"/>
                  <a:pt x="5123" y="3410"/>
                  <a:pt x="5123" y="3410"/>
                </a:cubicBezTo>
                <a:cubicBezTo>
                  <a:pt x="5090" y="3461"/>
                  <a:pt x="5090" y="3461"/>
                  <a:pt x="5090" y="3461"/>
                </a:cubicBezTo>
                <a:cubicBezTo>
                  <a:pt x="5090" y="3469"/>
                  <a:pt x="5081" y="3478"/>
                  <a:pt x="5072" y="3486"/>
                </a:cubicBezTo>
                <a:cubicBezTo>
                  <a:pt x="5056" y="3512"/>
                  <a:pt x="5056" y="3512"/>
                  <a:pt x="5056" y="3512"/>
                </a:cubicBezTo>
                <a:cubicBezTo>
                  <a:pt x="4869" y="3783"/>
                  <a:pt x="4597" y="4004"/>
                  <a:pt x="4301" y="4139"/>
                </a:cubicBezTo>
                <a:cubicBezTo>
                  <a:pt x="4148" y="4216"/>
                  <a:pt x="3995" y="4267"/>
                  <a:pt x="3834" y="4292"/>
                </a:cubicBezTo>
                <a:cubicBezTo>
                  <a:pt x="3749" y="4309"/>
                  <a:pt x="3665" y="4318"/>
                  <a:pt x="3589" y="4318"/>
                </a:cubicBezTo>
                <a:cubicBezTo>
                  <a:pt x="3504" y="4318"/>
                  <a:pt x="3419" y="4318"/>
                  <a:pt x="3334" y="4309"/>
                </a:cubicBezTo>
                <a:cubicBezTo>
                  <a:pt x="3003" y="4284"/>
                  <a:pt x="2689" y="4131"/>
                  <a:pt x="2452" y="3910"/>
                </a:cubicBezTo>
                <a:cubicBezTo>
                  <a:pt x="2392" y="3851"/>
                  <a:pt x="2333" y="3792"/>
                  <a:pt x="2282" y="3724"/>
                </a:cubicBezTo>
                <a:cubicBezTo>
                  <a:pt x="2231" y="3664"/>
                  <a:pt x="2189" y="3588"/>
                  <a:pt x="2147" y="3520"/>
                </a:cubicBezTo>
                <a:cubicBezTo>
                  <a:pt x="2070" y="3376"/>
                  <a:pt x="2011" y="3215"/>
                  <a:pt x="1985" y="3054"/>
                </a:cubicBezTo>
                <a:cubicBezTo>
                  <a:pt x="1977" y="2969"/>
                  <a:pt x="1968" y="2892"/>
                  <a:pt x="1968" y="2808"/>
                </a:cubicBezTo>
                <a:cubicBezTo>
                  <a:pt x="1968" y="2723"/>
                  <a:pt x="1968" y="2646"/>
                  <a:pt x="1985" y="2562"/>
                </a:cubicBezTo>
                <a:cubicBezTo>
                  <a:pt x="2019" y="2400"/>
                  <a:pt x="2079" y="2247"/>
                  <a:pt x="2172" y="2112"/>
                </a:cubicBezTo>
                <a:cubicBezTo>
                  <a:pt x="2265" y="1976"/>
                  <a:pt x="2384" y="1857"/>
                  <a:pt x="2528" y="1765"/>
                </a:cubicBezTo>
                <a:cubicBezTo>
                  <a:pt x="2664" y="1680"/>
                  <a:pt x="2817" y="1621"/>
                  <a:pt x="2978" y="1595"/>
                </a:cubicBezTo>
                <a:cubicBezTo>
                  <a:pt x="3063" y="1578"/>
                  <a:pt x="3147" y="1570"/>
                  <a:pt x="3224" y="1578"/>
                </a:cubicBezTo>
                <a:cubicBezTo>
                  <a:pt x="3309" y="1578"/>
                  <a:pt x="3394" y="1595"/>
                  <a:pt x="3470" y="1621"/>
                </a:cubicBezTo>
                <a:cubicBezTo>
                  <a:pt x="3546" y="1646"/>
                  <a:pt x="3623" y="1680"/>
                  <a:pt x="3691" y="1723"/>
                </a:cubicBezTo>
                <a:cubicBezTo>
                  <a:pt x="3758" y="1765"/>
                  <a:pt x="3825" y="1816"/>
                  <a:pt x="3885" y="1874"/>
                </a:cubicBezTo>
                <a:cubicBezTo>
                  <a:pt x="3902" y="1891"/>
                  <a:pt x="3902" y="1891"/>
                  <a:pt x="3902" y="1891"/>
                </a:cubicBezTo>
                <a:cubicBezTo>
                  <a:pt x="3919" y="1917"/>
                  <a:pt x="3919" y="1917"/>
                  <a:pt x="3919" y="1917"/>
                </a:cubicBezTo>
                <a:cubicBezTo>
                  <a:pt x="3936" y="1934"/>
                  <a:pt x="3944" y="1951"/>
                  <a:pt x="3961" y="1968"/>
                </a:cubicBezTo>
                <a:cubicBezTo>
                  <a:pt x="3986" y="2002"/>
                  <a:pt x="4012" y="2035"/>
                  <a:pt x="4029" y="2069"/>
                </a:cubicBezTo>
                <a:cubicBezTo>
                  <a:pt x="4071" y="2137"/>
                  <a:pt x="4097" y="2214"/>
                  <a:pt x="4122" y="2299"/>
                </a:cubicBezTo>
                <a:cubicBezTo>
                  <a:pt x="4139" y="2375"/>
                  <a:pt x="4148" y="2460"/>
                  <a:pt x="4148" y="2536"/>
                </a:cubicBezTo>
                <a:cubicBezTo>
                  <a:pt x="4148" y="2578"/>
                  <a:pt x="4148" y="2621"/>
                  <a:pt x="4139" y="2663"/>
                </a:cubicBezTo>
                <a:cubicBezTo>
                  <a:pt x="4139" y="2697"/>
                  <a:pt x="4131" y="2740"/>
                  <a:pt x="4114" y="2782"/>
                </a:cubicBezTo>
                <a:cubicBezTo>
                  <a:pt x="4063" y="2935"/>
                  <a:pt x="3961" y="3071"/>
                  <a:pt x="3834" y="3164"/>
                </a:cubicBezTo>
                <a:cubicBezTo>
                  <a:pt x="3699" y="3266"/>
                  <a:pt x="3538" y="3317"/>
                  <a:pt x="3377" y="3317"/>
                </a:cubicBezTo>
                <a:cubicBezTo>
                  <a:pt x="3538" y="3317"/>
                  <a:pt x="3699" y="3257"/>
                  <a:pt x="3834" y="3164"/>
                </a:cubicBezTo>
                <a:cubicBezTo>
                  <a:pt x="3961" y="3071"/>
                  <a:pt x="4054" y="2926"/>
                  <a:pt x="4105" y="2774"/>
                </a:cubicBezTo>
                <a:cubicBezTo>
                  <a:pt x="4156" y="2621"/>
                  <a:pt x="4148" y="2451"/>
                  <a:pt x="4105" y="2299"/>
                </a:cubicBezTo>
                <a:cubicBezTo>
                  <a:pt x="4080" y="2222"/>
                  <a:pt x="4054" y="2146"/>
                  <a:pt x="4012" y="2078"/>
                </a:cubicBezTo>
                <a:cubicBezTo>
                  <a:pt x="3995" y="2044"/>
                  <a:pt x="3970" y="2010"/>
                  <a:pt x="3944" y="1976"/>
                </a:cubicBezTo>
                <a:cubicBezTo>
                  <a:pt x="3936" y="1959"/>
                  <a:pt x="3919" y="1942"/>
                  <a:pt x="3910" y="1934"/>
                </a:cubicBezTo>
                <a:cubicBezTo>
                  <a:pt x="3885" y="1908"/>
                  <a:pt x="3885" y="1908"/>
                  <a:pt x="3885" y="1908"/>
                </a:cubicBezTo>
                <a:cubicBezTo>
                  <a:pt x="3868" y="1883"/>
                  <a:pt x="3868" y="1883"/>
                  <a:pt x="3868" y="1883"/>
                </a:cubicBezTo>
                <a:cubicBezTo>
                  <a:pt x="3808" y="1833"/>
                  <a:pt x="3749" y="1782"/>
                  <a:pt x="3682" y="1739"/>
                </a:cubicBezTo>
                <a:cubicBezTo>
                  <a:pt x="3614" y="1697"/>
                  <a:pt x="3538" y="1663"/>
                  <a:pt x="3462" y="1638"/>
                </a:cubicBezTo>
                <a:cubicBezTo>
                  <a:pt x="3385" y="1621"/>
                  <a:pt x="3309" y="1604"/>
                  <a:pt x="3224" y="1604"/>
                </a:cubicBezTo>
                <a:cubicBezTo>
                  <a:pt x="3147" y="1604"/>
                  <a:pt x="3063" y="1604"/>
                  <a:pt x="2987" y="1621"/>
                </a:cubicBezTo>
                <a:cubicBezTo>
                  <a:pt x="2825" y="1646"/>
                  <a:pt x="2681" y="1706"/>
                  <a:pt x="2545" y="1799"/>
                </a:cubicBezTo>
                <a:cubicBezTo>
                  <a:pt x="2410" y="1883"/>
                  <a:pt x="2299" y="2002"/>
                  <a:pt x="2206" y="2129"/>
                </a:cubicBezTo>
                <a:cubicBezTo>
                  <a:pt x="2121" y="2265"/>
                  <a:pt x="2062" y="2417"/>
                  <a:pt x="2028" y="2570"/>
                </a:cubicBezTo>
                <a:cubicBezTo>
                  <a:pt x="2019" y="2646"/>
                  <a:pt x="2011" y="2731"/>
                  <a:pt x="2011" y="2808"/>
                </a:cubicBezTo>
                <a:cubicBezTo>
                  <a:pt x="2011" y="2884"/>
                  <a:pt x="2019" y="2969"/>
                  <a:pt x="2036" y="3045"/>
                </a:cubicBezTo>
                <a:cubicBezTo>
                  <a:pt x="2062" y="3206"/>
                  <a:pt x="2121" y="3351"/>
                  <a:pt x="2198" y="3495"/>
                </a:cubicBezTo>
                <a:cubicBezTo>
                  <a:pt x="2231" y="3563"/>
                  <a:pt x="2282" y="3630"/>
                  <a:pt x="2325" y="3690"/>
                </a:cubicBezTo>
                <a:cubicBezTo>
                  <a:pt x="2376" y="3749"/>
                  <a:pt x="2435" y="3808"/>
                  <a:pt x="2486" y="3868"/>
                </a:cubicBezTo>
                <a:cubicBezTo>
                  <a:pt x="2723" y="4080"/>
                  <a:pt x="3029" y="4216"/>
                  <a:pt x="3343" y="4241"/>
                </a:cubicBezTo>
                <a:cubicBezTo>
                  <a:pt x="3419" y="4250"/>
                  <a:pt x="3504" y="4250"/>
                  <a:pt x="3580" y="4250"/>
                </a:cubicBezTo>
                <a:cubicBezTo>
                  <a:pt x="3657" y="4241"/>
                  <a:pt x="3742" y="4233"/>
                  <a:pt x="3817" y="4216"/>
                </a:cubicBezTo>
                <a:cubicBezTo>
                  <a:pt x="3970" y="4190"/>
                  <a:pt x="4122" y="4139"/>
                  <a:pt x="4267" y="4072"/>
                </a:cubicBezTo>
                <a:cubicBezTo>
                  <a:pt x="4555" y="3936"/>
                  <a:pt x="4801" y="3724"/>
                  <a:pt x="4979" y="3461"/>
                </a:cubicBezTo>
                <a:cubicBezTo>
                  <a:pt x="4996" y="3435"/>
                  <a:pt x="4996" y="3435"/>
                  <a:pt x="4996" y="3435"/>
                </a:cubicBezTo>
                <a:cubicBezTo>
                  <a:pt x="5005" y="3427"/>
                  <a:pt x="5013" y="3418"/>
                  <a:pt x="5013" y="3410"/>
                </a:cubicBezTo>
                <a:cubicBezTo>
                  <a:pt x="5047" y="3359"/>
                  <a:pt x="5047" y="3359"/>
                  <a:pt x="5047" y="3359"/>
                </a:cubicBezTo>
                <a:cubicBezTo>
                  <a:pt x="5081" y="3308"/>
                  <a:pt x="5081" y="3308"/>
                  <a:pt x="5081" y="3308"/>
                </a:cubicBezTo>
                <a:cubicBezTo>
                  <a:pt x="5090" y="3283"/>
                  <a:pt x="5090" y="3283"/>
                  <a:pt x="5090" y="3283"/>
                </a:cubicBezTo>
                <a:cubicBezTo>
                  <a:pt x="5106" y="3257"/>
                  <a:pt x="5106" y="3257"/>
                  <a:pt x="5106" y="3257"/>
                </a:cubicBezTo>
                <a:cubicBezTo>
                  <a:pt x="5132" y="3206"/>
                  <a:pt x="5132" y="3206"/>
                  <a:pt x="5132" y="3206"/>
                </a:cubicBezTo>
                <a:cubicBezTo>
                  <a:pt x="5157" y="3155"/>
                  <a:pt x="5157" y="3155"/>
                  <a:pt x="5157" y="3155"/>
                </a:cubicBezTo>
                <a:cubicBezTo>
                  <a:pt x="5166" y="3121"/>
                  <a:pt x="5166" y="3121"/>
                  <a:pt x="5166" y="3121"/>
                </a:cubicBezTo>
                <a:cubicBezTo>
                  <a:pt x="5183" y="3096"/>
                  <a:pt x="5183" y="3096"/>
                  <a:pt x="5183" y="3096"/>
                </a:cubicBezTo>
                <a:cubicBezTo>
                  <a:pt x="5200" y="3045"/>
                  <a:pt x="5200" y="3045"/>
                  <a:pt x="5200" y="3045"/>
                </a:cubicBezTo>
                <a:cubicBezTo>
                  <a:pt x="5217" y="2986"/>
                  <a:pt x="5217" y="2986"/>
                  <a:pt x="5217" y="2986"/>
                </a:cubicBezTo>
                <a:cubicBezTo>
                  <a:pt x="5225" y="2960"/>
                  <a:pt x="5225" y="2960"/>
                  <a:pt x="5225" y="2960"/>
                </a:cubicBezTo>
                <a:cubicBezTo>
                  <a:pt x="5234" y="2952"/>
                  <a:pt x="5234" y="2935"/>
                  <a:pt x="5234" y="2926"/>
                </a:cubicBezTo>
                <a:cubicBezTo>
                  <a:pt x="5251" y="2875"/>
                  <a:pt x="5251" y="2875"/>
                  <a:pt x="5251" y="2875"/>
                </a:cubicBezTo>
                <a:cubicBezTo>
                  <a:pt x="5259" y="2850"/>
                  <a:pt x="5259" y="2833"/>
                  <a:pt x="5268" y="2816"/>
                </a:cubicBezTo>
                <a:cubicBezTo>
                  <a:pt x="5276" y="2774"/>
                  <a:pt x="5285" y="2740"/>
                  <a:pt x="5285" y="2697"/>
                </a:cubicBezTo>
                <a:cubicBezTo>
                  <a:pt x="5293" y="2680"/>
                  <a:pt x="5293" y="2663"/>
                  <a:pt x="5293" y="2638"/>
                </a:cubicBezTo>
                <a:cubicBezTo>
                  <a:pt x="5302" y="2621"/>
                  <a:pt x="5302" y="2604"/>
                  <a:pt x="5302" y="2578"/>
                </a:cubicBezTo>
                <a:cubicBezTo>
                  <a:pt x="5302" y="2544"/>
                  <a:pt x="5310" y="2502"/>
                  <a:pt x="5310" y="2460"/>
                </a:cubicBezTo>
                <a:cubicBezTo>
                  <a:pt x="5310" y="2443"/>
                  <a:pt x="5310" y="2426"/>
                  <a:pt x="5310" y="2400"/>
                </a:cubicBezTo>
                <a:cubicBezTo>
                  <a:pt x="5310" y="2341"/>
                  <a:pt x="5310" y="2341"/>
                  <a:pt x="5310" y="2341"/>
                </a:cubicBezTo>
                <a:cubicBezTo>
                  <a:pt x="5310" y="2324"/>
                  <a:pt x="5310" y="2307"/>
                  <a:pt x="5302" y="2281"/>
                </a:cubicBezTo>
                <a:cubicBezTo>
                  <a:pt x="5302" y="2222"/>
                  <a:pt x="5302" y="2222"/>
                  <a:pt x="5302" y="2222"/>
                </a:cubicBezTo>
                <a:cubicBezTo>
                  <a:pt x="5302" y="2205"/>
                  <a:pt x="5293" y="2188"/>
                  <a:pt x="5293" y="2163"/>
                </a:cubicBezTo>
                <a:cubicBezTo>
                  <a:pt x="5285" y="2103"/>
                  <a:pt x="5285" y="2103"/>
                  <a:pt x="5285" y="2103"/>
                </a:cubicBezTo>
                <a:cubicBezTo>
                  <a:pt x="5268" y="1951"/>
                  <a:pt x="5225" y="1799"/>
                  <a:pt x="5174" y="1646"/>
                </a:cubicBezTo>
                <a:cubicBezTo>
                  <a:pt x="5123" y="1502"/>
                  <a:pt x="5047" y="1358"/>
                  <a:pt x="4971" y="1222"/>
                </a:cubicBezTo>
                <a:cubicBezTo>
                  <a:pt x="4886" y="1086"/>
                  <a:pt x="4784" y="959"/>
                  <a:pt x="4674" y="849"/>
                </a:cubicBezTo>
                <a:cubicBezTo>
                  <a:pt x="4462" y="620"/>
                  <a:pt x="4199" y="433"/>
                  <a:pt x="3902" y="314"/>
                </a:cubicBezTo>
                <a:cubicBezTo>
                  <a:pt x="3614" y="196"/>
                  <a:pt x="3300" y="136"/>
                  <a:pt x="2987" y="145"/>
                </a:cubicBezTo>
                <a:cubicBezTo>
                  <a:pt x="2825" y="145"/>
                  <a:pt x="2664" y="162"/>
                  <a:pt x="2511" y="187"/>
                </a:cubicBezTo>
                <a:cubicBezTo>
                  <a:pt x="2452" y="204"/>
                  <a:pt x="2452" y="204"/>
                  <a:pt x="2452" y="204"/>
                </a:cubicBezTo>
                <a:cubicBezTo>
                  <a:pt x="2435" y="204"/>
                  <a:pt x="2418" y="212"/>
                  <a:pt x="2392" y="212"/>
                </a:cubicBezTo>
                <a:cubicBezTo>
                  <a:pt x="2342" y="230"/>
                  <a:pt x="2342" y="230"/>
                  <a:pt x="2342" y="230"/>
                </a:cubicBezTo>
                <a:cubicBezTo>
                  <a:pt x="2308" y="230"/>
                  <a:pt x="2308" y="230"/>
                  <a:pt x="2308" y="230"/>
                </a:cubicBezTo>
                <a:cubicBezTo>
                  <a:pt x="2299" y="238"/>
                  <a:pt x="2291" y="238"/>
                  <a:pt x="2282" y="238"/>
                </a:cubicBezTo>
                <a:cubicBezTo>
                  <a:pt x="2164" y="272"/>
                  <a:pt x="2164" y="272"/>
                  <a:pt x="2164" y="272"/>
                </a:cubicBezTo>
                <a:cubicBezTo>
                  <a:pt x="2053" y="314"/>
                  <a:pt x="2053" y="314"/>
                  <a:pt x="2053" y="314"/>
                </a:cubicBezTo>
                <a:cubicBezTo>
                  <a:pt x="1909" y="365"/>
                  <a:pt x="1765" y="433"/>
                  <a:pt x="1629" y="509"/>
                </a:cubicBezTo>
                <a:cubicBezTo>
                  <a:pt x="1578" y="543"/>
                  <a:pt x="1578" y="543"/>
                  <a:pt x="1578" y="543"/>
                </a:cubicBezTo>
                <a:cubicBezTo>
                  <a:pt x="1561" y="552"/>
                  <a:pt x="1544" y="560"/>
                  <a:pt x="1527" y="569"/>
                </a:cubicBezTo>
                <a:cubicBezTo>
                  <a:pt x="1425" y="637"/>
                  <a:pt x="1425" y="637"/>
                  <a:pt x="1425" y="637"/>
                </a:cubicBezTo>
                <a:cubicBezTo>
                  <a:pt x="1332" y="705"/>
                  <a:pt x="1332" y="705"/>
                  <a:pt x="1332" y="705"/>
                </a:cubicBezTo>
                <a:cubicBezTo>
                  <a:pt x="1315" y="713"/>
                  <a:pt x="1298" y="730"/>
                  <a:pt x="1281" y="739"/>
                </a:cubicBezTo>
                <a:cubicBezTo>
                  <a:pt x="1239" y="781"/>
                  <a:pt x="1239" y="781"/>
                  <a:pt x="1239" y="781"/>
                </a:cubicBezTo>
                <a:cubicBezTo>
                  <a:pt x="993" y="976"/>
                  <a:pt x="781" y="1214"/>
                  <a:pt x="611" y="1485"/>
                </a:cubicBezTo>
                <a:cubicBezTo>
                  <a:pt x="535" y="1612"/>
                  <a:pt x="458" y="1757"/>
                  <a:pt x="399" y="1900"/>
                </a:cubicBezTo>
                <a:cubicBezTo>
                  <a:pt x="339" y="2044"/>
                  <a:pt x="288" y="2197"/>
                  <a:pt x="254" y="2349"/>
                </a:cubicBezTo>
                <a:cubicBezTo>
                  <a:pt x="221" y="2502"/>
                  <a:pt x="195" y="2655"/>
                  <a:pt x="187" y="2816"/>
                </a:cubicBezTo>
                <a:cubicBezTo>
                  <a:pt x="187" y="2850"/>
                  <a:pt x="187" y="2892"/>
                  <a:pt x="187" y="2935"/>
                </a:cubicBezTo>
                <a:cubicBezTo>
                  <a:pt x="187" y="2994"/>
                  <a:pt x="187" y="2994"/>
                  <a:pt x="187" y="2994"/>
                </a:cubicBezTo>
                <a:cubicBezTo>
                  <a:pt x="187" y="3011"/>
                  <a:pt x="187" y="3028"/>
                  <a:pt x="187" y="3054"/>
                </a:cubicBezTo>
                <a:cubicBezTo>
                  <a:pt x="187" y="3172"/>
                  <a:pt x="187" y="3172"/>
                  <a:pt x="187" y="3172"/>
                </a:cubicBezTo>
                <a:cubicBezTo>
                  <a:pt x="195" y="3206"/>
                  <a:pt x="195" y="3249"/>
                  <a:pt x="195" y="3291"/>
                </a:cubicBezTo>
                <a:cubicBezTo>
                  <a:pt x="221" y="3605"/>
                  <a:pt x="297" y="3910"/>
                  <a:pt x="399" y="4207"/>
                </a:cubicBezTo>
                <a:cubicBezTo>
                  <a:pt x="619" y="4801"/>
                  <a:pt x="1001" y="5327"/>
                  <a:pt x="1485" y="5726"/>
                </a:cubicBezTo>
                <a:cubicBezTo>
                  <a:pt x="1968" y="6125"/>
                  <a:pt x="2562" y="6396"/>
                  <a:pt x="3182" y="6489"/>
                </a:cubicBezTo>
                <a:cubicBezTo>
                  <a:pt x="3207" y="6498"/>
                  <a:pt x="3207" y="6498"/>
                  <a:pt x="3207" y="6498"/>
                </a:cubicBezTo>
                <a:cubicBezTo>
                  <a:pt x="3241" y="6498"/>
                  <a:pt x="3241" y="6498"/>
                  <a:pt x="3241" y="6498"/>
                </a:cubicBezTo>
                <a:cubicBezTo>
                  <a:pt x="3300" y="6506"/>
                  <a:pt x="3300" y="6506"/>
                  <a:pt x="3300" y="6506"/>
                </a:cubicBezTo>
                <a:cubicBezTo>
                  <a:pt x="3360" y="6515"/>
                  <a:pt x="3360" y="6515"/>
                  <a:pt x="3360" y="6515"/>
                </a:cubicBezTo>
                <a:cubicBezTo>
                  <a:pt x="3385" y="6515"/>
                  <a:pt x="3385" y="6515"/>
                  <a:pt x="3385" y="6515"/>
                </a:cubicBezTo>
                <a:cubicBezTo>
                  <a:pt x="3394" y="6515"/>
                  <a:pt x="3402" y="6523"/>
                  <a:pt x="3411" y="6523"/>
                </a:cubicBezTo>
                <a:cubicBezTo>
                  <a:pt x="3496" y="6523"/>
                  <a:pt x="3572" y="6532"/>
                  <a:pt x="3648" y="6532"/>
                </a:cubicBezTo>
                <a:cubicBezTo>
                  <a:pt x="3708" y="6532"/>
                  <a:pt x="3708" y="6532"/>
                  <a:pt x="3708" y="6532"/>
                </a:cubicBezTo>
                <a:cubicBezTo>
                  <a:pt x="3725" y="6532"/>
                  <a:pt x="3749" y="6532"/>
                  <a:pt x="3766" y="6532"/>
                </a:cubicBezTo>
                <a:cubicBezTo>
                  <a:pt x="3885" y="6532"/>
                  <a:pt x="3885" y="6532"/>
                  <a:pt x="3885" y="6532"/>
                </a:cubicBezTo>
                <a:cubicBezTo>
                  <a:pt x="3944" y="6532"/>
                  <a:pt x="3944" y="6532"/>
                  <a:pt x="3944" y="6532"/>
                </a:cubicBezTo>
                <a:cubicBezTo>
                  <a:pt x="3961" y="6532"/>
                  <a:pt x="3978" y="6523"/>
                  <a:pt x="4004" y="6523"/>
                </a:cubicBezTo>
                <a:cubicBezTo>
                  <a:pt x="4122" y="6515"/>
                  <a:pt x="4122" y="6515"/>
                  <a:pt x="4122" y="6515"/>
                </a:cubicBezTo>
                <a:cubicBezTo>
                  <a:pt x="4436" y="6489"/>
                  <a:pt x="4742" y="6430"/>
                  <a:pt x="5047" y="6337"/>
                </a:cubicBezTo>
                <a:cubicBezTo>
                  <a:pt x="5344" y="6243"/>
                  <a:pt x="5633" y="6116"/>
                  <a:pt x="5912" y="5963"/>
                </a:cubicBezTo>
                <a:cubicBezTo>
                  <a:pt x="6184" y="5802"/>
                  <a:pt x="6439" y="5624"/>
                  <a:pt x="6676" y="5412"/>
                </a:cubicBezTo>
                <a:cubicBezTo>
                  <a:pt x="6795" y="5310"/>
                  <a:pt x="6905" y="5200"/>
                  <a:pt x="7007" y="5081"/>
                </a:cubicBezTo>
                <a:cubicBezTo>
                  <a:pt x="7032" y="5064"/>
                  <a:pt x="7032" y="5064"/>
                  <a:pt x="7032" y="5064"/>
                </a:cubicBezTo>
                <a:cubicBezTo>
                  <a:pt x="7049" y="5039"/>
                  <a:pt x="7049" y="5039"/>
                  <a:pt x="7049" y="5039"/>
                </a:cubicBezTo>
                <a:cubicBezTo>
                  <a:pt x="7092" y="4996"/>
                  <a:pt x="7092" y="4996"/>
                  <a:pt x="7092" y="4996"/>
                </a:cubicBezTo>
                <a:cubicBezTo>
                  <a:pt x="7168" y="4903"/>
                  <a:pt x="7168" y="4903"/>
                  <a:pt x="7168" y="4903"/>
                </a:cubicBezTo>
                <a:cubicBezTo>
                  <a:pt x="7194" y="4878"/>
                  <a:pt x="7210" y="4844"/>
                  <a:pt x="7236" y="4810"/>
                </a:cubicBezTo>
                <a:cubicBezTo>
                  <a:pt x="7270" y="4767"/>
                  <a:pt x="7270" y="4767"/>
                  <a:pt x="7270" y="4767"/>
                </a:cubicBezTo>
                <a:cubicBezTo>
                  <a:pt x="7287" y="4750"/>
                  <a:pt x="7295" y="4733"/>
                  <a:pt x="7312" y="4716"/>
                </a:cubicBezTo>
                <a:cubicBezTo>
                  <a:pt x="7491" y="4462"/>
                  <a:pt x="7652" y="4190"/>
                  <a:pt x="7779" y="3910"/>
                </a:cubicBezTo>
                <a:cubicBezTo>
                  <a:pt x="7906" y="3622"/>
                  <a:pt x="8008" y="3325"/>
                  <a:pt x="8068" y="3011"/>
                </a:cubicBezTo>
                <a:cubicBezTo>
                  <a:pt x="8135" y="2706"/>
                  <a:pt x="8169" y="2392"/>
                  <a:pt x="8161" y="2087"/>
                </a:cubicBezTo>
                <a:lnTo>
                  <a:pt x="8161" y="2087"/>
                </a:lnTo>
                <a:cubicBezTo>
                  <a:pt x="8161" y="1993"/>
                  <a:pt x="8237" y="1925"/>
                  <a:pt x="8322" y="1925"/>
                </a:cubicBezTo>
                <a:cubicBezTo>
                  <a:pt x="8407" y="1925"/>
                  <a:pt x="8483" y="1993"/>
                  <a:pt x="8483" y="2078"/>
                </a:cubicBezTo>
                <a:lnTo>
                  <a:pt x="8483" y="2087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09">
            <a:extLst>
              <a:ext uri="{FF2B5EF4-FFF2-40B4-BE49-F238E27FC236}">
                <a16:creationId xmlns:a16="http://schemas.microsoft.com/office/drawing/2014/main" id="{FACA076F-0D55-D543-9962-C62DB359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2041" y="7904397"/>
            <a:ext cx="978206" cy="921771"/>
          </a:xfrm>
          <a:custGeom>
            <a:avLst/>
            <a:gdLst>
              <a:gd name="T0" fmla="*/ 458 w 917"/>
              <a:gd name="T1" fmla="*/ 0 h 866"/>
              <a:gd name="T2" fmla="*/ 0 w 917"/>
              <a:gd name="T3" fmla="*/ 331 h 866"/>
              <a:gd name="T4" fmla="*/ 178 w 917"/>
              <a:gd name="T5" fmla="*/ 865 h 866"/>
              <a:gd name="T6" fmla="*/ 738 w 917"/>
              <a:gd name="T7" fmla="*/ 865 h 866"/>
              <a:gd name="T8" fmla="*/ 916 w 917"/>
              <a:gd name="T9" fmla="*/ 331 h 866"/>
              <a:gd name="T10" fmla="*/ 458 w 917"/>
              <a:gd name="T11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7" h="866">
                <a:moveTo>
                  <a:pt x="458" y="0"/>
                </a:moveTo>
                <a:lnTo>
                  <a:pt x="0" y="331"/>
                </a:lnTo>
                <a:lnTo>
                  <a:pt x="178" y="865"/>
                </a:lnTo>
                <a:lnTo>
                  <a:pt x="738" y="865"/>
                </a:lnTo>
                <a:lnTo>
                  <a:pt x="916" y="331"/>
                </a:lnTo>
                <a:lnTo>
                  <a:pt x="45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10">
            <a:extLst>
              <a:ext uri="{FF2B5EF4-FFF2-40B4-BE49-F238E27FC236}">
                <a16:creationId xmlns:a16="http://schemas.microsoft.com/office/drawing/2014/main" id="{4C3928E7-08E4-7D44-86F0-C54FD26E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146" y="11488017"/>
            <a:ext cx="968800" cy="921771"/>
          </a:xfrm>
          <a:custGeom>
            <a:avLst/>
            <a:gdLst>
              <a:gd name="T0" fmla="*/ 458 w 908"/>
              <a:gd name="T1" fmla="*/ 0 h 866"/>
              <a:gd name="T2" fmla="*/ 0 w 908"/>
              <a:gd name="T3" fmla="*/ 330 h 866"/>
              <a:gd name="T4" fmla="*/ 169 w 908"/>
              <a:gd name="T5" fmla="*/ 865 h 866"/>
              <a:gd name="T6" fmla="*/ 738 w 908"/>
              <a:gd name="T7" fmla="*/ 865 h 866"/>
              <a:gd name="T8" fmla="*/ 907 w 908"/>
              <a:gd name="T9" fmla="*/ 330 h 866"/>
              <a:gd name="T10" fmla="*/ 458 w 908"/>
              <a:gd name="T11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866">
                <a:moveTo>
                  <a:pt x="458" y="0"/>
                </a:moveTo>
                <a:lnTo>
                  <a:pt x="0" y="330"/>
                </a:lnTo>
                <a:lnTo>
                  <a:pt x="169" y="865"/>
                </a:lnTo>
                <a:lnTo>
                  <a:pt x="738" y="865"/>
                </a:lnTo>
                <a:lnTo>
                  <a:pt x="907" y="330"/>
                </a:lnTo>
                <a:lnTo>
                  <a:pt x="45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11">
            <a:extLst>
              <a:ext uri="{FF2B5EF4-FFF2-40B4-BE49-F238E27FC236}">
                <a16:creationId xmlns:a16="http://schemas.microsoft.com/office/drawing/2014/main" id="{D0B4D48E-90D5-474C-A065-EBD589AEC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006" y="8299442"/>
            <a:ext cx="968800" cy="921771"/>
          </a:xfrm>
          <a:custGeom>
            <a:avLst/>
            <a:gdLst>
              <a:gd name="T0" fmla="*/ 458 w 909"/>
              <a:gd name="T1" fmla="*/ 0 h 866"/>
              <a:gd name="T2" fmla="*/ 0 w 909"/>
              <a:gd name="T3" fmla="*/ 323 h 866"/>
              <a:gd name="T4" fmla="*/ 178 w 909"/>
              <a:gd name="T5" fmla="*/ 865 h 866"/>
              <a:gd name="T6" fmla="*/ 738 w 909"/>
              <a:gd name="T7" fmla="*/ 865 h 866"/>
              <a:gd name="T8" fmla="*/ 908 w 909"/>
              <a:gd name="T9" fmla="*/ 323 h 866"/>
              <a:gd name="T10" fmla="*/ 458 w 909"/>
              <a:gd name="T11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9" h="866">
                <a:moveTo>
                  <a:pt x="458" y="0"/>
                </a:moveTo>
                <a:lnTo>
                  <a:pt x="0" y="323"/>
                </a:lnTo>
                <a:lnTo>
                  <a:pt x="178" y="865"/>
                </a:lnTo>
                <a:lnTo>
                  <a:pt x="738" y="865"/>
                </a:lnTo>
                <a:lnTo>
                  <a:pt x="908" y="323"/>
                </a:lnTo>
                <a:lnTo>
                  <a:pt x="45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12">
            <a:extLst>
              <a:ext uri="{FF2B5EF4-FFF2-40B4-BE49-F238E27FC236}">
                <a16:creationId xmlns:a16="http://schemas.microsoft.com/office/drawing/2014/main" id="{166A17AA-E8B4-824F-B3FC-31EFCDAEC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146" y="4410135"/>
            <a:ext cx="968800" cy="926472"/>
          </a:xfrm>
          <a:custGeom>
            <a:avLst/>
            <a:gdLst>
              <a:gd name="T0" fmla="*/ 458 w 908"/>
              <a:gd name="T1" fmla="*/ 0 h 867"/>
              <a:gd name="T2" fmla="*/ 0 w 908"/>
              <a:gd name="T3" fmla="*/ 331 h 867"/>
              <a:gd name="T4" fmla="*/ 169 w 908"/>
              <a:gd name="T5" fmla="*/ 866 h 867"/>
              <a:gd name="T6" fmla="*/ 738 w 908"/>
              <a:gd name="T7" fmla="*/ 866 h 867"/>
              <a:gd name="T8" fmla="*/ 907 w 908"/>
              <a:gd name="T9" fmla="*/ 331 h 867"/>
              <a:gd name="T10" fmla="*/ 458 w 908"/>
              <a:gd name="T11" fmla="*/ 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867">
                <a:moveTo>
                  <a:pt x="458" y="0"/>
                </a:moveTo>
                <a:lnTo>
                  <a:pt x="0" y="331"/>
                </a:lnTo>
                <a:lnTo>
                  <a:pt x="169" y="866"/>
                </a:lnTo>
                <a:lnTo>
                  <a:pt x="738" y="866"/>
                </a:lnTo>
                <a:lnTo>
                  <a:pt x="907" y="331"/>
                </a:lnTo>
                <a:lnTo>
                  <a:pt x="45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13">
            <a:extLst>
              <a:ext uri="{FF2B5EF4-FFF2-40B4-BE49-F238E27FC236}">
                <a16:creationId xmlns:a16="http://schemas.microsoft.com/office/drawing/2014/main" id="{11C9011B-8D2A-3746-806B-D73B407C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582" y="7086091"/>
            <a:ext cx="968800" cy="926475"/>
          </a:xfrm>
          <a:custGeom>
            <a:avLst/>
            <a:gdLst>
              <a:gd name="T0" fmla="*/ 459 w 909"/>
              <a:gd name="T1" fmla="*/ 0 h 867"/>
              <a:gd name="T2" fmla="*/ 0 w 909"/>
              <a:gd name="T3" fmla="*/ 331 h 867"/>
              <a:gd name="T4" fmla="*/ 170 w 909"/>
              <a:gd name="T5" fmla="*/ 866 h 867"/>
              <a:gd name="T6" fmla="*/ 739 w 909"/>
              <a:gd name="T7" fmla="*/ 866 h 867"/>
              <a:gd name="T8" fmla="*/ 908 w 909"/>
              <a:gd name="T9" fmla="*/ 331 h 867"/>
              <a:gd name="T10" fmla="*/ 459 w 909"/>
              <a:gd name="T11" fmla="*/ 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9" h="867">
                <a:moveTo>
                  <a:pt x="459" y="0"/>
                </a:moveTo>
                <a:lnTo>
                  <a:pt x="0" y="331"/>
                </a:lnTo>
                <a:lnTo>
                  <a:pt x="170" y="866"/>
                </a:lnTo>
                <a:lnTo>
                  <a:pt x="739" y="866"/>
                </a:lnTo>
                <a:lnTo>
                  <a:pt x="908" y="331"/>
                </a:lnTo>
                <a:lnTo>
                  <a:pt x="45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14">
            <a:extLst>
              <a:ext uri="{FF2B5EF4-FFF2-40B4-BE49-F238E27FC236}">
                <a16:creationId xmlns:a16="http://schemas.microsoft.com/office/drawing/2014/main" id="{2D12F768-2BBC-DC44-857E-146CA44D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648" y="7551680"/>
            <a:ext cx="968800" cy="921771"/>
          </a:xfrm>
          <a:custGeom>
            <a:avLst/>
            <a:gdLst>
              <a:gd name="T0" fmla="*/ 458 w 908"/>
              <a:gd name="T1" fmla="*/ 0 h 866"/>
              <a:gd name="T2" fmla="*/ 0 w 908"/>
              <a:gd name="T3" fmla="*/ 331 h 866"/>
              <a:gd name="T4" fmla="*/ 170 w 908"/>
              <a:gd name="T5" fmla="*/ 865 h 866"/>
              <a:gd name="T6" fmla="*/ 738 w 908"/>
              <a:gd name="T7" fmla="*/ 865 h 866"/>
              <a:gd name="T8" fmla="*/ 907 w 908"/>
              <a:gd name="T9" fmla="*/ 331 h 866"/>
              <a:gd name="T10" fmla="*/ 458 w 908"/>
              <a:gd name="T11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866">
                <a:moveTo>
                  <a:pt x="458" y="0"/>
                </a:moveTo>
                <a:lnTo>
                  <a:pt x="0" y="331"/>
                </a:lnTo>
                <a:lnTo>
                  <a:pt x="170" y="865"/>
                </a:lnTo>
                <a:lnTo>
                  <a:pt x="738" y="865"/>
                </a:lnTo>
                <a:lnTo>
                  <a:pt x="907" y="331"/>
                </a:lnTo>
                <a:lnTo>
                  <a:pt x="45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21">
            <a:extLst>
              <a:ext uri="{FF2B5EF4-FFF2-40B4-BE49-F238E27FC236}">
                <a16:creationId xmlns:a16="http://schemas.microsoft.com/office/drawing/2014/main" id="{D2976750-65DD-C04F-BFD1-389E12D8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459" y="9569229"/>
            <a:ext cx="907664" cy="898258"/>
          </a:xfrm>
          <a:custGeom>
            <a:avLst/>
            <a:gdLst>
              <a:gd name="T0" fmla="*/ 220 w 849"/>
              <a:gd name="T1" fmla="*/ 840 h 841"/>
              <a:gd name="T2" fmla="*/ 220 w 849"/>
              <a:gd name="T3" fmla="*/ 840 h 841"/>
              <a:gd name="T4" fmla="*/ 195 w 849"/>
              <a:gd name="T5" fmla="*/ 831 h 841"/>
              <a:gd name="T6" fmla="*/ 17 w 849"/>
              <a:gd name="T7" fmla="*/ 653 h 841"/>
              <a:gd name="T8" fmla="*/ 8 w 849"/>
              <a:gd name="T9" fmla="*/ 611 h 841"/>
              <a:gd name="T10" fmla="*/ 212 w 849"/>
              <a:gd name="T11" fmla="*/ 382 h 841"/>
              <a:gd name="T12" fmla="*/ 763 w 849"/>
              <a:gd name="T13" fmla="*/ 25 h 841"/>
              <a:gd name="T14" fmla="*/ 806 w 849"/>
              <a:gd name="T15" fmla="*/ 8 h 841"/>
              <a:gd name="T16" fmla="*/ 831 w 849"/>
              <a:gd name="T17" fmla="*/ 17 h 841"/>
              <a:gd name="T18" fmla="*/ 840 w 849"/>
              <a:gd name="T19" fmla="*/ 42 h 841"/>
              <a:gd name="T20" fmla="*/ 840 w 849"/>
              <a:gd name="T21" fmla="*/ 59 h 841"/>
              <a:gd name="T22" fmla="*/ 450 w 849"/>
              <a:gd name="T23" fmla="*/ 662 h 841"/>
              <a:gd name="T24" fmla="*/ 450 w 849"/>
              <a:gd name="T25" fmla="*/ 662 h 841"/>
              <a:gd name="T26" fmla="*/ 237 w 849"/>
              <a:gd name="T27" fmla="*/ 840 h 841"/>
              <a:gd name="T28" fmla="*/ 220 w 849"/>
              <a:gd name="T29" fmla="*/ 840 h 841"/>
              <a:gd name="T30" fmla="*/ 68 w 849"/>
              <a:gd name="T31" fmla="*/ 628 h 841"/>
              <a:gd name="T32" fmla="*/ 68 w 849"/>
              <a:gd name="T33" fmla="*/ 628 h 841"/>
              <a:gd name="T34" fmla="*/ 220 w 849"/>
              <a:gd name="T35" fmla="*/ 780 h 841"/>
              <a:gd name="T36" fmla="*/ 407 w 849"/>
              <a:gd name="T37" fmla="*/ 619 h 841"/>
              <a:gd name="T38" fmla="*/ 772 w 849"/>
              <a:gd name="T39" fmla="*/ 76 h 841"/>
              <a:gd name="T40" fmla="*/ 254 w 849"/>
              <a:gd name="T41" fmla="*/ 416 h 841"/>
              <a:gd name="T42" fmla="*/ 68 w 849"/>
              <a:gd name="T43" fmla="*/ 628 h 841"/>
              <a:gd name="T44" fmla="*/ 424 w 849"/>
              <a:gd name="T45" fmla="*/ 645 h 841"/>
              <a:gd name="T46" fmla="*/ 424 w 849"/>
              <a:gd name="T47" fmla="*/ 645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49" h="841">
                <a:moveTo>
                  <a:pt x="220" y="840"/>
                </a:moveTo>
                <a:lnTo>
                  <a:pt x="220" y="840"/>
                </a:lnTo>
                <a:cubicBezTo>
                  <a:pt x="212" y="840"/>
                  <a:pt x="204" y="840"/>
                  <a:pt x="195" y="831"/>
                </a:cubicBezTo>
                <a:cubicBezTo>
                  <a:pt x="17" y="653"/>
                  <a:pt x="17" y="653"/>
                  <a:pt x="17" y="653"/>
                </a:cubicBezTo>
                <a:cubicBezTo>
                  <a:pt x="0" y="636"/>
                  <a:pt x="0" y="619"/>
                  <a:pt x="8" y="611"/>
                </a:cubicBezTo>
                <a:cubicBezTo>
                  <a:pt x="212" y="382"/>
                  <a:pt x="212" y="382"/>
                  <a:pt x="212" y="382"/>
                </a:cubicBezTo>
                <a:cubicBezTo>
                  <a:pt x="348" y="212"/>
                  <a:pt x="534" y="93"/>
                  <a:pt x="763" y="25"/>
                </a:cubicBezTo>
                <a:cubicBezTo>
                  <a:pt x="806" y="8"/>
                  <a:pt x="806" y="8"/>
                  <a:pt x="806" y="8"/>
                </a:cubicBezTo>
                <a:cubicBezTo>
                  <a:pt x="814" y="0"/>
                  <a:pt x="823" y="8"/>
                  <a:pt x="831" y="17"/>
                </a:cubicBezTo>
                <a:cubicBezTo>
                  <a:pt x="840" y="17"/>
                  <a:pt x="848" y="34"/>
                  <a:pt x="840" y="42"/>
                </a:cubicBezTo>
                <a:cubicBezTo>
                  <a:pt x="840" y="59"/>
                  <a:pt x="840" y="59"/>
                  <a:pt x="840" y="59"/>
                </a:cubicBezTo>
                <a:cubicBezTo>
                  <a:pt x="763" y="305"/>
                  <a:pt x="636" y="509"/>
                  <a:pt x="450" y="662"/>
                </a:cubicBezTo>
                <a:lnTo>
                  <a:pt x="450" y="662"/>
                </a:lnTo>
                <a:cubicBezTo>
                  <a:pt x="237" y="840"/>
                  <a:pt x="237" y="840"/>
                  <a:pt x="237" y="840"/>
                </a:cubicBezTo>
                <a:cubicBezTo>
                  <a:pt x="229" y="840"/>
                  <a:pt x="229" y="840"/>
                  <a:pt x="220" y="840"/>
                </a:cubicBezTo>
                <a:close/>
                <a:moveTo>
                  <a:pt x="68" y="628"/>
                </a:moveTo>
                <a:lnTo>
                  <a:pt x="68" y="628"/>
                </a:lnTo>
                <a:cubicBezTo>
                  <a:pt x="220" y="780"/>
                  <a:pt x="220" y="780"/>
                  <a:pt x="220" y="780"/>
                </a:cubicBezTo>
                <a:cubicBezTo>
                  <a:pt x="407" y="619"/>
                  <a:pt x="407" y="619"/>
                  <a:pt x="407" y="619"/>
                </a:cubicBezTo>
                <a:cubicBezTo>
                  <a:pt x="585" y="475"/>
                  <a:pt x="704" y="297"/>
                  <a:pt x="772" y="76"/>
                </a:cubicBezTo>
                <a:cubicBezTo>
                  <a:pt x="560" y="144"/>
                  <a:pt x="382" y="263"/>
                  <a:pt x="254" y="416"/>
                </a:cubicBezTo>
                <a:lnTo>
                  <a:pt x="68" y="628"/>
                </a:lnTo>
                <a:close/>
                <a:moveTo>
                  <a:pt x="424" y="645"/>
                </a:moveTo>
                <a:lnTo>
                  <a:pt x="424" y="6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22">
            <a:extLst>
              <a:ext uri="{FF2B5EF4-FFF2-40B4-BE49-F238E27FC236}">
                <a16:creationId xmlns:a16="http://schemas.microsoft.com/office/drawing/2014/main" id="{E07AA5D2-649E-8149-B292-A0A78284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170" y="10255854"/>
            <a:ext cx="263363" cy="451480"/>
          </a:xfrm>
          <a:custGeom>
            <a:avLst/>
            <a:gdLst>
              <a:gd name="T0" fmla="*/ 34 w 247"/>
              <a:gd name="T1" fmla="*/ 424 h 425"/>
              <a:gd name="T2" fmla="*/ 34 w 247"/>
              <a:gd name="T3" fmla="*/ 424 h 425"/>
              <a:gd name="T4" fmla="*/ 16 w 247"/>
              <a:gd name="T5" fmla="*/ 424 h 425"/>
              <a:gd name="T6" fmla="*/ 8 w 247"/>
              <a:gd name="T7" fmla="*/ 390 h 425"/>
              <a:gd name="T8" fmla="*/ 34 w 247"/>
              <a:gd name="T9" fmla="*/ 161 h 425"/>
              <a:gd name="T10" fmla="*/ 67 w 247"/>
              <a:gd name="T11" fmla="*/ 135 h 425"/>
              <a:gd name="T12" fmla="*/ 84 w 247"/>
              <a:gd name="T13" fmla="*/ 161 h 425"/>
              <a:gd name="T14" fmla="*/ 67 w 247"/>
              <a:gd name="T15" fmla="*/ 322 h 425"/>
              <a:gd name="T16" fmla="*/ 101 w 247"/>
              <a:gd name="T17" fmla="*/ 280 h 425"/>
              <a:gd name="T18" fmla="*/ 195 w 247"/>
              <a:gd name="T19" fmla="*/ 25 h 425"/>
              <a:gd name="T20" fmla="*/ 229 w 247"/>
              <a:gd name="T21" fmla="*/ 0 h 425"/>
              <a:gd name="T22" fmla="*/ 246 w 247"/>
              <a:gd name="T23" fmla="*/ 42 h 425"/>
              <a:gd name="T24" fmla="*/ 152 w 247"/>
              <a:gd name="T25" fmla="*/ 305 h 425"/>
              <a:gd name="T26" fmla="*/ 152 w 247"/>
              <a:gd name="T27" fmla="*/ 314 h 425"/>
              <a:gd name="T28" fmla="*/ 50 w 247"/>
              <a:gd name="T29" fmla="*/ 415 h 425"/>
              <a:gd name="T30" fmla="*/ 34 w 247"/>
              <a:gd name="T31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425">
                <a:moveTo>
                  <a:pt x="34" y="424"/>
                </a:moveTo>
                <a:lnTo>
                  <a:pt x="34" y="424"/>
                </a:lnTo>
                <a:cubicBezTo>
                  <a:pt x="25" y="424"/>
                  <a:pt x="25" y="424"/>
                  <a:pt x="16" y="424"/>
                </a:cubicBezTo>
                <a:cubicBezTo>
                  <a:pt x="8" y="415"/>
                  <a:pt x="0" y="407"/>
                  <a:pt x="8" y="390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34" y="144"/>
                  <a:pt x="50" y="127"/>
                  <a:pt x="67" y="135"/>
                </a:cubicBezTo>
                <a:cubicBezTo>
                  <a:pt x="76" y="135"/>
                  <a:pt x="93" y="144"/>
                  <a:pt x="84" y="161"/>
                </a:cubicBezTo>
                <a:cubicBezTo>
                  <a:pt x="67" y="322"/>
                  <a:pt x="67" y="322"/>
                  <a:pt x="67" y="322"/>
                </a:cubicBezTo>
                <a:cubicBezTo>
                  <a:pt x="101" y="280"/>
                  <a:pt x="101" y="280"/>
                  <a:pt x="101" y="280"/>
                </a:cubicBezTo>
                <a:cubicBezTo>
                  <a:pt x="195" y="25"/>
                  <a:pt x="195" y="25"/>
                  <a:pt x="195" y="25"/>
                </a:cubicBezTo>
                <a:cubicBezTo>
                  <a:pt x="195" y="8"/>
                  <a:pt x="212" y="0"/>
                  <a:pt x="229" y="0"/>
                </a:cubicBezTo>
                <a:cubicBezTo>
                  <a:pt x="237" y="8"/>
                  <a:pt x="246" y="25"/>
                  <a:pt x="246" y="42"/>
                </a:cubicBezTo>
                <a:cubicBezTo>
                  <a:pt x="152" y="305"/>
                  <a:pt x="152" y="305"/>
                  <a:pt x="152" y="305"/>
                </a:cubicBezTo>
                <a:cubicBezTo>
                  <a:pt x="152" y="314"/>
                  <a:pt x="152" y="314"/>
                  <a:pt x="152" y="314"/>
                </a:cubicBezTo>
                <a:cubicBezTo>
                  <a:pt x="50" y="415"/>
                  <a:pt x="50" y="415"/>
                  <a:pt x="50" y="415"/>
                </a:cubicBezTo>
                <a:cubicBezTo>
                  <a:pt x="50" y="424"/>
                  <a:pt x="42" y="424"/>
                  <a:pt x="34" y="4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3">
            <a:extLst>
              <a:ext uri="{FF2B5EF4-FFF2-40B4-BE49-F238E27FC236}">
                <a16:creationId xmlns:a16="http://schemas.microsoft.com/office/drawing/2014/main" id="{0A0C87B7-AB08-394B-AC22-6BE2EC2A0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6719" y="10039520"/>
            <a:ext cx="446778" cy="253957"/>
          </a:xfrm>
          <a:custGeom>
            <a:avLst/>
            <a:gdLst>
              <a:gd name="T0" fmla="*/ 25 w 417"/>
              <a:gd name="T1" fmla="*/ 238 h 239"/>
              <a:gd name="T2" fmla="*/ 25 w 417"/>
              <a:gd name="T3" fmla="*/ 238 h 239"/>
              <a:gd name="T4" fmla="*/ 0 w 417"/>
              <a:gd name="T5" fmla="*/ 221 h 239"/>
              <a:gd name="T6" fmla="*/ 8 w 417"/>
              <a:gd name="T7" fmla="*/ 195 h 239"/>
              <a:gd name="T8" fmla="*/ 102 w 417"/>
              <a:gd name="T9" fmla="*/ 93 h 239"/>
              <a:gd name="T10" fmla="*/ 119 w 417"/>
              <a:gd name="T11" fmla="*/ 85 h 239"/>
              <a:gd name="T12" fmla="*/ 373 w 417"/>
              <a:gd name="T13" fmla="*/ 0 h 239"/>
              <a:gd name="T14" fmla="*/ 407 w 417"/>
              <a:gd name="T15" fmla="*/ 17 h 239"/>
              <a:gd name="T16" fmla="*/ 390 w 417"/>
              <a:gd name="T17" fmla="*/ 59 h 239"/>
              <a:gd name="T18" fmla="*/ 136 w 417"/>
              <a:gd name="T19" fmla="*/ 136 h 239"/>
              <a:gd name="T20" fmla="*/ 102 w 417"/>
              <a:gd name="T21" fmla="*/ 178 h 239"/>
              <a:gd name="T22" fmla="*/ 246 w 417"/>
              <a:gd name="T23" fmla="*/ 161 h 239"/>
              <a:gd name="T24" fmla="*/ 271 w 417"/>
              <a:gd name="T25" fmla="*/ 178 h 239"/>
              <a:gd name="T26" fmla="*/ 246 w 417"/>
              <a:gd name="T27" fmla="*/ 212 h 239"/>
              <a:gd name="T28" fmla="*/ 34 w 417"/>
              <a:gd name="T29" fmla="*/ 238 h 239"/>
              <a:gd name="T30" fmla="*/ 25 w 417"/>
              <a:gd name="T31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7" h="239">
                <a:moveTo>
                  <a:pt x="25" y="238"/>
                </a:moveTo>
                <a:lnTo>
                  <a:pt x="25" y="238"/>
                </a:lnTo>
                <a:cubicBezTo>
                  <a:pt x="17" y="238"/>
                  <a:pt x="8" y="229"/>
                  <a:pt x="0" y="221"/>
                </a:cubicBezTo>
                <a:cubicBezTo>
                  <a:pt x="0" y="212"/>
                  <a:pt x="0" y="204"/>
                  <a:pt x="8" y="195"/>
                </a:cubicBezTo>
                <a:cubicBezTo>
                  <a:pt x="102" y="93"/>
                  <a:pt x="102" y="93"/>
                  <a:pt x="102" y="93"/>
                </a:cubicBezTo>
                <a:cubicBezTo>
                  <a:pt x="110" y="93"/>
                  <a:pt x="110" y="85"/>
                  <a:pt x="119" y="85"/>
                </a:cubicBezTo>
                <a:cubicBezTo>
                  <a:pt x="373" y="0"/>
                  <a:pt x="373" y="0"/>
                  <a:pt x="373" y="0"/>
                </a:cubicBezTo>
                <a:cubicBezTo>
                  <a:pt x="390" y="0"/>
                  <a:pt x="398" y="9"/>
                  <a:pt x="407" y="17"/>
                </a:cubicBezTo>
                <a:cubicBezTo>
                  <a:pt x="416" y="34"/>
                  <a:pt x="407" y="51"/>
                  <a:pt x="390" y="59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102" y="178"/>
                  <a:pt x="102" y="178"/>
                  <a:pt x="102" y="178"/>
                </a:cubicBezTo>
                <a:cubicBezTo>
                  <a:pt x="246" y="161"/>
                  <a:pt x="246" y="161"/>
                  <a:pt x="246" y="161"/>
                </a:cubicBezTo>
                <a:cubicBezTo>
                  <a:pt x="254" y="153"/>
                  <a:pt x="271" y="170"/>
                  <a:pt x="271" y="178"/>
                </a:cubicBezTo>
                <a:cubicBezTo>
                  <a:pt x="271" y="195"/>
                  <a:pt x="263" y="212"/>
                  <a:pt x="246" y="212"/>
                </a:cubicBezTo>
                <a:cubicBezTo>
                  <a:pt x="34" y="238"/>
                  <a:pt x="34" y="238"/>
                  <a:pt x="34" y="238"/>
                </a:cubicBezTo>
                <a:cubicBezTo>
                  <a:pt x="25" y="238"/>
                  <a:pt x="25" y="238"/>
                  <a:pt x="25" y="2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24">
            <a:extLst>
              <a:ext uri="{FF2B5EF4-FFF2-40B4-BE49-F238E27FC236}">
                <a16:creationId xmlns:a16="http://schemas.microsoft.com/office/drawing/2014/main" id="{39B98C30-DBDC-0F40-914F-9524E063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271" y="10265260"/>
            <a:ext cx="202227" cy="192821"/>
          </a:xfrm>
          <a:custGeom>
            <a:avLst/>
            <a:gdLst>
              <a:gd name="T0" fmla="*/ 110 w 188"/>
              <a:gd name="T1" fmla="*/ 178 h 179"/>
              <a:gd name="T2" fmla="*/ 110 w 188"/>
              <a:gd name="T3" fmla="*/ 178 h 179"/>
              <a:gd name="T4" fmla="*/ 93 w 188"/>
              <a:gd name="T5" fmla="*/ 170 h 179"/>
              <a:gd name="T6" fmla="*/ 8 w 188"/>
              <a:gd name="T7" fmla="*/ 85 h 179"/>
              <a:gd name="T8" fmla="*/ 8 w 188"/>
              <a:gd name="T9" fmla="*/ 43 h 179"/>
              <a:gd name="T10" fmla="*/ 51 w 188"/>
              <a:gd name="T11" fmla="*/ 9 h 179"/>
              <a:gd name="T12" fmla="*/ 85 w 188"/>
              <a:gd name="T13" fmla="*/ 9 h 179"/>
              <a:gd name="T14" fmla="*/ 169 w 188"/>
              <a:gd name="T15" fmla="*/ 94 h 179"/>
              <a:gd name="T16" fmla="*/ 169 w 188"/>
              <a:gd name="T17" fmla="*/ 136 h 179"/>
              <a:gd name="T18" fmla="*/ 135 w 188"/>
              <a:gd name="T19" fmla="*/ 170 h 179"/>
              <a:gd name="T20" fmla="*/ 110 w 188"/>
              <a:gd name="T21" fmla="*/ 178 h 179"/>
              <a:gd name="T22" fmla="*/ 68 w 188"/>
              <a:gd name="T23" fmla="*/ 68 h 179"/>
              <a:gd name="T24" fmla="*/ 68 w 188"/>
              <a:gd name="T25" fmla="*/ 68 h 179"/>
              <a:gd name="T26" fmla="*/ 110 w 188"/>
              <a:gd name="T27" fmla="*/ 110 h 179"/>
              <a:gd name="T28" fmla="*/ 119 w 188"/>
              <a:gd name="T29" fmla="*/ 110 h 179"/>
              <a:gd name="T30" fmla="*/ 68 w 188"/>
              <a:gd name="T31" fmla="*/ 6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" h="179">
                <a:moveTo>
                  <a:pt x="110" y="178"/>
                </a:moveTo>
                <a:lnTo>
                  <a:pt x="110" y="178"/>
                </a:lnTo>
                <a:cubicBezTo>
                  <a:pt x="110" y="178"/>
                  <a:pt x="102" y="178"/>
                  <a:pt x="93" y="170"/>
                </a:cubicBezTo>
                <a:cubicBezTo>
                  <a:pt x="8" y="85"/>
                  <a:pt x="8" y="85"/>
                  <a:pt x="8" y="85"/>
                </a:cubicBezTo>
                <a:cubicBezTo>
                  <a:pt x="0" y="76"/>
                  <a:pt x="0" y="60"/>
                  <a:pt x="8" y="43"/>
                </a:cubicBezTo>
                <a:cubicBezTo>
                  <a:pt x="51" y="9"/>
                  <a:pt x="51" y="9"/>
                  <a:pt x="51" y="9"/>
                </a:cubicBezTo>
                <a:cubicBezTo>
                  <a:pt x="59" y="0"/>
                  <a:pt x="76" y="0"/>
                  <a:pt x="85" y="9"/>
                </a:cubicBezTo>
                <a:cubicBezTo>
                  <a:pt x="169" y="94"/>
                  <a:pt x="169" y="94"/>
                  <a:pt x="169" y="94"/>
                </a:cubicBezTo>
                <a:cubicBezTo>
                  <a:pt x="187" y="102"/>
                  <a:pt x="187" y="119"/>
                  <a:pt x="169" y="136"/>
                </a:cubicBezTo>
                <a:cubicBezTo>
                  <a:pt x="135" y="170"/>
                  <a:pt x="135" y="170"/>
                  <a:pt x="135" y="170"/>
                </a:cubicBezTo>
                <a:cubicBezTo>
                  <a:pt x="127" y="178"/>
                  <a:pt x="119" y="178"/>
                  <a:pt x="110" y="178"/>
                </a:cubicBezTo>
                <a:close/>
                <a:moveTo>
                  <a:pt x="68" y="68"/>
                </a:moveTo>
                <a:lnTo>
                  <a:pt x="68" y="68"/>
                </a:lnTo>
                <a:cubicBezTo>
                  <a:pt x="110" y="110"/>
                  <a:pt x="110" y="110"/>
                  <a:pt x="110" y="110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68" y="68"/>
                  <a:pt x="68" y="68"/>
                  <a:pt x="68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25">
            <a:extLst>
              <a:ext uri="{FF2B5EF4-FFF2-40B4-BE49-F238E27FC236}">
                <a16:creationId xmlns:a16="http://schemas.microsoft.com/office/drawing/2014/main" id="{EEB633EA-92A1-5E44-98CF-2F52D4EC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5672" y="9776157"/>
            <a:ext cx="192818" cy="192821"/>
          </a:xfrm>
          <a:custGeom>
            <a:avLst/>
            <a:gdLst>
              <a:gd name="T0" fmla="*/ 85 w 179"/>
              <a:gd name="T1" fmla="*/ 178 h 179"/>
              <a:gd name="T2" fmla="*/ 85 w 179"/>
              <a:gd name="T3" fmla="*/ 178 h 179"/>
              <a:gd name="T4" fmla="*/ 26 w 179"/>
              <a:gd name="T5" fmla="*/ 153 h 179"/>
              <a:gd name="T6" fmla="*/ 26 w 179"/>
              <a:gd name="T7" fmla="*/ 34 h 179"/>
              <a:gd name="T8" fmla="*/ 144 w 179"/>
              <a:gd name="T9" fmla="*/ 34 h 179"/>
              <a:gd name="T10" fmla="*/ 144 w 179"/>
              <a:gd name="T11" fmla="*/ 153 h 179"/>
              <a:gd name="T12" fmla="*/ 144 w 179"/>
              <a:gd name="T13" fmla="*/ 153 h 179"/>
              <a:gd name="T14" fmla="*/ 144 w 179"/>
              <a:gd name="T15" fmla="*/ 153 h 179"/>
              <a:gd name="T16" fmla="*/ 85 w 179"/>
              <a:gd name="T17" fmla="*/ 178 h 179"/>
              <a:gd name="T18" fmla="*/ 85 w 179"/>
              <a:gd name="T19" fmla="*/ 68 h 179"/>
              <a:gd name="T20" fmla="*/ 85 w 179"/>
              <a:gd name="T21" fmla="*/ 68 h 179"/>
              <a:gd name="T22" fmla="*/ 68 w 179"/>
              <a:gd name="T23" fmla="*/ 76 h 179"/>
              <a:gd name="T24" fmla="*/ 68 w 179"/>
              <a:gd name="T25" fmla="*/ 110 h 179"/>
              <a:gd name="T26" fmla="*/ 85 w 179"/>
              <a:gd name="T27" fmla="*/ 119 h 179"/>
              <a:gd name="T28" fmla="*/ 110 w 179"/>
              <a:gd name="T29" fmla="*/ 110 h 179"/>
              <a:gd name="T30" fmla="*/ 110 w 179"/>
              <a:gd name="T31" fmla="*/ 110 h 179"/>
              <a:gd name="T32" fmla="*/ 110 w 179"/>
              <a:gd name="T33" fmla="*/ 76 h 179"/>
              <a:gd name="T34" fmla="*/ 85 w 179"/>
              <a:gd name="T35" fmla="*/ 6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79">
                <a:moveTo>
                  <a:pt x="85" y="178"/>
                </a:moveTo>
                <a:lnTo>
                  <a:pt x="85" y="178"/>
                </a:lnTo>
                <a:cubicBezTo>
                  <a:pt x="68" y="178"/>
                  <a:pt x="42" y="170"/>
                  <a:pt x="26" y="153"/>
                </a:cubicBezTo>
                <a:cubicBezTo>
                  <a:pt x="0" y="119"/>
                  <a:pt x="0" y="68"/>
                  <a:pt x="26" y="34"/>
                </a:cubicBezTo>
                <a:cubicBezTo>
                  <a:pt x="59" y="0"/>
                  <a:pt x="110" y="0"/>
                  <a:pt x="144" y="34"/>
                </a:cubicBezTo>
                <a:cubicBezTo>
                  <a:pt x="178" y="68"/>
                  <a:pt x="178" y="119"/>
                  <a:pt x="144" y="153"/>
                </a:cubicBezTo>
                <a:lnTo>
                  <a:pt x="144" y="153"/>
                </a:lnTo>
                <a:lnTo>
                  <a:pt x="144" y="153"/>
                </a:lnTo>
                <a:cubicBezTo>
                  <a:pt x="127" y="170"/>
                  <a:pt x="110" y="178"/>
                  <a:pt x="85" y="178"/>
                </a:cubicBezTo>
                <a:close/>
                <a:moveTo>
                  <a:pt x="85" y="68"/>
                </a:moveTo>
                <a:lnTo>
                  <a:pt x="85" y="68"/>
                </a:lnTo>
                <a:cubicBezTo>
                  <a:pt x="85" y="68"/>
                  <a:pt x="76" y="68"/>
                  <a:pt x="68" y="76"/>
                </a:cubicBezTo>
                <a:cubicBezTo>
                  <a:pt x="59" y="85"/>
                  <a:pt x="59" y="102"/>
                  <a:pt x="68" y="110"/>
                </a:cubicBezTo>
                <a:cubicBezTo>
                  <a:pt x="76" y="119"/>
                  <a:pt x="85" y="119"/>
                  <a:pt x="85" y="119"/>
                </a:cubicBezTo>
                <a:cubicBezTo>
                  <a:pt x="93" y="119"/>
                  <a:pt x="102" y="119"/>
                  <a:pt x="110" y="110"/>
                </a:cubicBezTo>
                <a:lnTo>
                  <a:pt x="110" y="110"/>
                </a:lnTo>
                <a:cubicBezTo>
                  <a:pt x="119" y="102"/>
                  <a:pt x="119" y="85"/>
                  <a:pt x="110" y="76"/>
                </a:cubicBezTo>
                <a:cubicBezTo>
                  <a:pt x="102" y="68"/>
                  <a:pt x="93" y="68"/>
                  <a:pt x="85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26">
            <a:extLst>
              <a:ext uri="{FF2B5EF4-FFF2-40B4-BE49-F238E27FC236}">
                <a16:creationId xmlns:a16="http://schemas.microsoft.com/office/drawing/2014/main" id="{3D0F29D3-D2D1-5E45-9628-1C3EA667D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4242" y="10147688"/>
            <a:ext cx="352720" cy="352717"/>
          </a:xfrm>
          <a:custGeom>
            <a:avLst/>
            <a:gdLst>
              <a:gd name="T0" fmla="*/ 34 w 332"/>
              <a:gd name="T1" fmla="*/ 331 h 332"/>
              <a:gd name="T2" fmla="*/ 34 w 332"/>
              <a:gd name="T3" fmla="*/ 331 h 332"/>
              <a:gd name="T4" fmla="*/ 9 w 332"/>
              <a:gd name="T5" fmla="*/ 322 h 332"/>
              <a:gd name="T6" fmla="*/ 9 w 332"/>
              <a:gd name="T7" fmla="*/ 280 h 332"/>
              <a:gd name="T8" fmla="*/ 280 w 332"/>
              <a:gd name="T9" fmla="*/ 17 h 332"/>
              <a:gd name="T10" fmla="*/ 323 w 332"/>
              <a:gd name="T11" fmla="*/ 17 h 332"/>
              <a:gd name="T12" fmla="*/ 323 w 332"/>
              <a:gd name="T13" fmla="*/ 51 h 332"/>
              <a:gd name="T14" fmla="*/ 51 w 332"/>
              <a:gd name="T15" fmla="*/ 322 h 332"/>
              <a:gd name="T16" fmla="*/ 34 w 332"/>
              <a:gd name="T17" fmla="*/ 33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2" h="332">
                <a:moveTo>
                  <a:pt x="34" y="331"/>
                </a:moveTo>
                <a:lnTo>
                  <a:pt x="34" y="331"/>
                </a:lnTo>
                <a:cubicBezTo>
                  <a:pt x="26" y="331"/>
                  <a:pt x="17" y="322"/>
                  <a:pt x="9" y="322"/>
                </a:cubicBezTo>
                <a:cubicBezTo>
                  <a:pt x="0" y="314"/>
                  <a:pt x="0" y="288"/>
                  <a:pt x="9" y="280"/>
                </a:cubicBezTo>
                <a:cubicBezTo>
                  <a:pt x="280" y="17"/>
                  <a:pt x="280" y="17"/>
                  <a:pt x="280" y="17"/>
                </a:cubicBezTo>
                <a:cubicBezTo>
                  <a:pt x="289" y="0"/>
                  <a:pt x="306" y="0"/>
                  <a:pt x="323" y="17"/>
                </a:cubicBezTo>
                <a:cubicBezTo>
                  <a:pt x="331" y="25"/>
                  <a:pt x="331" y="42"/>
                  <a:pt x="323" y="51"/>
                </a:cubicBezTo>
                <a:cubicBezTo>
                  <a:pt x="51" y="322"/>
                  <a:pt x="51" y="322"/>
                  <a:pt x="51" y="322"/>
                </a:cubicBezTo>
                <a:cubicBezTo>
                  <a:pt x="43" y="322"/>
                  <a:pt x="43" y="331"/>
                  <a:pt x="34" y="3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27">
            <a:extLst>
              <a:ext uri="{FF2B5EF4-FFF2-40B4-BE49-F238E27FC236}">
                <a16:creationId xmlns:a16="http://schemas.microsoft.com/office/drawing/2014/main" id="{BA6E83E7-D98D-4B4E-83CD-85FAEE2C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9742" y="10373428"/>
            <a:ext cx="155195" cy="155195"/>
          </a:xfrm>
          <a:custGeom>
            <a:avLst/>
            <a:gdLst>
              <a:gd name="T0" fmla="*/ 25 w 145"/>
              <a:gd name="T1" fmla="*/ 144 h 145"/>
              <a:gd name="T2" fmla="*/ 25 w 145"/>
              <a:gd name="T3" fmla="*/ 144 h 145"/>
              <a:gd name="T4" fmla="*/ 8 w 145"/>
              <a:gd name="T5" fmla="*/ 136 h 145"/>
              <a:gd name="T6" fmla="*/ 8 w 145"/>
              <a:gd name="T7" fmla="*/ 93 h 145"/>
              <a:gd name="T8" fmla="*/ 102 w 145"/>
              <a:gd name="T9" fmla="*/ 8 h 145"/>
              <a:gd name="T10" fmla="*/ 136 w 145"/>
              <a:gd name="T11" fmla="*/ 8 h 145"/>
              <a:gd name="T12" fmla="*/ 136 w 145"/>
              <a:gd name="T13" fmla="*/ 51 h 145"/>
              <a:gd name="T14" fmla="*/ 42 w 145"/>
              <a:gd name="T15" fmla="*/ 136 h 145"/>
              <a:gd name="T16" fmla="*/ 25 w 145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5">
                <a:moveTo>
                  <a:pt x="25" y="144"/>
                </a:moveTo>
                <a:lnTo>
                  <a:pt x="25" y="144"/>
                </a:lnTo>
                <a:cubicBezTo>
                  <a:pt x="17" y="144"/>
                  <a:pt x="8" y="144"/>
                  <a:pt x="8" y="136"/>
                </a:cubicBezTo>
                <a:cubicBezTo>
                  <a:pt x="0" y="127"/>
                  <a:pt x="0" y="110"/>
                  <a:pt x="8" y="93"/>
                </a:cubicBezTo>
                <a:cubicBezTo>
                  <a:pt x="102" y="8"/>
                  <a:pt x="102" y="8"/>
                  <a:pt x="102" y="8"/>
                </a:cubicBezTo>
                <a:cubicBezTo>
                  <a:pt x="110" y="0"/>
                  <a:pt x="127" y="0"/>
                  <a:pt x="136" y="8"/>
                </a:cubicBezTo>
                <a:cubicBezTo>
                  <a:pt x="144" y="17"/>
                  <a:pt x="144" y="34"/>
                  <a:pt x="136" y="51"/>
                </a:cubicBezTo>
                <a:cubicBezTo>
                  <a:pt x="42" y="136"/>
                  <a:pt x="42" y="136"/>
                  <a:pt x="42" y="136"/>
                </a:cubicBezTo>
                <a:cubicBezTo>
                  <a:pt x="42" y="144"/>
                  <a:pt x="34" y="144"/>
                  <a:pt x="25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8">
            <a:extLst>
              <a:ext uri="{FF2B5EF4-FFF2-40B4-BE49-F238E27FC236}">
                <a16:creationId xmlns:a16="http://schemas.microsoft.com/office/drawing/2014/main" id="{42505054-BA6F-A54F-BA02-6E8B6183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0878" y="10542733"/>
            <a:ext cx="216334" cy="206928"/>
          </a:xfrm>
          <a:custGeom>
            <a:avLst/>
            <a:gdLst>
              <a:gd name="T0" fmla="*/ 34 w 205"/>
              <a:gd name="T1" fmla="*/ 195 h 196"/>
              <a:gd name="T2" fmla="*/ 34 w 205"/>
              <a:gd name="T3" fmla="*/ 195 h 196"/>
              <a:gd name="T4" fmla="*/ 9 w 205"/>
              <a:gd name="T5" fmla="*/ 187 h 196"/>
              <a:gd name="T6" fmla="*/ 17 w 205"/>
              <a:gd name="T7" fmla="*/ 153 h 196"/>
              <a:gd name="T8" fmla="*/ 162 w 205"/>
              <a:gd name="T9" fmla="*/ 9 h 196"/>
              <a:gd name="T10" fmla="*/ 196 w 205"/>
              <a:gd name="T11" fmla="*/ 9 h 196"/>
              <a:gd name="T12" fmla="*/ 196 w 205"/>
              <a:gd name="T13" fmla="*/ 51 h 196"/>
              <a:gd name="T14" fmla="*/ 51 w 205"/>
              <a:gd name="T15" fmla="*/ 195 h 196"/>
              <a:gd name="T16" fmla="*/ 34 w 205"/>
              <a:gd name="T17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" h="196">
                <a:moveTo>
                  <a:pt x="34" y="195"/>
                </a:moveTo>
                <a:lnTo>
                  <a:pt x="34" y="195"/>
                </a:lnTo>
                <a:cubicBezTo>
                  <a:pt x="26" y="195"/>
                  <a:pt x="17" y="195"/>
                  <a:pt x="9" y="187"/>
                </a:cubicBezTo>
                <a:cubicBezTo>
                  <a:pt x="0" y="178"/>
                  <a:pt x="0" y="161"/>
                  <a:pt x="17" y="153"/>
                </a:cubicBezTo>
                <a:cubicBezTo>
                  <a:pt x="162" y="9"/>
                  <a:pt x="162" y="9"/>
                  <a:pt x="162" y="9"/>
                </a:cubicBezTo>
                <a:cubicBezTo>
                  <a:pt x="170" y="0"/>
                  <a:pt x="187" y="0"/>
                  <a:pt x="196" y="9"/>
                </a:cubicBezTo>
                <a:cubicBezTo>
                  <a:pt x="204" y="25"/>
                  <a:pt x="204" y="43"/>
                  <a:pt x="196" y="51"/>
                </a:cubicBezTo>
                <a:cubicBezTo>
                  <a:pt x="51" y="195"/>
                  <a:pt x="51" y="195"/>
                  <a:pt x="51" y="195"/>
                </a:cubicBezTo>
                <a:cubicBezTo>
                  <a:pt x="43" y="195"/>
                  <a:pt x="43" y="195"/>
                  <a:pt x="34" y="1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9">
            <a:extLst>
              <a:ext uri="{FF2B5EF4-FFF2-40B4-BE49-F238E27FC236}">
                <a16:creationId xmlns:a16="http://schemas.microsoft.com/office/drawing/2014/main" id="{42B2982C-27E1-114A-BF92-FA3A3F4F0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024" y="10669710"/>
            <a:ext cx="164603" cy="155198"/>
          </a:xfrm>
          <a:custGeom>
            <a:avLst/>
            <a:gdLst>
              <a:gd name="T0" fmla="*/ 34 w 154"/>
              <a:gd name="T1" fmla="*/ 144 h 145"/>
              <a:gd name="T2" fmla="*/ 34 w 154"/>
              <a:gd name="T3" fmla="*/ 144 h 145"/>
              <a:gd name="T4" fmla="*/ 17 w 154"/>
              <a:gd name="T5" fmla="*/ 136 h 145"/>
              <a:gd name="T6" fmla="*/ 17 w 154"/>
              <a:gd name="T7" fmla="*/ 102 h 145"/>
              <a:gd name="T8" fmla="*/ 102 w 154"/>
              <a:gd name="T9" fmla="*/ 17 h 145"/>
              <a:gd name="T10" fmla="*/ 144 w 154"/>
              <a:gd name="T11" fmla="*/ 17 h 145"/>
              <a:gd name="T12" fmla="*/ 144 w 154"/>
              <a:gd name="T13" fmla="*/ 51 h 145"/>
              <a:gd name="T14" fmla="*/ 51 w 154"/>
              <a:gd name="T15" fmla="*/ 136 h 145"/>
              <a:gd name="T16" fmla="*/ 34 w 154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45">
                <a:moveTo>
                  <a:pt x="34" y="144"/>
                </a:moveTo>
                <a:lnTo>
                  <a:pt x="34" y="144"/>
                </a:lnTo>
                <a:cubicBezTo>
                  <a:pt x="25" y="144"/>
                  <a:pt x="17" y="144"/>
                  <a:pt x="17" y="136"/>
                </a:cubicBezTo>
                <a:cubicBezTo>
                  <a:pt x="0" y="127"/>
                  <a:pt x="0" y="110"/>
                  <a:pt x="17" y="102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10" y="0"/>
                  <a:pt x="127" y="0"/>
                  <a:pt x="144" y="17"/>
                </a:cubicBezTo>
                <a:cubicBezTo>
                  <a:pt x="153" y="25"/>
                  <a:pt x="153" y="42"/>
                  <a:pt x="144" y="51"/>
                </a:cubicBezTo>
                <a:cubicBezTo>
                  <a:pt x="51" y="136"/>
                  <a:pt x="51" y="136"/>
                  <a:pt x="51" y="136"/>
                </a:cubicBezTo>
                <a:cubicBezTo>
                  <a:pt x="51" y="144"/>
                  <a:pt x="42" y="144"/>
                  <a:pt x="34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0">
            <a:extLst>
              <a:ext uri="{FF2B5EF4-FFF2-40B4-BE49-F238E27FC236}">
                <a16:creationId xmlns:a16="http://schemas.microsoft.com/office/drawing/2014/main" id="{92870C15-0DA5-3E4D-BB21-EA12B34D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4193" y="7340048"/>
            <a:ext cx="437369" cy="1105186"/>
          </a:xfrm>
          <a:custGeom>
            <a:avLst/>
            <a:gdLst>
              <a:gd name="T0" fmla="*/ 331 w 408"/>
              <a:gd name="T1" fmla="*/ 1035 h 1036"/>
              <a:gd name="T2" fmla="*/ 331 w 408"/>
              <a:gd name="T3" fmla="*/ 1035 h 1036"/>
              <a:gd name="T4" fmla="*/ 68 w 408"/>
              <a:gd name="T5" fmla="*/ 1035 h 1036"/>
              <a:gd name="T6" fmla="*/ 42 w 408"/>
              <a:gd name="T7" fmla="*/ 1010 h 1036"/>
              <a:gd name="T8" fmla="*/ 17 w 408"/>
              <a:gd name="T9" fmla="*/ 704 h 1036"/>
              <a:gd name="T10" fmla="*/ 153 w 408"/>
              <a:gd name="T11" fmla="*/ 59 h 1036"/>
              <a:gd name="T12" fmla="*/ 178 w 408"/>
              <a:gd name="T13" fmla="*/ 17 h 1036"/>
              <a:gd name="T14" fmla="*/ 203 w 408"/>
              <a:gd name="T15" fmla="*/ 0 h 1036"/>
              <a:gd name="T16" fmla="*/ 229 w 408"/>
              <a:gd name="T17" fmla="*/ 17 h 1036"/>
              <a:gd name="T18" fmla="*/ 237 w 408"/>
              <a:gd name="T19" fmla="*/ 25 h 1036"/>
              <a:gd name="T20" fmla="*/ 390 w 408"/>
              <a:gd name="T21" fmla="*/ 738 h 1036"/>
              <a:gd name="T22" fmla="*/ 365 w 408"/>
              <a:gd name="T23" fmla="*/ 1010 h 1036"/>
              <a:gd name="T24" fmla="*/ 331 w 408"/>
              <a:gd name="T25" fmla="*/ 1035 h 1036"/>
              <a:gd name="T26" fmla="*/ 93 w 408"/>
              <a:gd name="T27" fmla="*/ 976 h 1036"/>
              <a:gd name="T28" fmla="*/ 93 w 408"/>
              <a:gd name="T29" fmla="*/ 976 h 1036"/>
              <a:gd name="T30" fmla="*/ 305 w 408"/>
              <a:gd name="T31" fmla="*/ 976 h 1036"/>
              <a:gd name="T32" fmla="*/ 331 w 408"/>
              <a:gd name="T33" fmla="*/ 730 h 1036"/>
              <a:gd name="T34" fmla="*/ 356 w 408"/>
              <a:gd name="T35" fmla="*/ 730 h 1036"/>
              <a:gd name="T36" fmla="*/ 331 w 408"/>
              <a:gd name="T37" fmla="*/ 730 h 1036"/>
              <a:gd name="T38" fmla="*/ 203 w 408"/>
              <a:gd name="T39" fmla="*/ 93 h 1036"/>
              <a:gd name="T40" fmla="*/ 76 w 408"/>
              <a:gd name="T41" fmla="*/ 696 h 1036"/>
              <a:gd name="T42" fmla="*/ 93 w 408"/>
              <a:gd name="T43" fmla="*/ 976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8" h="1036">
                <a:moveTo>
                  <a:pt x="331" y="1035"/>
                </a:moveTo>
                <a:lnTo>
                  <a:pt x="331" y="1035"/>
                </a:lnTo>
                <a:cubicBezTo>
                  <a:pt x="68" y="1035"/>
                  <a:pt x="68" y="1035"/>
                  <a:pt x="68" y="1035"/>
                </a:cubicBezTo>
                <a:cubicBezTo>
                  <a:pt x="59" y="1035"/>
                  <a:pt x="42" y="1018"/>
                  <a:pt x="42" y="1010"/>
                </a:cubicBezTo>
                <a:cubicBezTo>
                  <a:pt x="17" y="704"/>
                  <a:pt x="17" y="704"/>
                  <a:pt x="17" y="704"/>
                </a:cubicBezTo>
                <a:cubicBezTo>
                  <a:pt x="0" y="492"/>
                  <a:pt x="51" y="271"/>
                  <a:pt x="153" y="59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78" y="8"/>
                  <a:pt x="195" y="0"/>
                  <a:pt x="203" y="0"/>
                </a:cubicBezTo>
                <a:cubicBezTo>
                  <a:pt x="212" y="0"/>
                  <a:pt x="220" y="8"/>
                  <a:pt x="229" y="17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356" y="255"/>
                  <a:pt x="407" y="492"/>
                  <a:pt x="390" y="738"/>
                </a:cubicBezTo>
                <a:cubicBezTo>
                  <a:pt x="365" y="1010"/>
                  <a:pt x="365" y="1010"/>
                  <a:pt x="365" y="1010"/>
                </a:cubicBezTo>
                <a:cubicBezTo>
                  <a:pt x="356" y="1018"/>
                  <a:pt x="348" y="1035"/>
                  <a:pt x="331" y="1035"/>
                </a:cubicBezTo>
                <a:close/>
                <a:moveTo>
                  <a:pt x="93" y="976"/>
                </a:moveTo>
                <a:lnTo>
                  <a:pt x="93" y="976"/>
                </a:lnTo>
                <a:cubicBezTo>
                  <a:pt x="305" y="976"/>
                  <a:pt x="305" y="976"/>
                  <a:pt x="305" y="976"/>
                </a:cubicBezTo>
                <a:cubicBezTo>
                  <a:pt x="331" y="730"/>
                  <a:pt x="331" y="730"/>
                  <a:pt x="331" y="730"/>
                </a:cubicBezTo>
                <a:cubicBezTo>
                  <a:pt x="356" y="730"/>
                  <a:pt x="356" y="730"/>
                  <a:pt x="356" y="730"/>
                </a:cubicBezTo>
                <a:cubicBezTo>
                  <a:pt x="331" y="730"/>
                  <a:pt x="331" y="730"/>
                  <a:pt x="331" y="730"/>
                </a:cubicBezTo>
                <a:cubicBezTo>
                  <a:pt x="356" y="509"/>
                  <a:pt x="314" y="297"/>
                  <a:pt x="203" y="93"/>
                </a:cubicBezTo>
                <a:cubicBezTo>
                  <a:pt x="101" y="288"/>
                  <a:pt x="59" y="492"/>
                  <a:pt x="76" y="696"/>
                </a:cubicBezTo>
                <a:lnTo>
                  <a:pt x="93" y="9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1">
            <a:extLst>
              <a:ext uri="{FF2B5EF4-FFF2-40B4-BE49-F238E27FC236}">
                <a16:creationId xmlns:a16="http://schemas.microsoft.com/office/drawing/2014/main" id="{C6602986-C66F-5F46-A7DA-560257BE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692" y="8148949"/>
            <a:ext cx="216334" cy="479697"/>
          </a:xfrm>
          <a:custGeom>
            <a:avLst/>
            <a:gdLst>
              <a:gd name="T0" fmla="*/ 178 w 205"/>
              <a:gd name="T1" fmla="*/ 450 h 451"/>
              <a:gd name="T2" fmla="*/ 178 w 205"/>
              <a:gd name="T3" fmla="*/ 450 h 451"/>
              <a:gd name="T4" fmla="*/ 153 w 205"/>
              <a:gd name="T5" fmla="*/ 433 h 451"/>
              <a:gd name="T6" fmla="*/ 9 w 205"/>
              <a:gd name="T7" fmla="*/ 255 h 451"/>
              <a:gd name="T8" fmla="*/ 9 w 205"/>
              <a:gd name="T9" fmla="*/ 212 h 451"/>
              <a:gd name="T10" fmla="*/ 51 w 205"/>
              <a:gd name="T11" fmla="*/ 221 h 451"/>
              <a:gd name="T12" fmla="*/ 145 w 205"/>
              <a:gd name="T13" fmla="*/ 339 h 451"/>
              <a:gd name="T14" fmla="*/ 145 w 205"/>
              <a:gd name="T15" fmla="*/ 288 h 451"/>
              <a:gd name="T16" fmla="*/ 26 w 205"/>
              <a:gd name="T17" fmla="*/ 42 h 451"/>
              <a:gd name="T18" fmla="*/ 34 w 205"/>
              <a:gd name="T19" fmla="*/ 9 h 451"/>
              <a:gd name="T20" fmla="*/ 77 w 205"/>
              <a:gd name="T21" fmla="*/ 17 h 451"/>
              <a:gd name="T22" fmla="*/ 204 w 205"/>
              <a:gd name="T23" fmla="*/ 271 h 451"/>
              <a:gd name="T24" fmla="*/ 204 w 205"/>
              <a:gd name="T25" fmla="*/ 280 h 451"/>
              <a:gd name="T26" fmla="*/ 204 w 205"/>
              <a:gd name="T27" fmla="*/ 416 h 451"/>
              <a:gd name="T28" fmla="*/ 187 w 205"/>
              <a:gd name="T29" fmla="*/ 450 h 451"/>
              <a:gd name="T30" fmla="*/ 178 w 205"/>
              <a:gd name="T31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5" h="451">
                <a:moveTo>
                  <a:pt x="178" y="450"/>
                </a:moveTo>
                <a:lnTo>
                  <a:pt x="178" y="450"/>
                </a:lnTo>
                <a:cubicBezTo>
                  <a:pt x="170" y="450"/>
                  <a:pt x="161" y="441"/>
                  <a:pt x="153" y="433"/>
                </a:cubicBezTo>
                <a:cubicBezTo>
                  <a:pt x="9" y="255"/>
                  <a:pt x="9" y="255"/>
                  <a:pt x="9" y="255"/>
                </a:cubicBezTo>
                <a:cubicBezTo>
                  <a:pt x="0" y="237"/>
                  <a:pt x="0" y="221"/>
                  <a:pt x="9" y="212"/>
                </a:cubicBezTo>
                <a:cubicBezTo>
                  <a:pt x="26" y="203"/>
                  <a:pt x="43" y="203"/>
                  <a:pt x="51" y="221"/>
                </a:cubicBezTo>
                <a:cubicBezTo>
                  <a:pt x="145" y="339"/>
                  <a:pt x="145" y="339"/>
                  <a:pt x="145" y="339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26" y="42"/>
                  <a:pt x="26" y="42"/>
                  <a:pt x="26" y="42"/>
                </a:cubicBezTo>
                <a:cubicBezTo>
                  <a:pt x="17" y="25"/>
                  <a:pt x="26" y="9"/>
                  <a:pt x="34" y="9"/>
                </a:cubicBezTo>
                <a:cubicBezTo>
                  <a:pt x="51" y="0"/>
                  <a:pt x="68" y="9"/>
                  <a:pt x="77" y="17"/>
                </a:cubicBezTo>
                <a:cubicBezTo>
                  <a:pt x="204" y="271"/>
                  <a:pt x="204" y="271"/>
                  <a:pt x="204" y="271"/>
                </a:cubicBezTo>
                <a:lnTo>
                  <a:pt x="204" y="280"/>
                </a:lnTo>
                <a:cubicBezTo>
                  <a:pt x="204" y="416"/>
                  <a:pt x="204" y="416"/>
                  <a:pt x="204" y="416"/>
                </a:cubicBezTo>
                <a:cubicBezTo>
                  <a:pt x="204" y="433"/>
                  <a:pt x="195" y="441"/>
                  <a:pt x="187" y="450"/>
                </a:cubicBezTo>
                <a:cubicBezTo>
                  <a:pt x="178" y="450"/>
                  <a:pt x="178" y="450"/>
                  <a:pt x="178" y="4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32">
            <a:extLst>
              <a:ext uri="{FF2B5EF4-FFF2-40B4-BE49-F238E27FC236}">
                <a16:creationId xmlns:a16="http://schemas.microsoft.com/office/drawing/2014/main" id="{B9208FE9-A21A-0C4A-8FD2-F4AEBD316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430" y="8158355"/>
            <a:ext cx="206928" cy="470291"/>
          </a:xfrm>
          <a:custGeom>
            <a:avLst/>
            <a:gdLst>
              <a:gd name="T0" fmla="*/ 25 w 195"/>
              <a:gd name="T1" fmla="*/ 441 h 442"/>
              <a:gd name="T2" fmla="*/ 25 w 195"/>
              <a:gd name="T3" fmla="*/ 441 h 442"/>
              <a:gd name="T4" fmla="*/ 16 w 195"/>
              <a:gd name="T5" fmla="*/ 441 h 442"/>
              <a:gd name="T6" fmla="*/ 0 w 195"/>
              <a:gd name="T7" fmla="*/ 407 h 442"/>
              <a:gd name="T8" fmla="*/ 0 w 195"/>
              <a:gd name="T9" fmla="*/ 271 h 442"/>
              <a:gd name="T10" fmla="*/ 0 w 195"/>
              <a:gd name="T11" fmla="*/ 262 h 442"/>
              <a:gd name="T12" fmla="*/ 127 w 195"/>
              <a:gd name="T13" fmla="*/ 16 h 442"/>
              <a:gd name="T14" fmla="*/ 161 w 195"/>
              <a:gd name="T15" fmla="*/ 8 h 442"/>
              <a:gd name="T16" fmla="*/ 169 w 195"/>
              <a:gd name="T17" fmla="*/ 42 h 442"/>
              <a:gd name="T18" fmla="*/ 50 w 195"/>
              <a:gd name="T19" fmla="*/ 279 h 442"/>
              <a:gd name="T20" fmla="*/ 50 w 195"/>
              <a:gd name="T21" fmla="*/ 330 h 442"/>
              <a:gd name="T22" fmla="*/ 144 w 195"/>
              <a:gd name="T23" fmla="*/ 220 h 442"/>
              <a:gd name="T24" fmla="*/ 178 w 195"/>
              <a:gd name="T25" fmla="*/ 220 h 442"/>
              <a:gd name="T26" fmla="*/ 186 w 195"/>
              <a:gd name="T27" fmla="*/ 254 h 442"/>
              <a:gd name="T28" fmla="*/ 50 w 195"/>
              <a:gd name="T29" fmla="*/ 424 h 442"/>
              <a:gd name="T30" fmla="*/ 25 w 195"/>
              <a:gd name="T31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442">
                <a:moveTo>
                  <a:pt x="25" y="441"/>
                </a:moveTo>
                <a:lnTo>
                  <a:pt x="25" y="441"/>
                </a:lnTo>
                <a:lnTo>
                  <a:pt x="16" y="441"/>
                </a:lnTo>
                <a:cubicBezTo>
                  <a:pt x="8" y="432"/>
                  <a:pt x="0" y="424"/>
                  <a:pt x="0" y="407"/>
                </a:cubicBezTo>
                <a:cubicBezTo>
                  <a:pt x="0" y="271"/>
                  <a:pt x="0" y="271"/>
                  <a:pt x="0" y="271"/>
                </a:cubicBezTo>
                <a:lnTo>
                  <a:pt x="0" y="262"/>
                </a:lnTo>
                <a:cubicBezTo>
                  <a:pt x="127" y="16"/>
                  <a:pt x="127" y="16"/>
                  <a:pt x="127" y="16"/>
                </a:cubicBezTo>
                <a:cubicBezTo>
                  <a:pt x="127" y="8"/>
                  <a:pt x="144" y="0"/>
                  <a:pt x="161" y="8"/>
                </a:cubicBezTo>
                <a:cubicBezTo>
                  <a:pt x="178" y="16"/>
                  <a:pt x="178" y="33"/>
                  <a:pt x="169" y="42"/>
                </a:cubicBezTo>
                <a:cubicBezTo>
                  <a:pt x="50" y="279"/>
                  <a:pt x="50" y="279"/>
                  <a:pt x="50" y="279"/>
                </a:cubicBezTo>
                <a:cubicBezTo>
                  <a:pt x="50" y="330"/>
                  <a:pt x="50" y="330"/>
                  <a:pt x="50" y="330"/>
                </a:cubicBezTo>
                <a:cubicBezTo>
                  <a:pt x="144" y="220"/>
                  <a:pt x="144" y="220"/>
                  <a:pt x="144" y="220"/>
                </a:cubicBezTo>
                <a:cubicBezTo>
                  <a:pt x="152" y="212"/>
                  <a:pt x="169" y="203"/>
                  <a:pt x="178" y="220"/>
                </a:cubicBezTo>
                <a:cubicBezTo>
                  <a:pt x="194" y="228"/>
                  <a:pt x="194" y="246"/>
                  <a:pt x="186" y="254"/>
                </a:cubicBezTo>
                <a:cubicBezTo>
                  <a:pt x="50" y="424"/>
                  <a:pt x="50" y="424"/>
                  <a:pt x="50" y="424"/>
                </a:cubicBezTo>
                <a:cubicBezTo>
                  <a:pt x="42" y="432"/>
                  <a:pt x="33" y="441"/>
                  <a:pt x="25" y="4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33">
            <a:extLst>
              <a:ext uri="{FF2B5EF4-FFF2-40B4-BE49-F238E27FC236}">
                <a16:creationId xmlns:a16="http://schemas.microsoft.com/office/drawing/2014/main" id="{FB12CD15-2F8E-AC43-96A2-6FFA2283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170" y="8384095"/>
            <a:ext cx="192821" cy="117574"/>
          </a:xfrm>
          <a:custGeom>
            <a:avLst/>
            <a:gdLst>
              <a:gd name="T0" fmla="*/ 144 w 179"/>
              <a:gd name="T1" fmla="*/ 110 h 111"/>
              <a:gd name="T2" fmla="*/ 144 w 179"/>
              <a:gd name="T3" fmla="*/ 110 h 111"/>
              <a:gd name="T4" fmla="*/ 25 w 179"/>
              <a:gd name="T5" fmla="*/ 110 h 111"/>
              <a:gd name="T6" fmla="*/ 0 w 179"/>
              <a:gd name="T7" fmla="*/ 84 h 111"/>
              <a:gd name="T8" fmla="*/ 0 w 179"/>
              <a:gd name="T9" fmla="*/ 25 h 111"/>
              <a:gd name="T10" fmla="*/ 25 w 179"/>
              <a:gd name="T11" fmla="*/ 0 h 111"/>
              <a:gd name="T12" fmla="*/ 144 w 179"/>
              <a:gd name="T13" fmla="*/ 0 h 111"/>
              <a:gd name="T14" fmla="*/ 178 w 179"/>
              <a:gd name="T15" fmla="*/ 25 h 111"/>
              <a:gd name="T16" fmla="*/ 178 w 179"/>
              <a:gd name="T17" fmla="*/ 84 h 111"/>
              <a:gd name="T18" fmla="*/ 144 w 179"/>
              <a:gd name="T19" fmla="*/ 110 h 111"/>
              <a:gd name="T20" fmla="*/ 50 w 179"/>
              <a:gd name="T21" fmla="*/ 59 h 111"/>
              <a:gd name="T22" fmla="*/ 50 w 179"/>
              <a:gd name="T23" fmla="*/ 59 h 111"/>
              <a:gd name="T24" fmla="*/ 118 w 179"/>
              <a:gd name="T25" fmla="*/ 59 h 111"/>
              <a:gd name="T26" fmla="*/ 118 w 179"/>
              <a:gd name="T27" fmla="*/ 59 h 111"/>
              <a:gd name="T28" fmla="*/ 50 w 179"/>
              <a:gd name="T29" fmla="*/ 5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" h="111">
                <a:moveTo>
                  <a:pt x="144" y="110"/>
                </a:moveTo>
                <a:lnTo>
                  <a:pt x="144" y="110"/>
                </a:lnTo>
                <a:cubicBezTo>
                  <a:pt x="25" y="110"/>
                  <a:pt x="25" y="110"/>
                  <a:pt x="25" y="110"/>
                </a:cubicBezTo>
                <a:cubicBezTo>
                  <a:pt x="8" y="110"/>
                  <a:pt x="0" y="101"/>
                  <a:pt x="0" y="8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6"/>
                  <a:pt x="8" y="0"/>
                  <a:pt x="25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1" y="0"/>
                  <a:pt x="178" y="16"/>
                  <a:pt x="178" y="25"/>
                </a:cubicBezTo>
                <a:cubicBezTo>
                  <a:pt x="178" y="84"/>
                  <a:pt x="178" y="84"/>
                  <a:pt x="178" y="84"/>
                </a:cubicBezTo>
                <a:cubicBezTo>
                  <a:pt x="178" y="101"/>
                  <a:pt x="161" y="110"/>
                  <a:pt x="144" y="110"/>
                </a:cubicBezTo>
                <a:close/>
                <a:moveTo>
                  <a:pt x="50" y="59"/>
                </a:moveTo>
                <a:lnTo>
                  <a:pt x="50" y="59"/>
                </a:lnTo>
                <a:cubicBezTo>
                  <a:pt x="118" y="59"/>
                  <a:pt x="118" y="59"/>
                  <a:pt x="118" y="59"/>
                </a:cubicBezTo>
                <a:lnTo>
                  <a:pt x="118" y="59"/>
                </a:lnTo>
                <a:cubicBezTo>
                  <a:pt x="50" y="59"/>
                  <a:pt x="50" y="59"/>
                  <a:pt x="50" y="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34">
            <a:extLst>
              <a:ext uri="{FF2B5EF4-FFF2-40B4-BE49-F238E27FC236}">
                <a16:creationId xmlns:a16="http://schemas.microsoft.com/office/drawing/2014/main" id="{256588D8-7C9C-734F-BEAF-BAA9649D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170" y="7669252"/>
            <a:ext cx="183415" cy="174009"/>
          </a:xfrm>
          <a:custGeom>
            <a:avLst/>
            <a:gdLst>
              <a:gd name="T0" fmla="*/ 84 w 170"/>
              <a:gd name="T1" fmla="*/ 162 h 163"/>
              <a:gd name="T2" fmla="*/ 84 w 170"/>
              <a:gd name="T3" fmla="*/ 162 h 163"/>
              <a:gd name="T4" fmla="*/ 0 w 170"/>
              <a:gd name="T5" fmla="*/ 85 h 163"/>
              <a:gd name="T6" fmla="*/ 84 w 170"/>
              <a:gd name="T7" fmla="*/ 0 h 163"/>
              <a:gd name="T8" fmla="*/ 169 w 170"/>
              <a:gd name="T9" fmla="*/ 85 h 163"/>
              <a:gd name="T10" fmla="*/ 84 w 170"/>
              <a:gd name="T11" fmla="*/ 162 h 163"/>
              <a:gd name="T12" fmla="*/ 84 w 170"/>
              <a:gd name="T13" fmla="*/ 60 h 163"/>
              <a:gd name="T14" fmla="*/ 84 w 170"/>
              <a:gd name="T15" fmla="*/ 60 h 163"/>
              <a:gd name="T16" fmla="*/ 59 w 170"/>
              <a:gd name="T17" fmla="*/ 85 h 163"/>
              <a:gd name="T18" fmla="*/ 84 w 170"/>
              <a:gd name="T19" fmla="*/ 111 h 163"/>
              <a:gd name="T20" fmla="*/ 110 w 170"/>
              <a:gd name="T21" fmla="*/ 85 h 163"/>
              <a:gd name="T22" fmla="*/ 84 w 170"/>
              <a:gd name="T23" fmla="*/ 6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63">
                <a:moveTo>
                  <a:pt x="84" y="162"/>
                </a:moveTo>
                <a:lnTo>
                  <a:pt x="84" y="162"/>
                </a:lnTo>
                <a:cubicBezTo>
                  <a:pt x="42" y="162"/>
                  <a:pt x="0" y="128"/>
                  <a:pt x="0" y="85"/>
                </a:cubicBezTo>
                <a:cubicBezTo>
                  <a:pt x="0" y="34"/>
                  <a:pt x="42" y="0"/>
                  <a:pt x="84" y="0"/>
                </a:cubicBezTo>
                <a:cubicBezTo>
                  <a:pt x="127" y="0"/>
                  <a:pt x="169" y="34"/>
                  <a:pt x="169" y="85"/>
                </a:cubicBezTo>
                <a:cubicBezTo>
                  <a:pt x="169" y="128"/>
                  <a:pt x="127" y="162"/>
                  <a:pt x="84" y="162"/>
                </a:cubicBezTo>
                <a:close/>
                <a:moveTo>
                  <a:pt x="84" y="60"/>
                </a:moveTo>
                <a:lnTo>
                  <a:pt x="84" y="60"/>
                </a:lnTo>
                <a:cubicBezTo>
                  <a:pt x="67" y="60"/>
                  <a:pt x="59" y="68"/>
                  <a:pt x="59" y="85"/>
                </a:cubicBezTo>
                <a:cubicBezTo>
                  <a:pt x="59" y="94"/>
                  <a:pt x="67" y="111"/>
                  <a:pt x="84" y="111"/>
                </a:cubicBezTo>
                <a:cubicBezTo>
                  <a:pt x="101" y="111"/>
                  <a:pt x="110" y="94"/>
                  <a:pt x="110" y="85"/>
                </a:cubicBezTo>
                <a:cubicBezTo>
                  <a:pt x="110" y="68"/>
                  <a:pt x="101" y="60"/>
                  <a:pt x="84" y="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35">
            <a:extLst>
              <a:ext uri="{FF2B5EF4-FFF2-40B4-BE49-F238E27FC236}">
                <a16:creationId xmlns:a16="http://schemas.microsoft.com/office/drawing/2014/main" id="{94241D5D-3E1F-D244-B58B-9385FA03F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7011" y="8158355"/>
            <a:ext cx="56435" cy="470291"/>
          </a:xfrm>
          <a:custGeom>
            <a:avLst/>
            <a:gdLst>
              <a:gd name="T0" fmla="*/ 25 w 52"/>
              <a:gd name="T1" fmla="*/ 441 h 442"/>
              <a:gd name="T2" fmla="*/ 25 w 52"/>
              <a:gd name="T3" fmla="*/ 441 h 442"/>
              <a:gd name="T4" fmla="*/ 0 w 52"/>
              <a:gd name="T5" fmla="*/ 407 h 442"/>
              <a:gd name="T6" fmla="*/ 0 w 52"/>
              <a:gd name="T7" fmla="*/ 33 h 442"/>
              <a:gd name="T8" fmla="*/ 25 w 52"/>
              <a:gd name="T9" fmla="*/ 0 h 442"/>
              <a:gd name="T10" fmla="*/ 51 w 52"/>
              <a:gd name="T11" fmla="*/ 33 h 442"/>
              <a:gd name="T12" fmla="*/ 51 w 52"/>
              <a:gd name="T13" fmla="*/ 407 h 442"/>
              <a:gd name="T14" fmla="*/ 25 w 52"/>
              <a:gd name="T15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442">
                <a:moveTo>
                  <a:pt x="25" y="441"/>
                </a:moveTo>
                <a:lnTo>
                  <a:pt x="25" y="441"/>
                </a:lnTo>
                <a:cubicBezTo>
                  <a:pt x="8" y="441"/>
                  <a:pt x="0" y="424"/>
                  <a:pt x="0" y="40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8" y="0"/>
                  <a:pt x="25" y="0"/>
                </a:cubicBezTo>
                <a:cubicBezTo>
                  <a:pt x="42" y="0"/>
                  <a:pt x="51" y="16"/>
                  <a:pt x="51" y="33"/>
                </a:cubicBezTo>
                <a:cubicBezTo>
                  <a:pt x="51" y="407"/>
                  <a:pt x="51" y="407"/>
                  <a:pt x="51" y="407"/>
                </a:cubicBezTo>
                <a:cubicBezTo>
                  <a:pt x="51" y="424"/>
                  <a:pt x="42" y="441"/>
                  <a:pt x="25" y="4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36">
            <a:extLst>
              <a:ext uri="{FF2B5EF4-FFF2-40B4-BE49-F238E27FC236}">
                <a16:creationId xmlns:a16="http://schemas.microsoft.com/office/drawing/2014/main" id="{F8BA69D7-308C-B848-B86C-6EC1A114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139" y="7415294"/>
            <a:ext cx="282175" cy="1142809"/>
          </a:xfrm>
          <a:custGeom>
            <a:avLst/>
            <a:gdLst>
              <a:gd name="T0" fmla="*/ 238 w 264"/>
              <a:gd name="T1" fmla="*/ 1069 h 1070"/>
              <a:gd name="T2" fmla="*/ 238 w 264"/>
              <a:gd name="T3" fmla="*/ 1069 h 1070"/>
              <a:gd name="T4" fmla="*/ 212 w 264"/>
              <a:gd name="T5" fmla="*/ 1060 h 1070"/>
              <a:gd name="T6" fmla="*/ 0 w 264"/>
              <a:gd name="T7" fmla="*/ 551 h 1070"/>
              <a:gd name="T8" fmla="*/ 94 w 264"/>
              <a:gd name="T9" fmla="*/ 178 h 1070"/>
              <a:gd name="T10" fmla="*/ 212 w 264"/>
              <a:gd name="T11" fmla="*/ 8 h 1070"/>
              <a:gd name="T12" fmla="*/ 255 w 264"/>
              <a:gd name="T13" fmla="*/ 8 h 1070"/>
              <a:gd name="T14" fmla="*/ 255 w 264"/>
              <a:gd name="T15" fmla="*/ 51 h 1070"/>
              <a:gd name="T16" fmla="*/ 136 w 264"/>
              <a:gd name="T17" fmla="*/ 203 h 1070"/>
              <a:gd name="T18" fmla="*/ 51 w 264"/>
              <a:gd name="T19" fmla="*/ 551 h 1070"/>
              <a:gd name="T20" fmla="*/ 255 w 264"/>
              <a:gd name="T21" fmla="*/ 1018 h 1070"/>
              <a:gd name="T22" fmla="*/ 255 w 264"/>
              <a:gd name="T23" fmla="*/ 1060 h 1070"/>
              <a:gd name="T24" fmla="*/ 238 w 264"/>
              <a:gd name="T25" fmla="*/ 1069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4" h="1070">
                <a:moveTo>
                  <a:pt x="238" y="1069"/>
                </a:moveTo>
                <a:lnTo>
                  <a:pt x="238" y="1069"/>
                </a:lnTo>
                <a:cubicBezTo>
                  <a:pt x="229" y="1069"/>
                  <a:pt x="221" y="1060"/>
                  <a:pt x="212" y="1060"/>
                </a:cubicBezTo>
                <a:cubicBezTo>
                  <a:pt x="153" y="992"/>
                  <a:pt x="9" y="814"/>
                  <a:pt x="0" y="551"/>
                </a:cubicBezTo>
                <a:cubicBezTo>
                  <a:pt x="0" y="424"/>
                  <a:pt x="26" y="297"/>
                  <a:pt x="94" y="178"/>
                </a:cubicBezTo>
                <a:cubicBezTo>
                  <a:pt x="127" y="119"/>
                  <a:pt x="170" y="59"/>
                  <a:pt x="212" y="8"/>
                </a:cubicBezTo>
                <a:cubicBezTo>
                  <a:pt x="221" y="0"/>
                  <a:pt x="246" y="0"/>
                  <a:pt x="255" y="8"/>
                </a:cubicBezTo>
                <a:cubicBezTo>
                  <a:pt x="263" y="17"/>
                  <a:pt x="263" y="34"/>
                  <a:pt x="255" y="51"/>
                </a:cubicBezTo>
                <a:cubicBezTo>
                  <a:pt x="212" y="93"/>
                  <a:pt x="170" y="144"/>
                  <a:pt x="136" y="203"/>
                </a:cubicBezTo>
                <a:cubicBezTo>
                  <a:pt x="85" y="314"/>
                  <a:pt x="51" y="432"/>
                  <a:pt x="51" y="551"/>
                </a:cubicBezTo>
                <a:cubicBezTo>
                  <a:pt x="60" y="797"/>
                  <a:pt x="195" y="958"/>
                  <a:pt x="255" y="1018"/>
                </a:cubicBezTo>
                <a:cubicBezTo>
                  <a:pt x="263" y="1026"/>
                  <a:pt x="263" y="1052"/>
                  <a:pt x="255" y="1060"/>
                </a:cubicBezTo>
                <a:cubicBezTo>
                  <a:pt x="246" y="1060"/>
                  <a:pt x="238" y="1069"/>
                  <a:pt x="238" y="10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37">
            <a:extLst>
              <a:ext uri="{FF2B5EF4-FFF2-40B4-BE49-F238E27FC236}">
                <a16:creationId xmlns:a16="http://schemas.microsoft.com/office/drawing/2014/main" id="{76F4C0DA-E351-7B4F-A129-42EE6A04E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441" y="7415294"/>
            <a:ext cx="291581" cy="1142809"/>
          </a:xfrm>
          <a:custGeom>
            <a:avLst/>
            <a:gdLst>
              <a:gd name="T0" fmla="*/ 34 w 273"/>
              <a:gd name="T1" fmla="*/ 1069 h 1070"/>
              <a:gd name="T2" fmla="*/ 34 w 273"/>
              <a:gd name="T3" fmla="*/ 1069 h 1070"/>
              <a:gd name="T4" fmla="*/ 9 w 273"/>
              <a:gd name="T5" fmla="*/ 1060 h 1070"/>
              <a:gd name="T6" fmla="*/ 9 w 273"/>
              <a:gd name="T7" fmla="*/ 1018 h 1070"/>
              <a:gd name="T8" fmla="*/ 128 w 273"/>
              <a:gd name="T9" fmla="*/ 865 h 1070"/>
              <a:gd name="T10" fmla="*/ 213 w 273"/>
              <a:gd name="T11" fmla="*/ 517 h 1070"/>
              <a:gd name="T12" fmla="*/ 9 w 273"/>
              <a:gd name="T13" fmla="*/ 51 h 1070"/>
              <a:gd name="T14" fmla="*/ 9 w 273"/>
              <a:gd name="T15" fmla="*/ 8 h 1070"/>
              <a:gd name="T16" fmla="*/ 51 w 273"/>
              <a:gd name="T17" fmla="*/ 8 h 1070"/>
              <a:gd name="T18" fmla="*/ 263 w 273"/>
              <a:gd name="T19" fmla="*/ 517 h 1070"/>
              <a:gd name="T20" fmla="*/ 179 w 273"/>
              <a:gd name="T21" fmla="*/ 890 h 1070"/>
              <a:gd name="T22" fmla="*/ 51 w 273"/>
              <a:gd name="T23" fmla="*/ 1060 h 1070"/>
              <a:gd name="T24" fmla="*/ 34 w 273"/>
              <a:gd name="T25" fmla="*/ 1069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3" h="1070">
                <a:moveTo>
                  <a:pt x="34" y="1069"/>
                </a:moveTo>
                <a:lnTo>
                  <a:pt x="34" y="1069"/>
                </a:lnTo>
                <a:cubicBezTo>
                  <a:pt x="26" y="1069"/>
                  <a:pt x="18" y="1060"/>
                  <a:pt x="9" y="1060"/>
                </a:cubicBezTo>
                <a:cubicBezTo>
                  <a:pt x="0" y="1052"/>
                  <a:pt x="0" y="1026"/>
                  <a:pt x="9" y="1018"/>
                </a:cubicBezTo>
                <a:cubicBezTo>
                  <a:pt x="51" y="975"/>
                  <a:pt x="94" y="924"/>
                  <a:pt x="128" y="865"/>
                </a:cubicBezTo>
                <a:cubicBezTo>
                  <a:pt x="187" y="755"/>
                  <a:pt x="213" y="636"/>
                  <a:pt x="213" y="517"/>
                </a:cubicBezTo>
                <a:cubicBezTo>
                  <a:pt x="204" y="271"/>
                  <a:pt x="68" y="110"/>
                  <a:pt x="9" y="51"/>
                </a:cubicBezTo>
                <a:cubicBezTo>
                  <a:pt x="0" y="42"/>
                  <a:pt x="0" y="17"/>
                  <a:pt x="9" y="8"/>
                </a:cubicBezTo>
                <a:cubicBezTo>
                  <a:pt x="26" y="0"/>
                  <a:pt x="43" y="0"/>
                  <a:pt x="51" y="8"/>
                </a:cubicBezTo>
                <a:cubicBezTo>
                  <a:pt x="111" y="76"/>
                  <a:pt x="263" y="254"/>
                  <a:pt x="263" y="517"/>
                </a:cubicBezTo>
                <a:cubicBezTo>
                  <a:pt x="272" y="645"/>
                  <a:pt x="238" y="772"/>
                  <a:pt x="179" y="890"/>
                </a:cubicBezTo>
                <a:cubicBezTo>
                  <a:pt x="145" y="950"/>
                  <a:pt x="94" y="1009"/>
                  <a:pt x="51" y="1060"/>
                </a:cubicBezTo>
                <a:cubicBezTo>
                  <a:pt x="43" y="1060"/>
                  <a:pt x="43" y="1069"/>
                  <a:pt x="34" y="10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38">
            <a:extLst>
              <a:ext uri="{FF2B5EF4-FFF2-40B4-BE49-F238E27FC236}">
                <a16:creationId xmlns:a16="http://schemas.microsoft.com/office/drawing/2014/main" id="{6A1DD160-1AC1-F141-BC1D-90E32909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809" y="10364022"/>
            <a:ext cx="917070" cy="893553"/>
          </a:xfrm>
          <a:custGeom>
            <a:avLst/>
            <a:gdLst>
              <a:gd name="T0" fmla="*/ 772 w 858"/>
              <a:gd name="T1" fmla="*/ 237 h 840"/>
              <a:gd name="T2" fmla="*/ 620 w 858"/>
              <a:gd name="T3" fmla="*/ 237 h 840"/>
              <a:gd name="T4" fmla="*/ 552 w 858"/>
              <a:gd name="T5" fmla="*/ 313 h 840"/>
              <a:gd name="T6" fmla="*/ 467 w 858"/>
              <a:gd name="T7" fmla="*/ 543 h 840"/>
              <a:gd name="T8" fmla="*/ 424 w 858"/>
              <a:gd name="T9" fmla="*/ 534 h 840"/>
              <a:gd name="T10" fmla="*/ 408 w 858"/>
              <a:gd name="T11" fmla="*/ 593 h 840"/>
              <a:gd name="T12" fmla="*/ 424 w 858"/>
              <a:gd name="T13" fmla="*/ 610 h 840"/>
              <a:gd name="T14" fmla="*/ 272 w 858"/>
              <a:gd name="T15" fmla="*/ 763 h 840"/>
              <a:gd name="T16" fmla="*/ 221 w 858"/>
              <a:gd name="T17" fmla="*/ 721 h 840"/>
              <a:gd name="T18" fmla="*/ 204 w 858"/>
              <a:gd name="T19" fmla="*/ 712 h 840"/>
              <a:gd name="T20" fmla="*/ 178 w 858"/>
              <a:gd name="T21" fmla="*/ 678 h 840"/>
              <a:gd name="T22" fmla="*/ 153 w 858"/>
              <a:gd name="T23" fmla="*/ 661 h 840"/>
              <a:gd name="T24" fmla="*/ 111 w 858"/>
              <a:gd name="T25" fmla="*/ 703 h 840"/>
              <a:gd name="T26" fmla="*/ 128 w 858"/>
              <a:gd name="T27" fmla="*/ 746 h 840"/>
              <a:gd name="T28" fmla="*/ 60 w 858"/>
              <a:gd name="T29" fmla="*/ 721 h 840"/>
              <a:gd name="T30" fmla="*/ 9 w 858"/>
              <a:gd name="T31" fmla="*/ 755 h 840"/>
              <a:gd name="T32" fmla="*/ 255 w 858"/>
              <a:gd name="T33" fmla="*/ 839 h 840"/>
              <a:gd name="T34" fmla="*/ 263 w 858"/>
              <a:gd name="T35" fmla="*/ 839 h 840"/>
              <a:gd name="T36" fmla="*/ 289 w 858"/>
              <a:gd name="T37" fmla="*/ 839 h 840"/>
              <a:gd name="T38" fmla="*/ 662 w 858"/>
              <a:gd name="T39" fmla="*/ 695 h 840"/>
              <a:gd name="T40" fmla="*/ 679 w 858"/>
              <a:gd name="T41" fmla="*/ 687 h 840"/>
              <a:gd name="T42" fmla="*/ 687 w 858"/>
              <a:gd name="T43" fmla="*/ 670 h 840"/>
              <a:gd name="T44" fmla="*/ 789 w 858"/>
              <a:gd name="T45" fmla="*/ 8 h 840"/>
              <a:gd name="T46" fmla="*/ 747 w 858"/>
              <a:gd name="T47" fmla="*/ 59 h 840"/>
              <a:gd name="T48" fmla="*/ 789 w 858"/>
              <a:gd name="T49" fmla="*/ 220 h 840"/>
              <a:gd name="T50" fmla="*/ 408 w 858"/>
              <a:gd name="T51" fmla="*/ 737 h 840"/>
              <a:gd name="T52" fmla="*/ 501 w 858"/>
              <a:gd name="T53" fmla="*/ 636 h 840"/>
              <a:gd name="T54" fmla="*/ 577 w 858"/>
              <a:gd name="T55" fmla="*/ 661 h 840"/>
              <a:gd name="T56" fmla="*/ 416 w 858"/>
              <a:gd name="T57" fmla="*/ 755 h 840"/>
              <a:gd name="T58" fmla="*/ 637 w 858"/>
              <a:gd name="T59" fmla="*/ 619 h 840"/>
              <a:gd name="T60" fmla="*/ 552 w 858"/>
              <a:gd name="T61" fmla="*/ 568 h 840"/>
              <a:gd name="T62" fmla="*/ 620 w 858"/>
              <a:gd name="T63" fmla="*/ 313 h 840"/>
              <a:gd name="T64" fmla="*/ 772 w 858"/>
              <a:gd name="T65" fmla="*/ 305 h 840"/>
              <a:gd name="T66" fmla="*/ 645 w 858"/>
              <a:gd name="T67" fmla="*/ 61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58" h="840">
                <a:moveTo>
                  <a:pt x="772" y="237"/>
                </a:moveTo>
                <a:lnTo>
                  <a:pt x="772" y="237"/>
                </a:lnTo>
                <a:cubicBezTo>
                  <a:pt x="628" y="237"/>
                  <a:pt x="628" y="237"/>
                  <a:pt x="628" y="237"/>
                </a:cubicBezTo>
                <a:lnTo>
                  <a:pt x="620" y="237"/>
                </a:lnTo>
                <a:cubicBezTo>
                  <a:pt x="603" y="262"/>
                  <a:pt x="577" y="288"/>
                  <a:pt x="552" y="305"/>
                </a:cubicBezTo>
                <a:cubicBezTo>
                  <a:pt x="552" y="313"/>
                  <a:pt x="552" y="313"/>
                  <a:pt x="552" y="313"/>
                </a:cubicBezTo>
                <a:cubicBezTo>
                  <a:pt x="543" y="390"/>
                  <a:pt x="518" y="466"/>
                  <a:pt x="475" y="534"/>
                </a:cubicBezTo>
                <a:cubicBezTo>
                  <a:pt x="475" y="543"/>
                  <a:pt x="467" y="543"/>
                  <a:pt x="467" y="543"/>
                </a:cubicBezTo>
                <a:cubicBezTo>
                  <a:pt x="458" y="534"/>
                  <a:pt x="441" y="534"/>
                  <a:pt x="433" y="534"/>
                </a:cubicBezTo>
                <a:cubicBezTo>
                  <a:pt x="424" y="525"/>
                  <a:pt x="424" y="534"/>
                  <a:pt x="424" y="534"/>
                </a:cubicBezTo>
                <a:cubicBezTo>
                  <a:pt x="408" y="585"/>
                  <a:pt x="408" y="585"/>
                  <a:pt x="408" y="585"/>
                </a:cubicBezTo>
                <a:cubicBezTo>
                  <a:pt x="399" y="593"/>
                  <a:pt x="408" y="593"/>
                  <a:pt x="408" y="593"/>
                </a:cubicBezTo>
                <a:cubicBezTo>
                  <a:pt x="416" y="602"/>
                  <a:pt x="416" y="602"/>
                  <a:pt x="424" y="602"/>
                </a:cubicBezTo>
                <a:cubicBezTo>
                  <a:pt x="424" y="602"/>
                  <a:pt x="433" y="610"/>
                  <a:pt x="424" y="610"/>
                </a:cubicBezTo>
                <a:cubicBezTo>
                  <a:pt x="382" y="670"/>
                  <a:pt x="340" y="721"/>
                  <a:pt x="280" y="763"/>
                </a:cubicBezTo>
                <a:cubicBezTo>
                  <a:pt x="280" y="771"/>
                  <a:pt x="272" y="771"/>
                  <a:pt x="272" y="763"/>
                </a:cubicBezTo>
                <a:cubicBezTo>
                  <a:pt x="255" y="755"/>
                  <a:pt x="238" y="737"/>
                  <a:pt x="229" y="729"/>
                </a:cubicBezTo>
                <a:cubicBezTo>
                  <a:pt x="229" y="729"/>
                  <a:pt x="221" y="729"/>
                  <a:pt x="221" y="721"/>
                </a:cubicBezTo>
                <a:lnTo>
                  <a:pt x="221" y="721"/>
                </a:lnTo>
                <a:cubicBezTo>
                  <a:pt x="212" y="721"/>
                  <a:pt x="204" y="712"/>
                  <a:pt x="204" y="712"/>
                </a:cubicBezTo>
                <a:cubicBezTo>
                  <a:pt x="196" y="703"/>
                  <a:pt x="187" y="695"/>
                  <a:pt x="187" y="678"/>
                </a:cubicBezTo>
                <a:lnTo>
                  <a:pt x="178" y="678"/>
                </a:lnTo>
                <a:cubicBezTo>
                  <a:pt x="178" y="670"/>
                  <a:pt x="170" y="670"/>
                  <a:pt x="170" y="661"/>
                </a:cubicBezTo>
                <a:cubicBezTo>
                  <a:pt x="162" y="661"/>
                  <a:pt x="162" y="653"/>
                  <a:pt x="153" y="661"/>
                </a:cubicBezTo>
                <a:cubicBezTo>
                  <a:pt x="144" y="670"/>
                  <a:pt x="128" y="678"/>
                  <a:pt x="111" y="687"/>
                </a:cubicBezTo>
                <a:cubicBezTo>
                  <a:pt x="111" y="695"/>
                  <a:pt x="111" y="695"/>
                  <a:pt x="111" y="703"/>
                </a:cubicBezTo>
                <a:cubicBezTo>
                  <a:pt x="119" y="712"/>
                  <a:pt x="128" y="721"/>
                  <a:pt x="136" y="729"/>
                </a:cubicBezTo>
                <a:cubicBezTo>
                  <a:pt x="136" y="737"/>
                  <a:pt x="136" y="746"/>
                  <a:pt x="128" y="746"/>
                </a:cubicBezTo>
                <a:cubicBezTo>
                  <a:pt x="102" y="737"/>
                  <a:pt x="85" y="729"/>
                  <a:pt x="68" y="721"/>
                </a:cubicBezTo>
                <a:cubicBezTo>
                  <a:pt x="68" y="721"/>
                  <a:pt x="68" y="721"/>
                  <a:pt x="60" y="721"/>
                </a:cubicBezTo>
                <a:cubicBezTo>
                  <a:pt x="51" y="729"/>
                  <a:pt x="34" y="737"/>
                  <a:pt x="26" y="746"/>
                </a:cubicBezTo>
                <a:cubicBezTo>
                  <a:pt x="17" y="746"/>
                  <a:pt x="17" y="755"/>
                  <a:pt x="9" y="755"/>
                </a:cubicBezTo>
                <a:cubicBezTo>
                  <a:pt x="0" y="755"/>
                  <a:pt x="0" y="763"/>
                  <a:pt x="9" y="771"/>
                </a:cubicBezTo>
                <a:cubicBezTo>
                  <a:pt x="85" y="814"/>
                  <a:pt x="170" y="839"/>
                  <a:pt x="255" y="839"/>
                </a:cubicBezTo>
                <a:lnTo>
                  <a:pt x="255" y="839"/>
                </a:lnTo>
                <a:lnTo>
                  <a:pt x="263" y="839"/>
                </a:lnTo>
                <a:lnTo>
                  <a:pt x="263" y="839"/>
                </a:lnTo>
                <a:cubicBezTo>
                  <a:pt x="272" y="839"/>
                  <a:pt x="280" y="839"/>
                  <a:pt x="289" y="839"/>
                </a:cubicBezTo>
                <a:cubicBezTo>
                  <a:pt x="424" y="839"/>
                  <a:pt x="560" y="788"/>
                  <a:pt x="662" y="695"/>
                </a:cubicBezTo>
                <a:lnTo>
                  <a:pt x="662" y="695"/>
                </a:lnTo>
                <a:cubicBezTo>
                  <a:pt x="671" y="695"/>
                  <a:pt x="671" y="687"/>
                  <a:pt x="679" y="687"/>
                </a:cubicBezTo>
                <a:lnTo>
                  <a:pt x="679" y="687"/>
                </a:lnTo>
                <a:lnTo>
                  <a:pt x="679" y="687"/>
                </a:lnTo>
                <a:cubicBezTo>
                  <a:pt x="679" y="678"/>
                  <a:pt x="687" y="678"/>
                  <a:pt x="687" y="670"/>
                </a:cubicBezTo>
                <a:cubicBezTo>
                  <a:pt x="798" y="568"/>
                  <a:pt x="857" y="424"/>
                  <a:pt x="857" y="271"/>
                </a:cubicBezTo>
                <a:cubicBezTo>
                  <a:pt x="857" y="178"/>
                  <a:pt x="832" y="84"/>
                  <a:pt x="789" y="8"/>
                </a:cubicBezTo>
                <a:cubicBezTo>
                  <a:pt x="789" y="0"/>
                  <a:pt x="781" y="0"/>
                  <a:pt x="781" y="8"/>
                </a:cubicBezTo>
                <a:cubicBezTo>
                  <a:pt x="764" y="25"/>
                  <a:pt x="755" y="42"/>
                  <a:pt x="747" y="59"/>
                </a:cubicBezTo>
                <a:cubicBezTo>
                  <a:pt x="747" y="67"/>
                  <a:pt x="747" y="67"/>
                  <a:pt x="747" y="67"/>
                </a:cubicBezTo>
                <a:cubicBezTo>
                  <a:pt x="764" y="118"/>
                  <a:pt x="781" y="169"/>
                  <a:pt x="789" y="220"/>
                </a:cubicBezTo>
                <a:cubicBezTo>
                  <a:pt x="789" y="228"/>
                  <a:pt x="781" y="237"/>
                  <a:pt x="772" y="237"/>
                </a:cubicBezTo>
                <a:close/>
                <a:moveTo>
                  <a:pt x="408" y="737"/>
                </a:moveTo>
                <a:lnTo>
                  <a:pt x="408" y="737"/>
                </a:lnTo>
                <a:cubicBezTo>
                  <a:pt x="441" y="703"/>
                  <a:pt x="475" y="670"/>
                  <a:pt x="501" y="636"/>
                </a:cubicBezTo>
                <a:cubicBezTo>
                  <a:pt x="501" y="627"/>
                  <a:pt x="509" y="627"/>
                  <a:pt x="509" y="627"/>
                </a:cubicBezTo>
                <a:cubicBezTo>
                  <a:pt x="535" y="636"/>
                  <a:pt x="552" y="653"/>
                  <a:pt x="577" y="661"/>
                </a:cubicBezTo>
                <a:cubicBezTo>
                  <a:pt x="586" y="661"/>
                  <a:pt x="586" y="670"/>
                  <a:pt x="577" y="678"/>
                </a:cubicBezTo>
                <a:cubicBezTo>
                  <a:pt x="535" y="712"/>
                  <a:pt x="475" y="737"/>
                  <a:pt x="416" y="755"/>
                </a:cubicBezTo>
                <a:cubicBezTo>
                  <a:pt x="408" y="755"/>
                  <a:pt x="408" y="746"/>
                  <a:pt x="408" y="737"/>
                </a:cubicBezTo>
                <a:close/>
                <a:moveTo>
                  <a:pt x="637" y="619"/>
                </a:moveTo>
                <a:lnTo>
                  <a:pt x="637" y="619"/>
                </a:lnTo>
                <a:cubicBezTo>
                  <a:pt x="611" y="602"/>
                  <a:pt x="577" y="585"/>
                  <a:pt x="552" y="568"/>
                </a:cubicBezTo>
                <a:cubicBezTo>
                  <a:pt x="543" y="568"/>
                  <a:pt x="543" y="559"/>
                  <a:pt x="543" y="559"/>
                </a:cubicBezTo>
                <a:cubicBezTo>
                  <a:pt x="586" y="475"/>
                  <a:pt x="611" y="398"/>
                  <a:pt x="620" y="313"/>
                </a:cubicBezTo>
                <a:cubicBezTo>
                  <a:pt x="620" y="305"/>
                  <a:pt x="628" y="305"/>
                  <a:pt x="628" y="305"/>
                </a:cubicBezTo>
                <a:cubicBezTo>
                  <a:pt x="772" y="305"/>
                  <a:pt x="772" y="305"/>
                  <a:pt x="772" y="305"/>
                </a:cubicBezTo>
                <a:cubicBezTo>
                  <a:pt x="781" y="305"/>
                  <a:pt x="789" y="305"/>
                  <a:pt x="789" y="313"/>
                </a:cubicBezTo>
                <a:cubicBezTo>
                  <a:pt x="772" y="432"/>
                  <a:pt x="721" y="534"/>
                  <a:pt x="645" y="610"/>
                </a:cubicBezTo>
                <a:cubicBezTo>
                  <a:pt x="645" y="619"/>
                  <a:pt x="645" y="619"/>
                  <a:pt x="637" y="6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9">
            <a:extLst>
              <a:ext uri="{FF2B5EF4-FFF2-40B4-BE49-F238E27FC236}">
                <a16:creationId xmlns:a16="http://schemas.microsoft.com/office/drawing/2014/main" id="{3C801256-3F7C-0245-A4E0-F5C0B73F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417" y="10039520"/>
            <a:ext cx="917070" cy="931177"/>
          </a:xfrm>
          <a:custGeom>
            <a:avLst/>
            <a:gdLst>
              <a:gd name="T0" fmla="*/ 127 w 858"/>
              <a:gd name="T1" fmla="*/ 806 h 875"/>
              <a:gd name="T2" fmla="*/ 85 w 858"/>
              <a:gd name="T3" fmla="*/ 611 h 875"/>
              <a:gd name="T4" fmla="*/ 127 w 858"/>
              <a:gd name="T5" fmla="*/ 602 h 875"/>
              <a:gd name="T6" fmla="*/ 161 w 858"/>
              <a:gd name="T7" fmla="*/ 552 h 875"/>
              <a:gd name="T8" fmla="*/ 85 w 858"/>
              <a:gd name="T9" fmla="*/ 543 h 875"/>
              <a:gd name="T10" fmla="*/ 212 w 858"/>
              <a:gd name="T11" fmla="*/ 229 h 875"/>
              <a:gd name="T12" fmla="*/ 305 w 858"/>
              <a:gd name="T13" fmla="*/ 272 h 875"/>
              <a:gd name="T14" fmla="*/ 246 w 858"/>
              <a:gd name="T15" fmla="*/ 458 h 875"/>
              <a:gd name="T16" fmla="*/ 263 w 858"/>
              <a:gd name="T17" fmla="*/ 467 h 875"/>
              <a:gd name="T18" fmla="*/ 322 w 858"/>
              <a:gd name="T19" fmla="*/ 441 h 875"/>
              <a:gd name="T20" fmla="*/ 390 w 858"/>
              <a:gd name="T21" fmla="*/ 306 h 875"/>
              <a:gd name="T22" fmla="*/ 534 w 858"/>
              <a:gd name="T23" fmla="*/ 322 h 875"/>
              <a:gd name="T24" fmla="*/ 577 w 858"/>
              <a:gd name="T25" fmla="*/ 263 h 875"/>
              <a:gd name="T26" fmla="*/ 441 w 858"/>
              <a:gd name="T27" fmla="*/ 246 h 875"/>
              <a:gd name="T28" fmla="*/ 577 w 858"/>
              <a:gd name="T29" fmla="*/ 76 h 875"/>
              <a:gd name="T30" fmla="*/ 687 w 858"/>
              <a:gd name="T31" fmla="*/ 178 h 875"/>
              <a:gd name="T32" fmla="*/ 746 w 858"/>
              <a:gd name="T33" fmla="*/ 153 h 875"/>
              <a:gd name="T34" fmla="*/ 721 w 858"/>
              <a:gd name="T35" fmla="*/ 110 h 875"/>
              <a:gd name="T36" fmla="*/ 789 w 858"/>
              <a:gd name="T37" fmla="*/ 119 h 875"/>
              <a:gd name="T38" fmla="*/ 848 w 858"/>
              <a:gd name="T39" fmla="*/ 93 h 875"/>
              <a:gd name="T40" fmla="*/ 602 w 858"/>
              <a:gd name="T41" fmla="*/ 0 h 875"/>
              <a:gd name="T42" fmla="*/ 594 w 858"/>
              <a:gd name="T43" fmla="*/ 0 h 875"/>
              <a:gd name="T44" fmla="*/ 577 w 858"/>
              <a:gd name="T45" fmla="*/ 0 h 875"/>
              <a:gd name="T46" fmla="*/ 195 w 858"/>
              <a:gd name="T47" fmla="*/ 144 h 875"/>
              <a:gd name="T48" fmla="*/ 178 w 858"/>
              <a:gd name="T49" fmla="*/ 161 h 875"/>
              <a:gd name="T50" fmla="*/ 169 w 858"/>
              <a:gd name="T51" fmla="*/ 170 h 875"/>
              <a:gd name="T52" fmla="*/ 76 w 858"/>
              <a:gd name="T53" fmla="*/ 865 h 875"/>
              <a:gd name="T54" fmla="*/ 110 w 858"/>
              <a:gd name="T55" fmla="*/ 840 h 875"/>
              <a:gd name="T56" fmla="*/ 127 w 858"/>
              <a:gd name="T57" fmla="*/ 806 h 875"/>
              <a:gd name="T58" fmla="*/ 450 w 858"/>
              <a:gd name="T59" fmla="*/ 102 h 875"/>
              <a:gd name="T60" fmla="*/ 348 w 858"/>
              <a:gd name="T61" fmla="*/ 212 h 875"/>
              <a:gd name="T62" fmla="*/ 280 w 858"/>
              <a:gd name="T63" fmla="*/ 170 h 875"/>
              <a:gd name="T64" fmla="*/ 450 w 858"/>
              <a:gd name="T65" fmla="*/ 102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8" h="875">
                <a:moveTo>
                  <a:pt x="127" y="806"/>
                </a:moveTo>
                <a:lnTo>
                  <a:pt x="127" y="806"/>
                </a:lnTo>
                <a:cubicBezTo>
                  <a:pt x="93" y="747"/>
                  <a:pt x="76" y="687"/>
                  <a:pt x="68" y="619"/>
                </a:cubicBezTo>
                <a:cubicBezTo>
                  <a:pt x="68" y="611"/>
                  <a:pt x="76" y="611"/>
                  <a:pt x="85" y="611"/>
                </a:cubicBezTo>
                <a:cubicBezTo>
                  <a:pt x="119" y="611"/>
                  <a:pt x="119" y="611"/>
                  <a:pt x="119" y="611"/>
                </a:cubicBezTo>
                <a:cubicBezTo>
                  <a:pt x="127" y="611"/>
                  <a:pt x="127" y="602"/>
                  <a:pt x="127" y="602"/>
                </a:cubicBezTo>
                <a:cubicBezTo>
                  <a:pt x="127" y="594"/>
                  <a:pt x="135" y="585"/>
                  <a:pt x="144" y="577"/>
                </a:cubicBezTo>
                <a:cubicBezTo>
                  <a:pt x="161" y="552"/>
                  <a:pt x="161" y="552"/>
                  <a:pt x="161" y="552"/>
                </a:cubicBezTo>
                <a:cubicBezTo>
                  <a:pt x="169" y="552"/>
                  <a:pt x="169" y="543"/>
                  <a:pt x="161" y="543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76" y="543"/>
                  <a:pt x="68" y="534"/>
                  <a:pt x="68" y="526"/>
                </a:cubicBezTo>
                <a:cubicBezTo>
                  <a:pt x="85" y="416"/>
                  <a:pt x="135" y="306"/>
                  <a:pt x="212" y="229"/>
                </a:cubicBezTo>
                <a:cubicBezTo>
                  <a:pt x="212" y="221"/>
                  <a:pt x="220" y="221"/>
                  <a:pt x="220" y="229"/>
                </a:cubicBezTo>
                <a:cubicBezTo>
                  <a:pt x="246" y="246"/>
                  <a:pt x="280" y="263"/>
                  <a:pt x="305" y="272"/>
                </a:cubicBezTo>
                <a:cubicBezTo>
                  <a:pt x="314" y="272"/>
                  <a:pt x="314" y="280"/>
                  <a:pt x="314" y="288"/>
                </a:cubicBezTo>
                <a:cubicBezTo>
                  <a:pt x="280" y="339"/>
                  <a:pt x="263" y="399"/>
                  <a:pt x="246" y="458"/>
                </a:cubicBezTo>
                <a:cubicBezTo>
                  <a:pt x="246" y="467"/>
                  <a:pt x="254" y="475"/>
                  <a:pt x="254" y="467"/>
                </a:cubicBezTo>
                <a:cubicBezTo>
                  <a:pt x="254" y="467"/>
                  <a:pt x="254" y="467"/>
                  <a:pt x="263" y="467"/>
                </a:cubicBezTo>
                <a:cubicBezTo>
                  <a:pt x="314" y="450"/>
                  <a:pt x="314" y="450"/>
                  <a:pt x="314" y="450"/>
                </a:cubicBezTo>
                <a:cubicBezTo>
                  <a:pt x="322" y="450"/>
                  <a:pt x="322" y="450"/>
                  <a:pt x="322" y="441"/>
                </a:cubicBezTo>
                <a:cubicBezTo>
                  <a:pt x="339" y="399"/>
                  <a:pt x="356" y="356"/>
                  <a:pt x="382" y="306"/>
                </a:cubicBezTo>
                <a:lnTo>
                  <a:pt x="390" y="306"/>
                </a:lnTo>
                <a:cubicBezTo>
                  <a:pt x="432" y="314"/>
                  <a:pt x="484" y="322"/>
                  <a:pt x="526" y="331"/>
                </a:cubicBezTo>
                <a:cubicBezTo>
                  <a:pt x="526" y="331"/>
                  <a:pt x="534" y="331"/>
                  <a:pt x="534" y="322"/>
                </a:cubicBezTo>
                <a:cubicBezTo>
                  <a:pt x="551" y="306"/>
                  <a:pt x="568" y="288"/>
                  <a:pt x="585" y="272"/>
                </a:cubicBezTo>
                <a:cubicBezTo>
                  <a:pt x="585" y="272"/>
                  <a:pt x="585" y="263"/>
                  <a:pt x="577" y="263"/>
                </a:cubicBezTo>
                <a:lnTo>
                  <a:pt x="568" y="263"/>
                </a:lnTo>
                <a:cubicBezTo>
                  <a:pt x="526" y="263"/>
                  <a:pt x="484" y="255"/>
                  <a:pt x="441" y="246"/>
                </a:cubicBezTo>
                <a:cubicBezTo>
                  <a:pt x="432" y="238"/>
                  <a:pt x="424" y="238"/>
                  <a:pt x="432" y="229"/>
                </a:cubicBezTo>
                <a:cubicBezTo>
                  <a:pt x="475" y="178"/>
                  <a:pt x="517" y="127"/>
                  <a:pt x="577" y="76"/>
                </a:cubicBezTo>
                <a:cubicBezTo>
                  <a:pt x="585" y="76"/>
                  <a:pt x="585" y="76"/>
                  <a:pt x="585" y="76"/>
                </a:cubicBezTo>
                <a:cubicBezTo>
                  <a:pt x="628" y="110"/>
                  <a:pt x="662" y="144"/>
                  <a:pt x="687" y="178"/>
                </a:cubicBezTo>
                <a:lnTo>
                  <a:pt x="696" y="178"/>
                </a:lnTo>
                <a:cubicBezTo>
                  <a:pt x="712" y="170"/>
                  <a:pt x="729" y="161"/>
                  <a:pt x="746" y="153"/>
                </a:cubicBezTo>
                <a:cubicBezTo>
                  <a:pt x="746" y="144"/>
                  <a:pt x="746" y="144"/>
                  <a:pt x="746" y="136"/>
                </a:cubicBezTo>
                <a:cubicBezTo>
                  <a:pt x="738" y="127"/>
                  <a:pt x="729" y="119"/>
                  <a:pt x="721" y="110"/>
                </a:cubicBezTo>
                <a:cubicBezTo>
                  <a:pt x="721" y="102"/>
                  <a:pt x="721" y="93"/>
                  <a:pt x="729" y="102"/>
                </a:cubicBezTo>
                <a:cubicBezTo>
                  <a:pt x="755" y="102"/>
                  <a:pt x="772" y="110"/>
                  <a:pt x="789" y="119"/>
                </a:cubicBezTo>
                <a:cubicBezTo>
                  <a:pt x="789" y="119"/>
                  <a:pt x="789" y="119"/>
                  <a:pt x="797" y="119"/>
                </a:cubicBezTo>
                <a:cubicBezTo>
                  <a:pt x="814" y="110"/>
                  <a:pt x="831" y="102"/>
                  <a:pt x="848" y="93"/>
                </a:cubicBezTo>
                <a:cubicBezTo>
                  <a:pt x="857" y="85"/>
                  <a:pt x="857" y="76"/>
                  <a:pt x="848" y="76"/>
                </a:cubicBezTo>
                <a:cubicBezTo>
                  <a:pt x="772" y="34"/>
                  <a:pt x="696" y="9"/>
                  <a:pt x="602" y="0"/>
                </a:cubicBezTo>
                <a:lnTo>
                  <a:pt x="602" y="0"/>
                </a:lnTo>
                <a:lnTo>
                  <a:pt x="594" y="0"/>
                </a:lnTo>
                <a:lnTo>
                  <a:pt x="594" y="0"/>
                </a:lnTo>
                <a:cubicBezTo>
                  <a:pt x="585" y="0"/>
                  <a:pt x="577" y="0"/>
                  <a:pt x="577" y="0"/>
                </a:cubicBezTo>
                <a:lnTo>
                  <a:pt x="568" y="0"/>
                </a:lnTo>
                <a:cubicBezTo>
                  <a:pt x="432" y="0"/>
                  <a:pt x="297" y="51"/>
                  <a:pt x="195" y="144"/>
                </a:cubicBezTo>
                <a:cubicBezTo>
                  <a:pt x="195" y="144"/>
                  <a:pt x="195" y="144"/>
                  <a:pt x="187" y="144"/>
                </a:cubicBezTo>
                <a:cubicBezTo>
                  <a:pt x="187" y="153"/>
                  <a:pt x="187" y="153"/>
                  <a:pt x="178" y="161"/>
                </a:cubicBezTo>
                <a:lnTo>
                  <a:pt x="178" y="161"/>
                </a:lnTo>
                <a:cubicBezTo>
                  <a:pt x="178" y="161"/>
                  <a:pt x="169" y="161"/>
                  <a:pt x="169" y="170"/>
                </a:cubicBezTo>
                <a:cubicBezTo>
                  <a:pt x="59" y="280"/>
                  <a:pt x="0" y="424"/>
                  <a:pt x="0" y="577"/>
                </a:cubicBezTo>
                <a:cubicBezTo>
                  <a:pt x="0" y="679"/>
                  <a:pt x="25" y="781"/>
                  <a:pt x="76" y="865"/>
                </a:cubicBezTo>
                <a:cubicBezTo>
                  <a:pt x="85" y="874"/>
                  <a:pt x="93" y="874"/>
                  <a:pt x="93" y="865"/>
                </a:cubicBezTo>
                <a:cubicBezTo>
                  <a:pt x="102" y="857"/>
                  <a:pt x="102" y="849"/>
                  <a:pt x="110" y="840"/>
                </a:cubicBezTo>
                <a:cubicBezTo>
                  <a:pt x="110" y="831"/>
                  <a:pt x="119" y="823"/>
                  <a:pt x="127" y="815"/>
                </a:cubicBezTo>
                <a:lnTo>
                  <a:pt x="127" y="806"/>
                </a:lnTo>
                <a:close/>
                <a:moveTo>
                  <a:pt x="450" y="102"/>
                </a:moveTo>
                <a:lnTo>
                  <a:pt x="450" y="102"/>
                </a:lnTo>
                <a:cubicBezTo>
                  <a:pt x="416" y="136"/>
                  <a:pt x="382" y="178"/>
                  <a:pt x="356" y="212"/>
                </a:cubicBezTo>
                <a:lnTo>
                  <a:pt x="348" y="212"/>
                </a:lnTo>
                <a:cubicBezTo>
                  <a:pt x="322" y="204"/>
                  <a:pt x="305" y="195"/>
                  <a:pt x="280" y="178"/>
                </a:cubicBezTo>
                <a:cubicBezTo>
                  <a:pt x="271" y="178"/>
                  <a:pt x="271" y="170"/>
                  <a:pt x="280" y="170"/>
                </a:cubicBezTo>
                <a:cubicBezTo>
                  <a:pt x="331" y="136"/>
                  <a:pt x="382" y="110"/>
                  <a:pt x="441" y="93"/>
                </a:cubicBezTo>
                <a:cubicBezTo>
                  <a:pt x="450" y="85"/>
                  <a:pt x="450" y="102"/>
                  <a:pt x="450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0">
            <a:extLst>
              <a:ext uri="{FF2B5EF4-FFF2-40B4-BE49-F238E27FC236}">
                <a16:creationId xmlns:a16="http://schemas.microsoft.com/office/drawing/2014/main" id="{123BD19C-B1BF-DB47-BE1D-9E78A0BE8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69" y="10091253"/>
            <a:ext cx="1095780" cy="1076966"/>
          </a:xfrm>
          <a:custGeom>
            <a:avLst/>
            <a:gdLst>
              <a:gd name="T0" fmla="*/ 1018 w 1028"/>
              <a:gd name="T1" fmla="*/ 8 h 1011"/>
              <a:gd name="T2" fmla="*/ 993 w 1028"/>
              <a:gd name="T3" fmla="*/ 0 h 1011"/>
              <a:gd name="T4" fmla="*/ 467 w 1028"/>
              <a:gd name="T5" fmla="*/ 331 h 1011"/>
              <a:gd name="T6" fmla="*/ 195 w 1028"/>
              <a:gd name="T7" fmla="*/ 458 h 1011"/>
              <a:gd name="T8" fmla="*/ 102 w 1028"/>
              <a:gd name="T9" fmla="*/ 551 h 1011"/>
              <a:gd name="T10" fmla="*/ 102 w 1028"/>
              <a:gd name="T11" fmla="*/ 585 h 1011"/>
              <a:gd name="T12" fmla="*/ 297 w 1028"/>
              <a:gd name="T13" fmla="*/ 577 h 1011"/>
              <a:gd name="T14" fmla="*/ 306 w 1028"/>
              <a:gd name="T15" fmla="*/ 611 h 1011"/>
              <a:gd name="T16" fmla="*/ 229 w 1028"/>
              <a:gd name="T17" fmla="*/ 636 h 1011"/>
              <a:gd name="T18" fmla="*/ 68 w 1028"/>
              <a:gd name="T19" fmla="*/ 814 h 1011"/>
              <a:gd name="T20" fmla="*/ 77 w 1028"/>
              <a:gd name="T21" fmla="*/ 1010 h 1011"/>
              <a:gd name="T22" fmla="*/ 365 w 1028"/>
              <a:gd name="T23" fmla="*/ 857 h 1011"/>
              <a:gd name="T24" fmla="*/ 399 w 1028"/>
              <a:gd name="T25" fmla="*/ 730 h 1011"/>
              <a:gd name="T26" fmla="*/ 433 w 1028"/>
              <a:gd name="T27" fmla="*/ 713 h 1011"/>
              <a:gd name="T28" fmla="*/ 433 w 1028"/>
              <a:gd name="T29" fmla="*/ 916 h 1011"/>
              <a:gd name="T30" fmla="*/ 450 w 1028"/>
              <a:gd name="T31" fmla="*/ 933 h 1011"/>
              <a:gd name="T32" fmla="*/ 569 w 1028"/>
              <a:gd name="T33" fmla="*/ 848 h 1011"/>
              <a:gd name="T34" fmla="*/ 645 w 1028"/>
              <a:gd name="T35" fmla="*/ 611 h 1011"/>
              <a:gd name="T36" fmla="*/ 1027 w 1028"/>
              <a:gd name="T37" fmla="*/ 42 h 1011"/>
              <a:gd name="T38" fmla="*/ 1018 w 1028"/>
              <a:gd name="T39" fmla="*/ 8 h 1011"/>
              <a:gd name="T40" fmla="*/ 306 w 1028"/>
              <a:gd name="T41" fmla="*/ 526 h 1011"/>
              <a:gd name="T42" fmla="*/ 221 w 1028"/>
              <a:gd name="T43" fmla="*/ 509 h 1011"/>
              <a:gd name="T44" fmla="*/ 306 w 1028"/>
              <a:gd name="T45" fmla="*/ 526 h 1011"/>
              <a:gd name="T46" fmla="*/ 331 w 1028"/>
              <a:gd name="T47" fmla="*/ 780 h 1011"/>
              <a:gd name="T48" fmla="*/ 195 w 1028"/>
              <a:gd name="T49" fmla="*/ 891 h 1011"/>
              <a:gd name="T50" fmla="*/ 136 w 1028"/>
              <a:gd name="T51" fmla="*/ 840 h 1011"/>
              <a:gd name="T52" fmla="*/ 246 w 1028"/>
              <a:gd name="T53" fmla="*/ 704 h 1011"/>
              <a:gd name="T54" fmla="*/ 289 w 1028"/>
              <a:gd name="T55" fmla="*/ 704 h 1011"/>
              <a:gd name="T56" fmla="*/ 272 w 1028"/>
              <a:gd name="T57" fmla="*/ 755 h 1011"/>
              <a:gd name="T58" fmla="*/ 331 w 1028"/>
              <a:gd name="T59" fmla="*/ 738 h 1011"/>
              <a:gd name="T60" fmla="*/ 526 w 1028"/>
              <a:gd name="T61" fmla="*/ 814 h 1011"/>
              <a:gd name="T62" fmla="*/ 492 w 1028"/>
              <a:gd name="T63" fmla="*/ 848 h 1011"/>
              <a:gd name="T64" fmla="*/ 577 w 1028"/>
              <a:gd name="T65" fmla="*/ 662 h 1011"/>
              <a:gd name="T66" fmla="*/ 645 w 1028"/>
              <a:gd name="T67" fmla="*/ 543 h 1011"/>
              <a:gd name="T68" fmla="*/ 475 w 1028"/>
              <a:gd name="T69" fmla="*/ 679 h 1011"/>
              <a:gd name="T70" fmla="*/ 543 w 1028"/>
              <a:gd name="T71" fmla="*/ 526 h 1011"/>
              <a:gd name="T72" fmla="*/ 509 w 1028"/>
              <a:gd name="T73" fmla="*/ 483 h 1011"/>
              <a:gd name="T74" fmla="*/ 348 w 1028"/>
              <a:gd name="T75" fmla="*/ 551 h 1011"/>
              <a:gd name="T76" fmla="*/ 967 w 1028"/>
              <a:gd name="T77" fmla="*/ 59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8" h="1011">
                <a:moveTo>
                  <a:pt x="1018" y="8"/>
                </a:moveTo>
                <a:lnTo>
                  <a:pt x="1018" y="8"/>
                </a:lnTo>
                <a:lnTo>
                  <a:pt x="1018" y="8"/>
                </a:lnTo>
                <a:cubicBezTo>
                  <a:pt x="1018" y="0"/>
                  <a:pt x="1001" y="0"/>
                  <a:pt x="993" y="0"/>
                </a:cubicBezTo>
                <a:cubicBezTo>
                  <a:pt x="950" y="17"/>
                  <a:pt x="950" y="17"/>
                  <a:pt x="950" y="17"/>
                </a:cubicBezTo>
                <a:cubicBezTo>
                  <a:pt x="755" y="76"/>
                  <a:pt x="594" y="187"/>
                  <a:pt x="467" y="331"/>
                </a:cubicBezTo>
                <a:cubicBezTo>
                  <a:pt x="416" y="390"/>
                  <a:pt x="416" y="390"/>
                  <a:pt x="416" y="390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95" y="467"/>
                  <a:pt x="187" y="467"/>
                  <a:pt x="187" y="467"/>
                </a:cubicBezTo>
                <a:cubicBezTo>
                  <a:pt x="102" y="551"/>
                  <a:pt x="102" y="551"/>
                  <a:pt x="102" y="551"/>
                </a:cubicBezTo>
                <a:cubicBezTo>
                  <a:pt x="93" y="560"/>
                  <a:pt x="93" y="577"/>
                  <a:pt x="93" y="585"/>
                </a:cubicBezTo>
                <a:lnTo>
                  <a:pt x="102" y="585"/>
                </a:lnTo>
                <a:cubicBezTo>
                  <a:pt x="102" y="594"/>
                  <a:pt x="111" y="594"/>
                  <a:pt x="119" y="594"/>
                </a:cubicBezTo>
                <a:cubicBezTo>
                  <a:pt x="297" y="577"/>
                  <a:pt x="297" y="577"/>
                  <a:pt x="297" y="577"/>
                </a:cubicBezTo>
                <a:cubicBezTo>
                  <a:pt x="323" y="594"/>
                  <a:pt x="323" y="594"/>
                  <a:pt x="323" y="594"/>
                </a:cubicBezTo>
                <a:cubicBezTo>
                  <a:pt x="306" y="611"/>
                  <a:pt x="306" y="611"/>
                  <a:pt x="306" y="611"/>
                </a:cubicBezTo>
                <a:cubicBezTo>
                  <a:pt x="297" y="619"/>
                  <a:pt x="297" y="628"/>
                  <a:pt x="297" y="636"/>
                </a:cubicBezTo>
                <a:cubicBezTo>
                  <a:pt x="272" y="628"/>
                  <a:pt x="246" y="628"/>
                  <a:pt x="229" y="636"/>
                </a:cubicBezTo>
                <a:cubicBezTo>
                  <a:pt x="204" y="645"/>
                  <a:pt x="187" y="653"/>
                  <a:pt x="178" y="670"/>
                </a:cubicBezTo>
                <a:cubicBezTo>
                  <a:pt x="153" y="696"/>
                  <a:pt x="111" y="755"/>
                  <a:pt x="68" y="814"/>
                </a:cubicBezTo>
                <a:cubicBezTo>
                  <a:pt x="17" y="908"/>
                  <a:pt x="0" y="967"/>
                  <a:pt x="34" y="992"/>
                </a:cubicBezTo>
                <a:cubicBezTo>
                  <a:pt x="43" y="1010"/>
                  <a:pt x="59" y="1010"/>
                  <a:pt x="77" y="1010"/>
                </a:cubicBezTo>
                <a:cubicBezTo>
                  <a:pt x="111" y="1010"/>
                  <a:pt x="153" y="992"/>
                  <a:pt x="212" y="958"/>
                </a:cubicBezTo>
                <a:cubicBezTo>
                  <a:pt x="280" y="925"/>
                  <a:pt x="340" y="882"/>
                  <a:pt x="365" y="857"/>
                </a:cubicBezTo>
                <a:cubicBezTo>
                  <a:pt x="374" y="840"/>
                  <a:pt x="390" y="823"/>
                  <a:pt x="399" y="806"/>
                </a:cubicBezTo>
                <a:cubicBezTo>
                  <a:pt x="408" y="780"/>
                  <a:pt x="408" y="755"/>
                  <a:pt x="399" y="730"/>
                </a:cubicBezTo>
                <a:cubicBezTo>
                  <a:pt x="408" y="730"/>
                  <a:pt x="408" y="730"/>
                  <a:pt x="416" y="730"/>
                </a:cubicBezTo>
                <a:cubicBezTo>
                  <a:pt x="433" y="713"/>
                  <a:pt x="433" y="713"/>
                  <a:pt x="433" y="713"/>
                </a:cubicBezTo>
                <a:cubicBezTo>
                  <a:pt x="458" y="730"/>
                  <a:pt x="458" y="730"/>
                  <a:pt x="458" y="730"/>
                </a:cubicBezTo>
                <a:cubicBezTo>
                  <a:pt x="433" y="916"/>
                  <a:pt x="433" y="916"/>
                  <a:pt x="433" y="916"/>
                </a:cubicBezTo>
                <a:cubicBezTo>
                  <a:pt x="433" y="916"/>
                  <a:pt x="441" y="925"/>
                  <a:pt x="441" y="933"/>
                </a:cubicBezTo>
                <a:cubicBezTo>
                  <a:pt x="450" y="933"/>
                  <a:pt x="450" y="933"/>
                  <a:pt x="450" y="933"/>
                </a:cubicBezTo>
                <a:cubicBezTo>
                  <a:pt x="458" y="942"/>
                  <a:pt x="475" y="942"/>
                  <a:pt x="475" y="933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69" y="840"/>
                  <a:pt x="569" y="840"/>
                  <a:pt x="569" y="840"/>
                </a:cubicBezTo>
                <a:cubicBezTo>
                  <a:pt x="645" y="611"/>
                  <a:pt x="645" y="611"/>
                  <a:pt x="645" y="611"/>
                </a:cubicBezTo>
                <a:cubicBezTo>
                  <a:pt x="679" y="585"/>
                  <a:pt x="679" y="585"/>
                  <a:pt x="679" y="585"/>
                </a:cubicBezTo>
                <a:cubicBezTo>
                  <a:pt x="849" y="441"/>
                  <a:pt x="959" y="263"/>
                  <a:pt x="1027" y="42"/>
                </a:cubicBezTo>
                <a:cubicBezTo>
                  <a:pt x="1027" y="34"/>
                  <a:pt x="1027" y="34"/>
                  <a:pt x="1027" y="34"/>
                </a:cubicBezTo>
                <a:cubicBezTo>
                  <a:pt x="1027" y="25"/>
                  <a:pt x="1027" y="8"/>
                  <a:pt x="1018" y="8"/>
                </a:cubicBezTo>
                <a:close/>
                <a:moveTo>
                  <a:pt x="306" y="526"/>
                </a:moveTo>
                <a:lnTo>
                  <a:pt x="306" y="526"/>
                </a:lnTo>
                <a:cubicBezTo>
                  <a:pt x="187" y="543"/>
                  <a:pt x="187" y="543"/>
                  <a:pt x="187" y="543"/>
                </a:cubicBezTo>
                <a:cubicBezTo>
                  <a:pt x="221" y="509"/>
                  <a:pt x="221" y="509"/>
                  <a:pt x="221" y="509"/>
                </a:cubicBezTo>
                <a:cubicBezTo>
                  <a:pt x="356" y="458"/>
                  <a:pt x="356" y="458"/>
                  <a:pt x="356" y="458"/>
                </a:cubicBezTo>
                <a:lnTo>
                  <a:pt x="306" y="526"/>
                </a:lnTo>
                <a:close/>
                <a:moveTo>
                  <a:pt x="331" y="780"/>
                </a:moveTo>
                <a:lnTo>
                  <a:pt x="331" y="780"/>
                </a:lnTo>
                <a:cubicBezTo>
                  <a:pt x="323" y="789"/>
                  <a:pt x="323" y="798"/>
                  <a:pt x="314" y="806"/>
                </a:cubicBezTo>
                <a:cubicBezTo>
                  <a:pt x="297" y="823"/>
                  <a:pt x="255" y="857"/>
                  <a:pt x="195" y="891"/>
                </a:cubicBezTo>
                <a:cubicBezTo>
                  <a:pt x="136" y="925"/>
                  <a:pt x="102" y="942"/>
                  <a:pt x="85" y="942"/>
                </a:cubicBezTo>
                <a:cubicBezTo>
                  <a:pt x="93" y="925"/>
                  <a:pt x="102" y="899"/>
                  <a:pt x="136" y="840"/>
                </a:cubicBezTo>
                <a:cubicBezTo>
                  <a:pt x="170" y="780"/>
                  <a:pt x="212" y="730"/>
                  <a:pt x="229" y="721"/>
                </a:cubicBezTo>
                <a:cubicBezTo>
                  <a:pt x="229" y="713"/>
                  <a:pt x="238" y="704"/>
                  <a:pt x="246" y="704"/>
                </a:cubicBezTo>
                <a:cubicBezTo>
                  <a:pt x="255" y="704"/>
                  <a:pt x="263" y="704"/>
                  <a:pt x="272" y="704"/>
                </a:cubicBezTo>
                <a:cubicBezTo>
                  <a:pt x="280" y="704"/>
                  <a:pt x="289" y="704"/>
                  <a:pt x="289" y="704"/>
                </a:cubicBezTo>
                <a:cubicBezTo>
                  <a:pt x="272" y="721"/>
                  <a:pt x="272" y="721"/>
                  <a:pt x="272" y="721"/>
                </a:cubicBezTo>
                <a:cubicBezTo>
                  <a:pt x="263" y="738"/>
                  <a:pt x="263" y="746"/>
                  <a:pt x="272" y="755"/>
                </a:cubicBezTo>
                <a:cubicBezTo>
                  <a:pt x="280" y="772"/>
                  <a:pt x="297" y="772"/>
                  <a:pt x="306" y="755"/>
                </a:cubicBezTo>
                <a:cubicBezTo>
                  <a:pt x="331" y="738"/>
                  <a:pt x="331" y="738"/>
                  <a:pt x="331" y="738"/>
                </a:cubicBezTo>
                <a:cubicBezTo>
                  <a:pt x="331" y="755"/>
                  <a:pt x="331" y="772"/>
                  <a:pt x="331" y="780"/>
                </a:cubicBezTo>
                <a:close/>
                <a:moveTo>
                  <a:pt x="526" y="814"/>
                </a:moveTo>
                <a:lnTo>
                  <a:pt x="526" y="814"/>
                </a:lnTo>
                <a:cubicBezTo>
                  <a:pt x="492" y="848"/>
                  <a:pt x="492" y="848"/>
                  <a:pt x="492" y="848"/>
                </a:cubicBezTo>
                <a:cubicBezTo>
                  <a:pt x="509" y="721"/>
                  <a:pt x="509" y="721"/>
                  <a:pt x="509" y="721"/>
                </a:cubicBezTo>
                <a:cubicBezTo>
                  <a:pt x="577" y="662"/>
                  <a:pt x="577" y="662"/>
                  <a:pt x="577" y="662"/>
                </a:cubicBezTo>
                <a:lnTo>
                  <a:pt x="526" y="814"/>
                </a:lnTo>
                <a:close/>
                <a:moveTo>
                  <a:pt x="645" y="543"/>
                </a:moveTo>
                <a:lnTo>
                  <a:pt x="645" y="543"/>
                </a:lnTo>
                <a:cubicBezTo>
                  <a:pt x="475" y="679"/>
                  <a:pt x="475" y="679"/>
                  <a:pt x="475" y="679"/>
                </a:cubicBezTo>
                <a:cubicBezTo>
                  <a:pt x="433" y="636"/>
                  <a:pt x="433" y="636"/>
                  <a:pt x="433" y="636"/>
                </a:cubicBezTo>
                <a:cubicBezTo>
                  <a:pt x="543" y="526"/>
                  <a:pt x="543" y="526"/>
                  <a:pt x="543" y="526"/>
                </a:cubicBezTo>
                <a:cubicBezTo>
                  <a:pt x="552" y="509"/>
                  <a:pt x="552" y="501"/>
                  <a:pt x="543" y="483"/>
                </a:cubicBezTo>
                <a:cubicBezTo>
                  <a:pt x="535" y="475"/>
                  <a:pt x="518" y="475"/>
                  <a:pt x="509" y="483"/>
                </a:cubicBezTo>
                <a:cubicBezTo>
                  <a:pt x="399" y="602"/>
                  <a:pt x="399" y="602"/>
                  <a:pt x="399" y="602"/>
                </a:cubicBezTo>
                <a:cubicBezTo>
                  <a:pt x="348" y="551"/>
                  <a:pt x="348" y="551"/>
                  <a:pt x="348" y="551"/>
                </a:cubicBezTo>
                <a:cubicBezTo>
                  <a:pt x="509" y="365"/>
                  <a:pt x="509" y="365"/>
                  <a:pt x="509" y="365"/>
                </a:cubicBezTo>
                <a:cubicBezTo>
                  <a:pt x="620" y="229"/>
                  <a:pt x="781" y="127"/>
                  <a:pt x="967" y="59"/>
                </a:cubicBezTo>
                <a:cubicBezTo>
                  <a:pt x="908" y="255"/>
                  <a:pt x="798" y="416"/>
                  <a:pt x="645" y="5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41">
            <a:extLst>
              <a:ext uri="{FF2B5EF4-FFF2-40B4-BE49-F238E27FC236}">
                <a16:creationId xmlns:a16="http://schemas.microsoft.com/office/drawing/2014/main" id="{D16AF373-40DC-1E4B-9B55-A25E08962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34" y="10274666"/>
            <a:ext cx="164600" cy="174009"/>
          </a:xfrm>
          <a:custGeom>
            <a:avLst/>
            <a:gdLst>
              <a:gd name="T0" fmla="*/ 128 w 154"/>
              <a:gd name="T1" fmla="*/ 135 h 162"/>
              <a:gd name="T2" fmla="*/ 128 w 154"/>
              <a:gd name="T3" fmla="*/ 135 h 162"/>
              <a:gd name="T4" fmla="*/ 128 w 154"/>
              <a:gd name="T5" fmla="*/ 25 h 162"/>
              <a:gd name="T6" fmla="*/ 26 w 154"/>
              <a:gd name="T7" fmla="*/ 25 h 162"/>
              <a:gd name="T8" fmla="*/ 26 w 154"/>
              <a:gd name="T9" fmla="*/ 135 h 162"/>
              <a:gd name="T10" fmla="*/ 128 w 154"/>
              <a:gd name="T11" fmla="*/ 135 h 162"/>
              <a:gd name="T12" fmla="*/ 60 w 154"/>
              <a:gd name="T13" fmla="*/ 59 h 162"/>
              <a:gd name="T14" fmla="*/ 60 w 154"/>
              <a:gd name="T15" fmla="*/ 59 h 162"/>
              <a:gd name="T16" fmla="*/ 94 w 154"/>
              <a:gd name="T17" fmla="*/ 59 h 162"/>
              <a:gd name="T18" fmla="*/ 94 w 154"/>
              <a:gd name="T19" fmla="*/ 93 h 162"/>
              <a:gd name="T20" fmla="*/ 60 w 154"/>
              <a:gd name="T21" fmla="*/ 93 h 162"/>
              <a:gd name="T22" fmla="*/ 60 w 154"/>
              <a:gd name="T23" fmla="*/ 5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62">
                <a:moveTo>
                  <a:pt x="128" y="135"/>
                </a:moveTo>
                <a:lnTo>
                  <a:pt x="128" y="135"/>
                </a:lnTo>
                <a:cubicBezTo>
                  <a:pt x="153" y="101"/>
                  <a:pt x="153" y="59"/>
                  <a:pt x="128" y="25"/>
                </a:cubicBezTo>
                <a:cubicBezTo>
                  <a:pt x="102" y="0"/>
                  <a:pt x="51" y="0"/>
                  <a:pt x="26" y="25"/>
                </a:cubicBezTo>
                <a:cubicBezTo>
                  <a:pt x="0" y="59"/>
                  <a:pt x="0" y="101"/>
                  <a:pt x="26" y="135"/>
                </a:cubicBezTo>
                <a:cubicBezTo>
                  <a:pt x="51" y="161"/>
                  <a:pt x="102" y="161"/>
                  <a:pt x="128" y="135"/>
                </a:cubicBezTo>
                <a:close/>
                <a:moveTo>
                  <a:pt x="60" y="59"/>
                </a:moveTo>
                <a:lnTo>
                  <a:pt x="60" y="59"/>
                </a:lnTo>
                <a:cubicBezTo>
                  <a:pt x="68" y="51"/>
                  <a:pt x="85" y="51"/>
                  <a:pt x="94" y="59"/>
                </a:cubicBezTo>
                <a:cubicBezTo>
                  <a:pt x="102" y="76"/>
                  <a:pt x="102" y="85"/>
                  <a:pt x="94" y="93"/>
                </a:cubicBezTo>
                <a:cubicBezTo>
                  <a:pt x="85" y="110"/>
                  <a:pt x="68" y="110"/>
                  <a:pt x="60" y="93"/>
                </a:cubicBezTo>
                <a:cubicBezTo>
                  <a:pt x="51" y="85"/>
                  <a:pt x="51" y="76"/>
                  <a:pt x="60" y="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42">
            <a:extLst>
              <a:ext uri="{FF2B5EF4-FFF2-40B4-BE49-F238E27FC236}">
                <a16:creationId xmlns:a16="http://schemas.microsoft.com/office/drawing/2014/main" id="{F22DE633-7F21-0949-BF3D-6383504D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904" y="7434106"/>
            <a:ext cx="371529" cy="1283897"/>
          </a:xfrm>
          <a:custGeom>
            <a:avLst/>
            <a:gdLst>
              <a:gd name="T0" fmla="*/ 26 w 349"/>
              <a:gd name="T1" fmla="*/ 1204 h 1205"/>
              <a:gd name="T2" fmla="*/ 26 w 349"/>
              <a:gd name="T3" fmla="*/ 1204 h 1205"/>
              <a:gd name="T4" fmla="*/ 17 w 349"/>
              <a:gd name="T5" fmla="*/ 1196 h 1205"/>
              <a:gd name="T6" fmla="*/ 0 w 349"/>
              <a:gd name="T7" fmla="*/ 1170 h 1205"/>
              <a:gd name="T8" fmla="*/ 0 w 349"/>
              <a:gd name="T9" fmla="*/ 25 h 1205"/>
              <a:gd name="T10" fmla="*/ 26 w 349"/>
              <a:gd name="T11" fmla="*/ 0 h 1205"/>
              <a:gd name="T12" fmla="*/ 51 w 349"/>
              <a:gd name="T13" fmla="*/ 25 h 1205"/>
              <a:gd name="T14" fmla="*/ 51 w 349"/>
              <a:gd name="T15" fmla="*/ 1103 h 1205"/>
              <a:gd name="T16" fmla="*/ 297 w 349"/>
              <a:gd name="T17" fmla="*/ 865 h 1205"/>
              <a:gd name="T18" fmla="*/ 331 w 349"/>
              <a:gd name="T19" fmla="*/ 865 h 1205"/>
              <a:gd name="T20" fmla="*/ 331 w 349"/>
              <a:gd name="T21" fmla="*/ 907 h 1205"/>
              <a:gd name="T22" fmla="*/ 43 w 349"/>
              <a:gd name="T23" fmla="*/ 1196 h 1205"/>
              <a:gd name="T24" fmla="*/ 26 w 349"/>
              <a:gd name="T25" fmla="*/ 1204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9" h="1205">
                <a:moveTo>
                  <a:pt x="26" y="1204"/>
                </a:moveTo>
                <a:lnTo>
                  <a:pt x="26" y="1204"/>
                </a:lnTo>
                <a:cubicBezTo>
                  <a:pt x="26" y="1204"/>
                  <a:pt x="17" y="1204"/>
                  <a:pt x="17" y="1196"/>
                </a:cubicBezTo>
                <a:cubicBezTo>
                  <a:pt x="9" y="1196"/>
                  <a:pt x="0" y="1187"/>
                  <a:pt x="0" y="117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43" y="0"/>
                  <a:pt x="51" y="8"/>
                  <a:pt x="51" y="25"/>
                </a:cubicBezTo>
                <a:cubicBezTo>
                  <a:pt x="51" y="1103"/>
                  <a:pt x="51" y="1103"/>
                  <a:pt x="51" y="1103"/>
                </a:cubicBezTo>
                <a:cubicBezTo>
                  <a:pt x="297" y="865"/>
                  <a:pt x="297" y="865"/>
                  <a:pt x="297" y="865"/>
                </a:cubicBezTo>
                <a:cubicBezTo>
                  <a:pt x="306" y="857"/>
                  <a:pt x="323" y="857"/>
                  <a:pt x="331" y="865"/>
                </a:cubicBezTo>
                <a:cubicBezTo>
                  <a:pt x="348" y="873"/>
                  <a:pt x="348" y="891"/>
                  <a:pt x="331" y="907"/>
                </a:cubicBezTo>
                <a:cubicBezTo>
                  <a:pt x="43" y="1196"/>
                  <a:pt x="43" y="1196"/>
                  <a:pt x="43" y="1196"/>
                </a:cubicBezTo>
                <a:cubicBezTo>
                  <a:pt x="43" y="1196"/>
                  <a:pt x="34" y="1204"/>
                  <a:pt x="26" y="12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43">
            <a:extLst>
              <a:ext uri="{FF2B5EF4-FFF2-40B4-BE49-F238E27FC236}">
                <a16:creationId xmlns:a16="http://schemas.microsoft.com/office/drawing/2014/main" id="{709F7752-F9C2-614D-BA82-74D6D864F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384" y="7476434"/>
            <a:ext cx="790089" cy="771278"/>
          </a:xfrm>
          <a:custGeom>
            <a:avLst/>
            <a:gdLst>
              <a:gd name="T0" fmla="*/ 729 w 739"/>
              <a:gd name="T1" fmla="*/ 0 h 722"/>
              <a:gd name="T2" fmla="*/ 712 w 739"/>
              <a:gd name="T3" fmla="*/ 0 h 722"/>
              <a:gd name="T4" fmla="*/ 330 w 739"/>
              <a:gd name="T5" fmla="*/ 238 h 722"/>
              <a:gd name="T6" fmla="*/ 135 w 739"/>
              <a:gd name="T7" fmla="*/ 331 h 722"/>
              <a:gd name="T8" fmla="*/ 67 w 739"/>
              <a:gd name="T9" fmla="*/ 399 h 722"/>
              <a:gd name="T10" fmla="*/ 67 w 739"/>
              <a:gd name="T11" fmla="*/ 424 h 722"/>
              <a:gd name="T12" fmla="*/ 212 w 739"/>
              <a:gd name="T13" fmla="*/ 407 h 722"/>
              <a:gd name="T14" fmla="*/ 212 w 739"/>
              <a:gd name="T15" fmla="*/ 441 h 722"/>
              <a:gd name="T16" fmla="*/ 161 w 739"/>
              <a:gd name="T17" fmla="*/ 458 h 722"/>
              <a:gd name="T18" fmla="*/ 51 w 739"/>
              <a:gd name="T19" fmla="*/ 586 h 722"/>
              <a:gd name="T20" fmla="*/ 51 w 739"/>
              <a:gd name="T21" fmla="*/ 721 h 722"/>
              <a:gd name="T22" fmla="*/ 254 w 739"/>
              <a:gd name="T23" fmla="*/ 611 h 722"/>
              <a:gd name="T24" fmla="*/ 279 w 739"/>
              <a:gd name="T25" fmla="*/ 526 h 722"/>
              <a:gd name="T26" fmla="*/ 305 w 739"/>
              <a:gd name="T27" fmla="*/ 509 h 722"/>
              <a:gd name="T28" fmla="*/ 313 w 739"/>
              <a:gd name="T29" fmla="*/ 653 h 722"/>
              <a:gd name="T30" fmla="*/ 322 w 739"/>
              <a:gd name="T31" fmla="*/ 670 h 722"/>
              <a:gd name="T32" fmla="*/ 398 w 739"/>
              <a:gd name="T33" fmla="*/ 603 h 722"/>
              <a:gd name="T34" fmla="*/ 458 w 739"/>
              <a:gd name="T35" fmla="*/ 433 h 722"/>
              <a:gd name="T36" fmla="*/ 729 w 739"/>
              <a:gd name="T37" fmla="*/ 26 h 722"/>
              <a:gd name="T38" fmla="*/ 729 w 739"/>
              <a:gd name="T39" fmla="*/ 0 h 722"/>
              <a:gd name="T40" fmla="*/ 212 w 739"/>
              <a:gd name="T41" fmla="*/ 373 h 722"/>
              <a:gd name="T42" fmla="*/ 152 w 739"/>
              <a:gd name="T43" fmla="*/ 365 h 722"/>
              <a:gd name="T44" fmla="*/ 212 w 739"/>
              <a:gd name="T45" fmla="*/ 373 h 722"/>
              <a:gd name="T46" fmla="*/ 229 w 739"/>
              <a:gd name="T47" fmla="*/ 560 h 722"/>
              <a:gd name="T48" fmla="*/ 135 w 739"/>
              <a:gd name="T49" fmla="*/ 637 h 722"/>
              <a:gd name="T50" fmla="*/ 93 w 739"/>
              <a:gd name="T51" fmla="*/ 594 h 722"/>
              <a:gd name="T52" fmla="*/ 178 w 739"/>
              <a:gd name="T53" fmla="*/ 501 h 722"/>
              <a:gd name="T54" fmla="*/ 203 w 739"/>
              <a:gd name="T55" fmla="*/ 501 h 722"/>
              <a:gd name="T56" fmla="*/ 195 w 739"/>
              <a:gd name="T57" fmla="*/ 543 h 722"/>
              <a:gd name="T58" fmla="*/ 229 w 739"/>
              <a:gd name="T59" fmla="*/ 526 h 722"/>
              <a:gd name="T60" fmla="*/ 373 w 739"/>
              <a:gd name="T61" fmla="*/ 586 h 722"/>
              <a:gd name="T62" fmla="*/ 347 w 739"/>
              <a:gd name="T63" fmla="*/ 603 h 722"/>
              <a:gd name="T64" fmla="*/ 407 w 739"/>
              <a:gd name="T65" fmla="*/ 475 h 722"/>
              <a:gd name="T66" fmla="*/ 458 w 739"/>
              <a:gd name="T67" fmla="*/ 390 h 722"/>
              <a:gd name="T68" fmla="*/ 339 w 739"/>
              <a:gd name="T69" fmla="*/ 484 h 722"/>
              <a:gd name="T70" fmla="*/ 390 w 739"/>
              <a:gd name="T71" fmla="*/ 373 h 722"/>
              <a:gd name="T72" fmla="*/ 364 w 739"/>
              <a:gd name="T73" fmla="*/ 348 h 722"/>
              <a:gd name="T74" fmla="*/ 246 w 739"/>
              <a:gd name="T75" fmla="*/ 390 h 722"/>
              <a:gd name="T76" fmla="*/ 687 w 739"/>
              <a:gd name="T77" fmla="*/ 43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39" h="722">
                <a:moveTo>
                  <a:pt x="729" y="0"/>
                </a:moveTo>
                <a:lnTo>
                  <a:pt x="729" y="0"/>
                </a:lnTo>
                <a:lnTo>
                  <a:pt x="729" y="0"/>
                </a:lnTo>
                <a:cubicBezTo>
                  <a:pt x="721" y="0"/>
                  <a:pt x="721" y="0"/>
                  <a:pt x="712" y="0"/>
                </a:cubicBezTo>
                <a:cubicBezTo>
                  <a:pt x="678" y="9"/>
                  <a:pt x="678" y="9"/>
                  <a:pt x="678" y="9"/>
                </a:cubicBezTo>
                <a:cubicBezTo>
                  <a:pt x="534" y="60"/>
                  <a:pt x="424" y="128"/>
                  <a:pt x="330" y="238"/>
                </a:cubicBezTo>
                <a:cubicBezTo>
                  <a:pt x="297" y="280"/>
                  <a:pt x="297" y="280"/>
                  <a:pt x="297" y="280"/>
                </a:cubicBezTo>
                <a:cubicBezTo>
                  <a:pt x="135" y="331"/>
                  <a:pt x="135" y="331"/>
                  <a:pt x="135" y="331"/>
                </a:cubicBezTo>
                <a:cubicBezTo>
                  <a:pt x="135" y="331"/>
                  <a:pt x="135" y="331"/>
                  <a:pt x="127" y="331"/>
                </a:cubicBezTo>
                <a:cubicBezTo>
                  <a:pt x="67" y="399"/>
                  <a:pt x="67" y="399"/>
                  <a:pt x="67" y="399"/>
                </a:cubicBezTo>
                <a:cubicBezTo>
                  <a:pt x="67" y="399"/>
                  <a:pt x="59" y="407"/>
                  <a:pt x="67" y="416"/>
                </a:cubicBezTo>
                <a:cubicBezTo>
                  <a:pt x="67" y="416"/>
                  <a:pt x="67" y="416"/>
                  <a:pt x="67" y="424"/>
                </a:cubicBezTo>
                <a:cubicBezTo>
                  <a:pt x="76" y="424"/>
                  <a:pt x="76" y="424"/>
                  <a:pt x="85" y="424"/>
                </a:cubicBezTo>
                <a:cubicBezTo>
                  <a:pt x="212" y="407"/>
                  <a:pt x="212" y="407"/>
                  <a:pt x="212" y="407"/>
                </a:cubicBezTo>
                <a:cubicBezTo>
                  <a:pt x="229" y="424"/>
                  <a:pt x="229" y="424"/>
                  <a:pt x="229" y="424"/>
                </a:cubicBezTo>
                <a:cubicBezTo>
                  <a:pt x="212" y="441"/>
                  <a:pt x="212" y="441"/>
                  <a:pt x="212" y="441"/>
                </a:cubicBezTo>
                <a:lnTo>
                  <a:pt x="212" y="450"/>
                </a:lnTo>
                <a:cubicBezTo>
                  <a:pt x="195" y="450"/>
                  <a:pt x="178" y="450"/>
                  <a:pt x="161" y="458"/>
                </a:cubicBezTo>
                <a:cubicBezTo>
                  <a:pt x="144" y="458"/>
                  <a:pt x="135" y="467"/>
                  <a:pt x="127" y="475"/>
                </a:cubicBezTo>
                <a:cubicBezTo>
                  <a:pt x="110" y="492"/>
                  <a:pt x="76" y="535"/>
                  <a:pt x="51" y="586"/>
                </a:cubicBezTo>
                <a:cubicBezTo>
                  <a:pt x="8" y="653"/>
                  <a:pt x="0" y="687"/>
                  <a:pt x="25" y="713"/>
                </a:cubicBezTo>
                <a:cubicBezTo>
                  <a:pt x="33" y="721"/>
                  <a:pt x="42" y="721"/>
                  <a:pt x="51" y="721"/>
                </a:cubicBezTo>
                <a:cubicBezTo>
                  <a:pt x="76" y="721"/>
                  <a:pt x="110" y="713"/>
                  <a:pt x="152" y="687"/>
                </a:cubicBezTo>
                <a:cubicBezTo>
                  <a:pt x="195" y="662"/>
                  <a:pt x="246" y="628"/>
                  <a:pt x="254" y="611"/>
                </a:cubicBezTo>
                <a:cubicBezTo>
                  <a:pt x="271" y="603"/>
                  <a:pt x="271" y="594"/>
                  <a:pt x="279" y="577"/>
                </a:cubicBezTo>
                <a:cubicBezTo>
                  <a:pt x="288" y="560"/>
                  <a:pt x="288" y="543"/>
                  <a:pt x="279" y="526"/>
                </a:cubicBezTo>
                <a:cubicBezTo>
                  <a:pt x="288" y="526"/>
                  <a:pt x="288" y="518"/>
                  <a:pt x="297" y="518"/>
                </a:cubicBezTo>
                <a:cubicBezTo>
                  <a:pt x="305" y="509"/>
                  <a:pt x="305" y="509"/>
                  <a:pt x="305" y="509"/>
                </a:cubicBezTo>
                <a:cubicBezTo>
                  <a:pt x="322" y="526"/>
                  <a:pt x="322" y="526"/>
                  <a:pt x="322" y="526"/>
                </a:cubicBezTo>
                <a:cubicBezTo>
                  <a:pt x="313" y="653"/>
                  <a:pt x="313" y="653"/>
                  <a:pt x="313" y="653"/>
                </a:cubicBezTo>
                <a:cubicBezTo>
                  <a:pt x="313" y="653"/>
                  <a:pt x="313" y="662"/>
                  <a:pt x="313" y="670"/>
                </a:cubicBezTo>
                <a:lnTo>
                  <a:pt x="322" y="670"/>
                </a:lnTo>
                <a:cubicBezTo>
                  <a:pt x="330" y="670"/>
                  <a:pt x="330" y="670"/>
                  <a:pt x="339" y="670"/>
                </a:cubicBezTo>
                <a:cubicBezTo>
                  <a:pt x="398" y="603"/>
                  <a:pt x="398" y="603"/>
                  <a:pt x="398" y="603"/>
                </a:cubicBezTo>
                <a:cubicBezTo>
                  <a:pt x="407" y="603"/>
                  <a:pt x="407" y="603"/>
                  <a:pt x="407" y="594"/>
                </a:cubicBezTo>
                <a:cubicBezTo>
                  <a:pt x="458" y="433"/>
                  <a:pt x="458" y="433"/>
                  <a:pt x="458" y="433"/>
                </a:cubicBezTo>
                <a:cubicBezTo>
                  <a:pt x="483" y="416"/>
                  <a:pt x="483" y="416"/>
                  <a:pt x="483" y="416"/>
                </a:cubicBezTo>
                <a:cubicBezTo>
                  <a:pt x="602" y="314"/>
                  <a:pt x="687" y="187"/>
                  <a:pt x="729" y="26"/>
                </a:cubicBezTo>
                <a:cubicBezTo>
                  <a:pt x="729" y="17"/>
                  <a:pt x="729" y="17"/>
                  <a:pt x="729" y="17"/>
                </a:cubicBezTo>
                <a:cubicBezTo>
                  <a:pt x="738" y="17"/>
                  <a:pt x="729" y="9"/>
                  <a:pt x="729" y="0"/>
                </a:cubicBezTo>
                <a:close/>
                <a:moveTo>
                  <a:pt x="212" y="373"/>
                </a:moveTo>
                <a:lnTo>
                  <a:pt x="212" y="373"/>
                </a:lnTo>
                <a:cubicBezTo>
                  <a:pt x="127" y="382"/>
                  <a:pt x="127" y="382"/>
                  <a:pt x="127" y="382"/>
                </a:cubicBezTo>
                <a:cubicBezTo>
                  <a:pt x="152" y="365"/>
                  <a:pt x="152" y="365"/>
                  <a:pt x="152" y="365"/>
                </a:cubicBezTo>
                <a:cubicBezTo>
                  <a:pt x="254" y="331"/>
                  <a:pt x="254" y="331"/>
                  <a:pt x="254" y="331"/>
                </a:cubicBezTo>
                <a:lnTo>
                  <a:pt x="212" y="373"/>
                </a:lnTo>
                <a:close/>
                <a:moveTo>
                  <a:pt x="229" y="560"/>
                </a:moveTo>
                <a:lnTo>
                  <a:pt x="229" y="560"/>
                </a:lnTo>
                <a:cubicBezTo>
                  <a:pt x="229" y="569"/>
                  <a:pt x="229" y="569"/>
                  <a:pt x="220" y="577"/>
                </a:cubicBezTo>
                <a:cubicBezTo>
                  <a:pt x="212" y="586"/>
                  <a:pt x="178" y="611"/>
                  <a:pt x="135" y="637"/>
                </a:cubicBezTo>
                <a:cubicBezTo>
                  <a:pt x="93" y="662"/>
                  <a:pt x="67" y="670"/>
                  <a:pt x="59" y="670"/>
                </a:cubicBezTo>
                <a:cubicBezTo>
                  <a:pt x="59" y="662"/>
                  <a:pt x="67" y="637"/>
                  <a:pt x="93" y="594"/>
                </a:cubicBezTo>
                <a:cubicBezTo>
                  <a:pt x="118" y="560"/>
                  <a:pt x="152" y="526"/>
                  <a:pt x="161" y="518"/>
                </a:cubicBezTo>
                <a:cubicBezTo>
                  <a:pt x="161" y="509"/>
                  <a:pt x="169" y="501"/>
                  <a:pt x="178" y="501"/>
                </a:cubicBezTo>
                <a:cubicBezTo>
                  <a:pt x="178" y="501"/>
                  <a:pt x="186" y="501"/>
                  <a:pt x="195" y="501"/>
                </a:cubicBezTo>
                <a:lnTo>
                  <a:pt x="203" y="501"/>
                </a:lnTo>
                <a:cubicBezTo>
                  <a:pt x="195" y="518"/>
                  <a:pt x="195" y="518"/>
                  <a:pt x="195" y="518"/>
                </a:cubicBezTo>
                <a:cubicBezTo>
                  <a:pt x="186" y="526"/>
                  <a:pt x="186" y="535"/>
                  <a:pt x="195" y="543"/>
                </a:cubicBezTo>
                <a:cubicBezTo>
                  <a:pt x="195" y="552"/>
                  <a:pt x="212" y="552"/>
                  <a:pt x="212" y="543"/>
                </a:cubicBezTo>
                <a:cubicBezTo>
                  <a:pt x="229" y="526"/>
                  <a:pt x="229" y="526"/>
                  <a:pt x="229" y="526"/>
                </a:cubicBezTo>
                <a:cubicBezTo>
                  <a:pt x="237" y="535"/>
                  <a:pt x="237" y="552"/>
                  <a:pt x="229" y="560"/>
                </a:cubicBezTo>
                <a:close/>
                <a:moveTo>
                  <a:pt x="373" y="586"/>
                </a:moveTo>
                <a:lnTo>
                  <a:pt x="373" y="586"/>
                </a:lnTo>
                <a:cubicBezTo>
                  <a:pt x="347" y="603"/>
                  <a:pt x="347" y="603"/>
                  <a:pt x="347" y="603"/>
                </a:cubicBezTo>
                <a:cubicBezTo>
                  <a:pt x="364" y="518"/>
                  <a:pt x="364" y="518"/>
                  <a:pt x="364" y="518"/>
                </a:cubicBezTo>
                <a:cubicBezTo>
                  <a:pt x="407" y="475"/>
                  <a:pt x="407" y="475"/>
                  <a:pt x="407" y="475"/>
                </a:cubicBezTo>
                <a:lnTo>
                  <a:pt x="373" y="586"/>
                </a:lnTo>
                <a:close/>
                <a:moveTo>
                  <a:pt x="458" y="390"/>
                </a:moveTo>
                <a:lnTo>
                  <a:pt x="458" y="390"/>
                </a:lnTo>
                <a:cubicBezTo>
                  <a:pt x="339" y="484"/>
                  <a:pt x="339" y="484"/>
                  <a:pt x="339" y="484"/>
                </a:cubicBezTo>
                <a:cubicBezTo>
                  <a:pt x="305" y="450"/>
                  <a:pt x="305" y="450"/>
                  <a:pt x="305" y="450"/>
                </a:cubicBezTo>
                <a:cubicBezTo>
                  <a:pt x="390" y="373"/>
                  <a:pt x="390" y="373"/>
                  <a:pt x="390" y="373"/>
                </a:cubicBezTo>
                <a:cubicBezTo>
                  <a:pt x="390" y="365"/>
                  <a:pt x="390" y="356"/>
                  <a:pt x="390" y="348"/>
                </a:cubicBezTo>
                <a:cubicBezTo>
                  <a:pt x="381" y="340"/>
                  <a:pt x="364" y="340"/>
                  <a:pt x="364" y="348"/>
                </a:cubicBezTo>
                <a:cubicBezTo>
                  <a:pt x="279" y="424"/>
                  <a:pt x="279" y="424"/>
                  <a:pt x="279" y="424"/>
                </a:cubicBezTo>
                <a:cubicBezTo>
                  <a:pt x="246" y="390"/>
                  <a:pt x="246" y="390"/>
                  <a:pt x="246" y="390"/>
                </a:cubicBezTo>
                <a:cubicBezTo>
                  <a:pt x="356" y="255"/>
                  <a:pt x="356" y="255"/>
                  <a:pt x="356" y="255"/>
                </a:cubicBezTo>
                <a:cubicBezTo>
                  <a:pt x="441" y="161"/>
                  <a:pt x="551" y="85"/>
                  <a:pt x="687" y="43"/>
                </a:cubicBezTo>
                <a:cubicBezTo>
                  <a:pt x="644" y="178"/>
                  <a:pt x="568" y="297"/>
                  <a:pt x="458" y="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4">
            <a:extLst>
              <a:ext uri="{FF2B5EF4-FFF2-40B4-BE49-F238E27FC236}">
                <a16:creationId xmlns:a16="http://schemas.microsoft.com/office/drawing/2014/main" id="{0B6264F9-7CEF-B647-A68E-C7957988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811" y="7603411"/>
            <a:ext cx="117574" cy="126980"/>
          </a:xfrm>
          <a:custGeom>
            <a:avLst/>
            <a:gdLst>
              <a:gd name="T0" fmla="*/ 94 w 111"/>
              <a:gd name="T1" fmla="*/ 93 h 120"/>
              <a:gd name="T2" fmla="*/ 94 w 111"/>
              <a:gd name="T3" fmla="*/ 93 h 120"/>
              <a:gd name="T4" fmla="*/ 94 w 111"/>
              <a:gd name="T5" fmla="*/ 25 h 120"/>
              <a:gd name="T6" fmla="*/ 17 w 111"/>
              <a:gd name="T7" fmla="*/ 25 h 120"/>
              <a:gd name="T8" fmla="*/ 17 w 111"/>
              <a:gd name="T9" fmla="*/ 93 h 120"/>
              <a:gd name="T10" fmla="*/ 94 w 111"/>
              <a:gd name="T11" fmla="*/ 93 h 120"/>
              <a:gd name="T12" fmla="*/ 43 w 111"/>
              <a:gd name="T13" fmla="*/ 42 h 120"/>
              <a:gd name="T14" fmla="*/ 43 w 111"/>
              <a:gd name="T15" fmla="*/ 42 h 120"/>
              <a:gd name="T16" fmla="*/ 68 w 111"/>
              <a:gd name="T17" fmla="*/ 42 h 120"/>
              <a:gd name="T18" fmla="*/ 68 w 111"/>
              <a:gd name="T19" fmla="*/ 68 h 120"/>
              <a:gd name="T20" fmla="*/ 43 w 111"/>
              <a:gd name="T21" fmla="*/ 68 h 120"/>
              <a:gd name="T22" fmla="*/ 43 w 111"/>
              <a:gd name="T23" fmla="*/ 4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20">
                <a:moveTo>
                  <a:pt x="94" y="93"/>
                </a:moveTo>
                <a:lnTo>
                  <a:pt x="94" y="93"/>
                </a:lnTo>
                <a:cubicBezTo>
                  <a:pt x="110" y="76"/>
                  <a:pt x="110" y="42"/>
                  <a:pt x="94" y="25"/>
                </a:cubicBezTo>
                <a:cubicBezTo>
                  <a:pt x="76" y="0"/>
                  <a:pt x="43" y="0"/>
                  <a:pt x="17" y="25"/>
                </a:cubicBezTo>
                <a:cubicBezTo>
                  <a:pt x="0" y="42"/>
                  <a:pt x="0" y="76"/>
                  <a:pt x="17" y="93"/>
                </a:cubicBezTo>
                <a:cubicBezTo>
                  <a:pt x="43" y="119"/>
                  <a:pt x="76" y="119"/>
                  <a:pt x="94" y="93"/>
                </a:cubicBezTo>
                <a:close/>
                <a:moveTo>
                  <a:pt x="43" y="42"/>
                </a:moveTo>
                <a:lnTo>
                  <a:pt x="43" y="42"/>
                </a:lnTo>
                <a:cubicBezTo>
                  <a:pt x="51" y="42"/>
                  <a:pt x="60" y="42"/>
                  <a:pt x="68" y="42"/>
                </a:cubicBezTo>
                <a:cubicBezTo>
                  <a:pt x="76" y="51"/>
                  <a:pt x="76" y="68"/>
                  <a:pt x="68" y="68"/>
                </a:cubicBezTo>
                <a:cubicBezTo>
                  <a:pt x="60" y="76"/>
                  <a:pt x="51" y="76"/>
                  <a:pt x="43" y="68"/>
                </a:cubicBezTo>
                <a:cubicBezTo>
                  <a:pt x="34" y="68"/>
                  <a:pt x="34" y="51"/>
                  <a:pt x="43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5">
            <a:extLst>
              <a:ext uri="{FF2B5EF4-FFF2-40B4-BE49-F238E27FC236}">
                <a16:creationId xmlns:a16="http://schemas.microsoft.com/office/drawing/2014/main" id="{53E347BB-4B67-9149-9836-5A96D7D4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209" y="8652162"/>
            <a:ext cx="1105183" cy="65841"/>
          </a:xfrm>
          <a:custGeom>
            <a:avLst/>
            <a:gdLst>
              <a:gd name="T0" fmla="*/ 1010 w 1037"/>
              <a:gd name="T1" fmla="*/ 59 h 60"/>
              <a:gd name="T2" fmla="*/ 1010 w 1037"/>
              <a:gd name="T3" fmla="*/ 59 h 60"/>
              <a:gd name="T4" fmla="*/ 1010 w 1037"/>
              <a:gd name="T5" fmla="*/ 0 h 60"/>
              <a:gd name="T6" fmla="*/ 1010 w 1037"/>
              <a:gd name="T7" fmla="*/ 0 h 60"/>
              <a:gd name="T8" fmla="*/ 1010 w 1037"/>
              <a:gd name="T9" fmla="*/ 59 h 60"/>
              <a:gd name="T10" fmla="*/ 925 w 1037"/>
              <a:gd name="T11" fmla="*/ 59 h 60"/>
              <a:gd name="T12" fmla="*/ 925 w 1037"/>
              <a:gd name="T13" fmla="*/ 59 h 60"/>
              <a:gd name="T14" fmla="*/ 925 w 1037"/>
              <a:gd name="T15" fmla="*/ 0 h 60"/>
              <a:gd name="T16" fmla="*/ 925 w 1037"/>
              <a:gd name="T17" fmla="*/ 0 h 60"/>
              <a:gd name="T18" fmla="*/ 925 w 1037"/>
              <a:gd name="T19" fmla="*/ 59 h 60"/>
              <a:gd name="T20" fmla="*/ 849 w 1037"/>
              <a:gd name="T21" fmla="*/ 59 h 60"/>
              <a:gd name="T22" fmla="*/ 849 w 1037"/>
              <a:gd name="T23" fmla="*/ 59 h 60"/>
              <a:gd name="T24" fmla="*/ 849 w 1037"/>
              <a:gd name="T25" fmla="*/ 0 h 60"/>
              <a:gd name="T26" fmla="*/ 849 w 1037"/>
              <a:gd name="T27" fmla="*/ 0 h 60"/>
              <a:gd name="T28" fmla="*/ 849 w 1037"/>
              <a:gd name="T29" fmla="*/ 59 h 60"/>
              <a:gd name="T30" fmla="*/ 764 w 1037"/>
              <a:gd name="T31" fmla="*/ 59 h 60"/>
              <a:gd name="T32" fmla="*/ 739 w 1037"/>
              <a:gd name="T33" fmla="*/ 25 h 60"/>
              <a:gd name="T34" fmla="*/ 764 w 1037"/>
              <a:gd name="T35" fmla="*/ 0 h 60"/>
              <a:gd name="T36" fmla="*/ 764 w 1037"/>
              <a:gd name="T37" fmla="*/ 59 h 60"/>
              <a:gd name="T38" fmla="*/ 688 w 1037"/>
              <a:gd name="T39" fmla="*/ 59 h 60"/>
              <a:gd name="T40" fmla="*/ 654 w 1037"/>
              <a:gd name="T41" fmla="*/ 25 h 60"/>
              <a:gd name="T42" fmla="*/ 688 w 1037"/>
              <a:gd name="T43" fmla="*/ 0 h 60"/>
              <a:gd name="T44" fmla="*/ 688 w 1037"/>
              <a:gd name="T45" fmla="*/ 59 h 60"/>
              <a:gd name="T46" fmla="*/ 603 w 1037"/>
              <a:gd name="T47" fmla="*/ 59 h 60"/>
              <a:gd name="T48" fmla="*/ 577 w 1037"/>
              <a:gd name="T49" fmla="*/ 25 h 60"/>
              <a:gd name="T50" fmla="*/ 603 w 1037"/>
              <a:gd name="T51" fmla="*/ 0 h 60"/>
              <a:gd name="T52" fmla="*/ 603 w 1037"/>
              <a:gd name="T53" fmla="*/ 59 h 60"/>
              <a:gd name="T54" fmla="*/ 518 w 1037"/>
              <a:gd name="T55" fmla="*/ 59 h 60"/>
              <a:gd name="T56" fmla="*/ 518 w 1037"/>
              <a:gd name="T57" fmla="*/ 59 h 60"/>
              <a:gd name="T58" fmla="*/ 518 w 1037"/>
              <a:gd name="T59" fmla="*/ 0 h 60"/>
              <a:gd name="T60" fmla="*/ 518 w 1037"/>
              <a:gd name="T61" fmla="*/ 0 h 60"/>
              <a:gd name="T62" fmla="*/ 518 w 1037"/>
              <a:gd name="T63" fmla="*/ 59 h 60"/>
              <a:gd name="T64" fmla="*/ 442 w 1037"/>
              <a:gd name="T65" fmla="*/ 59 h 60"/>
              <a:gd name="T66" fmla="*/ 442 w 1037"/>
              <a:gd name="T67" fmla="*/ 59 h 60"/>
              <a:gd name="T68" fmla="*/ 442 w 1037"/>
              <a:gd name="T69" fmla="*/ 0 h 60"/>
              <a:gd name="T70" fmla="*/ 442 w 1037"/>
              <a:gd name="T71" fmla="*/ 0 h 60"/>
              <a:gd name="T72" fmla="*/ 442 w 1037"/>
              <a:gd name="T73" fmla="*/ 59 h 60"/>
              <a:gd name="T74" fmla="*/ 357 w 1037"/>
              <a:gd name="T75" fmla="*/ 59 h 60"/>
              <a:gd name="T76" fmla="*/ 357 w 1037"/>
              <a:gd name="T77" fmla="*/ 59 h 60"/>
              <a:gd name="T78" fmla="*/ 357 w 1037"/>
              <a:gd name="T79" fmla="*/ 0 h 60"/>
              <a:gd name="T80" fmla="*/ 357 w 1037"/>
              <a:gd name="T81" fmla="*/ 0 h 60"/>
              <a:gd name="T82" fmla="*/ 357 w 1037"/>
              <a:gd name="T83" fmla="*/ 59 h 60"/>
              <a:gd name="T84" fmla="*/ 281 w 1037"/>
              <a:gd name="T85" fmla="*/ 59 h 60"/>
              <a:gd name="T86" fmla="*/ 247 w 1037"/>
              <a:gd name="T87" fmla="*/ 25 h 60"/>
              <a:gd name="T88" fmla="*/ 281 w 1037"/>
              <a:gd name="T89" fmla="*/ 0 h 60"/>
              <a:gd name="T90" fmla="*/ 281 w 1037"/>
              <a:gd name="T91" fmla="*/ 59 h 60"/>
              <a:gd name="T92" fmla="*/ 196 w 1037"/>
              <a:gd name="T93" fmla="*/ 59 h 60"/>
              <a:gd name="T94" fmla="*/ 170 w 1037"/>
              <a:gd name="T95" fmla="*/ 25 h 60"/>
              <a:gd name="T96" fmla="*/ 196 w 1037"/>
              <a:gd name="T97" fmla="*/ 0 h 60"/>
              <a:gd name="T98" fmla="*/ 196 w 1037"/>
              <a:gd name="T99" fmla="*/ 59 h 60"/>
              <a:gd name="T100" fmla="*/ 111 w 1037"/>
              <a:gd name="T101" fmla="*/ 59 h 60"/>
              <a:gd name="T102" fmla="*/ 85 w 1037"/>
              <a:gd name="T103" fmla="*/ 25 h 60"/>
              <a:gd name="T104" fmla="*/ 111 w 1037"/>
              <a:gd name="T105" fmla="*/ 0 h 60"/>
              <a:gd name="T106" fmla="*/ 111 w 1037"/>
              <a:gd name="T107" fmla="*/ 59 h 60"/>
              <a:gd name="T108" fmla="*/ 34 w 1037"/>
              <a:gd name="T109" fmla="*/ 59 h 60"/>
              <a:gd name="T110" fmla="*/ 34 w 1037"/>
              <a:gd name="T111" fmla="*/ 59 h 60"/>
              <a:gd name="T112" fmla="*/ 34 w 1037"/>
              <a:gd name="T113" fmla="*/ 0 h 60"/>
              <a:gd name="T114" fmla="*/ 34 w 1037"/>
              <a:gd name="T115" fmla="*/ 0 h 60"/>
              <a:gd name="T116" fmla="*/ 34 w 1037"/>
              <a:gd name="T117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37" h="60">
                <a:moveTo>
                  <a:pt x="1010" y="59"/>
                </a:moveTo>
                <a:lnTo>
                  <a:pt x="1010" y="59"/>
                </a:lnTo>
                <a:lnTo>
                  <a:pt x="1010" y="59"/>
                </a:lnTo>
                <a:lnTo>
                  <a:pt x="1010" y="59"/>
                </a:lnTo>
                <a:cubicBezTo>
                  <a:pt x="993" y="59"/>
                  <a:pt x="976" y="42"/>
                  <a:pt x="976" y="25"/>
                </a:cubicBezTo>
                <a:cubicBezTo>
                  <a:pt x="985" y="17"/>
                  <a:pt x="993" y="0"/>
                  <a:pt x="1010" y="0"/>
                </a:cubicBezTo>
                <a:lnTo>
                  <a:pt x="1010" y="0"/>
                </a:lnTo>
                <a:lnTo>
                  <a:pt x="1010" y="0"/>
                </a:lnTo>
                <a:cubicBezTo>
                  <a:pt x="1027" y="0"/>
                  <a:pt x="1036" y="17"/>
                  <a:pt x="1036" y="25"/>
                </a:cubicBezTo>
                <a:cubicBezTo>
                  <a:pt x="1036" y="42"/>
                  <a:pt x="1027" y="59"/>
                  <a:pt x="1010" y="59"/>
                </a:cubicBezTo>
                <a:close/>
                <a:moveTo>
                  <a:pt x="925" y="59"/>
                </a:moveTo>
                <a:lnTo>
                  <a:pt x="925" y="59"/>
                </a:lnTo>
                <a:lnTo>
                  <a:pt x="925" y="59"/>
                </a:lnTo>
                <a:lnTo>
                  <a:pt x="925" y="59"/>
                </a:lnTo>
                <a:cubicBezTo>
                  <a:pt x="908" y="59"/>
                  <a:pt x="900" y="42"/>
                  <a:pt x="900" y="25"/>
                </a:cubicBezTo>
                <a:cubicBezTo>
                  <a:pt x="900" y="17"/>
                  <a:pt x="908" y="0"/>
                  <a:pt x="925" y="0"/>
                </a:cubicBezTo>
                <a:lnTo>
                  <a:pt x="925" y="0"/>
                </a:lnTo>
                <a:lnTo>
                  <a:pt x="925" y="0"/>
                </a:lnTo>
                <a:cubicBezTo>
                  <a:pt x="942" y="0"/>
                  <a:pt x="959" y="17"/>
                  <a:pt x="959" y="25"/>
                </a:cubicBezTo>
                <a:cubicBezTo>
                  <a:pt x="959" y="42"/>
                  <a:pt x="942" y="59"/>
                  <a:pt x="925" y="59"/>
                </a:cubicBezTo>
                <a:close/>
                <a:moveTo>
                  <a:pt x="849" y="59"/>
                </a:moveTo>
                <a:lnTo>
                  <a:pt x="849" y="59"/>
                </a:lnTo>
                <a:lnTo>
                  <a:pt x="849" y="59"/>
                </a:lnTo>
                <a:lnTo>
                  <a:pt x="849" y="59"/>
                </a:lnTo>
                <a:cubicBezTo>
                  <a:pt x="832" y="59"/>
                  <a:pt x="815" y="42"/>
                  <a:pt x="815" y="25"/>
                </a:cubicBezTo>
                <a:cubicBezTo>
                  <a:pt x="815" y="17"/>
                  <a:pt x="832" y="0"/>
                  <a:pt x="849" y="0"/>
                </a:cubicBezTo>
                <a:lnTo>
                  <a:pt x="849" y="0"/>
                </a:lnTo>
                <a:lnTo>
                  <a:pt x="849" y="0"/>
                </a:lnTo>
                <a:cubicBezTo>
                  <a:pt x="866" y="0"/>
                  <a:pt x="874" y="17"/>
                  <a:pt x="874" y="25"/>
                </a:cubicBezTo>
                <a:cubicBezTo>
                  <a:pt x="874" y="42"/>
                  <a:pt x="866" y="59"/>
                  <a:pt x="849" y="59"/>
                </a:cubicBezTo>
                <a:close/>
                <a:moveTo>
                  <a:pt x="764" y="59"/>
                </a:moveTo>
                <a:lnTo>
                  <a:pt x="764" y="59"/>
                </a:lnTo>
                <a:lnTo>
                  <a:pt x="764" y="59"/>
                </a:lnTo>
                <a:cubicBezTo>
                  <a:pt x="747" y="59"/>
                  <a:pt x="739" y="42"/>
                  <a:pt x="739" y="25"/>
                </a:cubicBezTo>
                <a:cubicBezTo>
                  <a:pt x="739" y="17"/>
                  <a:pt x="747" y="0"/>
                  <a:pt x="764" y="0"/>
                </a:cubicBezTo>
                <a:lnTo>
                  <a:pt x="764" y="0"/>
                </a:lnTo>
                <a:cubicBezTo>
                  <a:pt x="781" y="0"/>
                  <a:pt x="798" y="17"/>
                  <a:pt x="798" y="25"/>
                </a:cubicBezTo>
                <a:cubicBezTo>
                  <a:pt x="798" y="42"/>
                  <a:pt x="781" y="59"/>
                  <a:pt x="764" y="59"/>
                </a:cubicBezTo>
                <a:close/>
                <a:moveTo>
                  <a:pt x="688" y="59"/>
                </a:moveTo>
                <a:lnTo>
                  <a:pt x="688" y="59"/>
                </a:lnTo>
                <a:cubicBezTo>
                  <a:pt x="679" y="59"/>
                  <a:pt x="679" y="59"/>
                  <a:pt x="679" y="59"/>
                </a:cubicBezTo>
                <a:cubicBezTo>
                  <a:pt x="671" y="59"/>
                  <a:pt x="654" y="42"/>
                  <a:pt x="654" y="25"/>
                </a:cubicBezTo>
                <a:cubicBezTo>
                  <a:pt x="654" y="9"/>
                  <a:pt x="671" y="0"/>
                  <a:pt x="679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96" y="0"/>
                  <a:pt x="713" y="9"/>
                  <a:pt x="713" y="25"/>
                </a:cubicBezTo>
                <a:cubicBezTo>
                  <a:pt x="713" y="42"/>
                  <a:pt x="696" y="59"/>
                  <a:pt x="688" y="59"/>
                </a:cubicBezTo>
                <a:close/>
                <a:moveTo>
                  <a:pt x="603" y="59"/>
                </a:moveTo>
                <a:lnTo>
                  <a:pt x="603" y="59"/>
                </a:lnTo>
                <a:lnTo>
                  <a:pt x="603" y="59"/>
                </a:lnTo>
                <a:cubicBezTo>
                  <a:pt x="586" y="59"/>
                  <a:pt x="577" y="42"/>
                  <a:pt x="577" y="25"/>
                </a:cubicBezTo>
                <a:cubicBezTo>
                  <a:pt x="577" y="9"/>
                  <a:pt x="586" y="0"/>
                  <a:pt x="603" y="0"/>
                </a:cubicBezTo>
                <a:lnTo>
                  <a:pt x="603" y="0"/>
                </a:lnTo>
                <a:cubicBezTo>
                  <a:pt x="620" y="0"/>
                  <a:pt x="628" y="9"/>
                  <a:pt x="628" y="25"/>
                </a:cubicBezTo>
                <a:cubicBezTo>
                  <a:pt x="628" y="42"/>
                  <a:pt x="620" y="59"/>
                  <a:pt x="603" y="59"/>
                </a:cubicBezTo>
                <a:close/>
                <a:moveTo>
                  <a:pt x="518" y="59"/>
                </a:moveTo>
                <a:lnTo>
                  <a:pt x="518" y="59"/>
                </a:lnTo>
                <a:lnTo>
                  <a:pt x="518" y="59"/>
                </a:lnTo>
                <a:lnTo>
                  <a:pt x="518" y="59"/>
                </a:lnTo>
                <a:cubicBezTo>
                  <a:pt x="501" y="59"/>
                  <a:pt x="493" y="42"/>
                  <a:pt x="493" y="25"/>
                </a:cubicBezTo>
                <a:cubicBezTo>
                  <a:pt x="493" y="9"/>
                  <a:pt x="501" y="0"/>
                  <a:pt x="518" y="0"/>
                </a:cubicBezTo>
                <a:lnTo>
                  <a:pt x="518" y="0"/>
                </a:lnTo>
                <a:lnTo>
                  <a:pt x="518" y="0"/>
                </a:lnTo>
                <a:cubicBezTo>
                  <a:pt x="535" y="0"/>
                  <a:pt x="552" y="9"/>
                  <a:pt x="552" y="25"/>
                </a:cubicBezTo>
                <a:cubicBezTo>
                  <a:pt x="552" y="42"/>
                  <a:pt x="535" y="59"/>
                  <a:pt x="518" y="59"/>
                </a:cubicBezTo>
                <a:close/>
                <a:moveTo>
                  <a:pt x="442" y="59"/>
                </a:moveTo>
                <a:lnTo>
                  <a:pt x="442" y="59"/>
                </a:lnTo>
                <a:lnTo>
                  <a:pt x="442" y="59"/>
                </a:lnTo>
                <a:lnTo>
                  <a:pt x="442" y="59"/>
                </a:lnTo>
                <a:cubicBezTo>
                  <a:pt x="425" y="59"/>
                  <a:pt x="408" y="42"/>
                  <a:pt x="408" y="25"/>
                </a:cubicBezTo>
                <a:cubicBezTo>
                  <a:pt x="408" y="9"/>
                  <a:pt x="425" y="0"/>
                  <a:pt x="442" y="0"/>
                </a:cubicBezTo>
                <a:lnTo>
                  <a:pt x="442" y="0"/>
                </a:lnTo>
                <a:lnTo>
                  <a:pt x="442" y="0"/>
                </a:lnTo>
                <a:cubicBezTo>
                  <a:pt x="459" y="0"/>
                  <a:pt x="467" y="9"/>
                  <a:pt x="467" y="25"/>
                </a:cubicBezTo>
                <a:cubicBezTo>
                  <a:pt x="467" y="42"/>
                  <a:pt x="459" y="59"/>
                  <a:pt x="442" y="59"/>
                </a:cubicBezTo>
                <a:close/>
                <a:moveTo>
                  <a:pt x="357" y="59"/>
                </a:moveTo>
                <a:lnTo>
                  <a:pt x="357" y="59"/>
                </a:lnTo>
                <a:lnTo>
                  <a:pt x="357" y="59"/>
                </a:lnTo>
                <a:lnTo>
                  <a:pt x="357" y="59"/>
                </a:lnTo>
                <a:cubicBezTo>
                  <a:pt x="340" y="59"/>
                  <a:pt x="331" y="42"/>
                  <a:pt x="331" y="25"/>
                </a:cubicBezTo>
                <a:cubicBezTo>
                  <a:pt x="331" y="9"/>
                  <a:pt x="340" y="0"/>
                  <a:pt x="357" y="0"/>
                </a:cubicBezTo>
                <a:lnTo>
                  <a:pt x="357" y="0"/>
                </a:lnTo>
                <a:lnTo>
                  <a:pt x="357" y="0"/>
                </a:lnTo>
                <a:cubicBezTo>
                  <a:pt x="374" y="0"/>
                  <a:pt x="391" y="9"/>
                  <a:pt x="391" y="25"/>
                </a:cubicBezTo>
                <a:cubicBezTo>
                  <a:pt x="391" y="42"/>
                  <a:pt x="374" y="59"/>
                  <a:pt x="357" y="59"/>
                </a:cubicBezTo>
                <a:close/>
                <a:moveTo>
                  <a:pt x="281" y="59"/>
                </a:moveTo>
                <a:lnTo>
                  <a:pt x="281" y="59"/>
                </a:lnTo>
                <a:cubicBezTo>
                  <a:pt x="272" y="59"/>
                  <a:pt x="272" y="59"/>
                  <a:pt x="272" y="59"/>
                </a:cubicBezTo>
                <a:cubicBezTo>
                  <a:pt x="264" y="59"/>
                  <a:pt x="247" y="42"/>
                  <a:pt x="247" y="25"/>
                </a:cubicBezTo>
                <a:cubicBezTo>
                  <a:pt x="247" y="9"/>
                  <a:pt x="264" y="0"/>
                  <a:pt x="272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89" y="0"/>
                  <a:pt x="306" y="9"/>
                  <a:pt x="306" y="25"/>
                </a:cubicBezTo>
                <a:cubicBezTo>
                  <a:pt x="306" y="42"/>
                  <a:pt x="289" y="59"/>
                  <a:pt x="281" y="59"/>
                </a:cubicBezTo>
                <a:close/>
                <a:moveTo>
                  <a:pt x="196" y="59"/>
                </a:moveTo>
                <a:lnTo>
                  <a:pt x="196" y="59"/>
                </a:lnTo>
                <a:lnTo>
                  <a:pt x="196" y="59"/>
                </a:lnTo>
                <a:cubicBezTo>
                  <a:pt x="179" y="59"/>
                  <a:pt x="170" y="42"/>
                  <a:pt x="170" y="25"/>
                </a:cubicBezTo>
                <a:cubicBezTo>
                  <a:pt x="170" y="9"/>
                  <a:pt x="179" y="0"/>
                  <a:pt x="196" y="0"/>
                </a:cubicBezTo>
                <a:lnTo>
                  <a:pt x="196" y="0"/>
                </a:lnTo>
                <a:cubicBezTo>
                  <a:pt x="213" y="0"/>
                  <a:pt x="221" y="9"/>
                  <a:pt x="221" y="25"/>
                </a:cubicBezTo>
                <a:cubicBezTo>
                  <a:pt x="221" y="42"/>
                  <a:pt x="213" y="59"/>
                  <a:pt x="196" y="59"/>
                </a:cubicBezTo>
                <a:close/>
                <a:moveTo>
                  <a:pt x="111" y="59"/>
                </a:moveTo>
                <a:lnTo>
                  <a:pt x="111" y="59"/>
                </a:lnTo>
                <a:lnTo>
                  <a:pt x="111" y="59"/>
                </a:lnTo>
                <a:cubicBezTo>
                  <a:pt x="94" y="59"/>
                  <a:pt x="85" y="42"/>
                  <a:pt x="85" y="25"/>
                </a:cubicBezTo>
                <a:cubicBezTo>
                  <a:pt x="85" y="9"/>
                  <a:pt x="94" y="0"/>
                  <a:pt x="111" y="0"/>
                </a:cubicBezTo>
                <a:lnTo>
                  <a:pt x="111" y="0"/>
                </a:lnTo>
                <a:cubicBezTo>
                  <a:pt x="128" y="0"/>
                  <a:pt x="145" y="9"/>
                  <a:pt x="145" y="25"/>
                </a:cubicBezTo>
                <a:cubicBezTo>
                  <a:pt x="145" y="42"/>
                  <a:pt x="128" y="59"/>
                  <a:pt x="111" y="59"/>
                </a:cubicBezTo>
                <a:close/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lnTo>
                  <a:pt x="34" y="59"/>
                </a:lnTo>
                <a:cubicBezTo>
                  <a:pt x="18" y="59"/>
                  <a:pt x="0" y="42"/>
                  <a:pt x="0" y="25"/>
                </a:cubicBezTo>
                <a:cubicBezTo>
                  <a:pt x="0" y="9"/>
                  <a:pt x="18" y="0"/>
                  <a:pt x="34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52" y="0"/>
                  <a:pt x="60" y="9"/>
                  <a:pt x="60" y="25"/>
                </a:cubicBezTo>
                <a:cubicBezTo>
                  <a:pt x="60" y="42"/>
                  <a:pt x="52" y="59"/>
                  <a:pt x="34" y="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46">
            <a:extLst>
              <a:ext uri="{FF2B5EF4-FFF2-40B4-BE49-F238E27FC236}">
                <a16:creationId xmlns:a16="http://schemas.microsoft.com/office/drawing/2014/main" id="{0DAAA95A-74E9-2F43-A811-FDC55FF1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229" y="5162601"/>
            <a:ext cx="686625" cy="1058154"/>
          </a:xfrm>
          <a:custGeom>
            <a:avLst/>
            <a:gdLst>
              <a:gd name="T0" fmla="*/ 560 w 646"/>
              <a:gd name="T1" fmla="*/ 993 h 994"/>
              <a:gd name="T2" fmla="*/ 560 w 646"/>
              <a:gd name="T3" fmla="*/ 993 h 994"/>
              <a:gd name="T4" fmla="*/ 93 w 646"/>
              <a:gd name="T5" fmla="*/ 993 h 994"/>
              <a:gd name="T6" fmla="*/ 0 w 646"/>
              <a:gd name="T7" fmla="*/ 900 h 994"/>
              <a:gd name="T8" fmla="*/ 0 w 646"/>
              <a:gd name="T9" fmla="*/ 94 h 994"/>
              <a:gd name="T10" fmla="*/ 93 w 646"/>
              <a:gd name="T11" fmla="*/ 0 h 994"/>
              <a:gd name="T12" fmla="*/ 560 w 646"/>
              <a:gd name="T13" fmla="*/ 0 h 994"/>
              <a:gd name="T14" fmla="*/ 645 w 646"/>
              <a:gd name="T15" fmla="*/ 94 h 994"/>
              <a:gd name="T16" fmla="*/ 645 w 646"/>
              <a:gd name="T17" fmla="*/ 365 h 994"/>
              <a:gd name="T18" fmla="*/ 628 w 646"/>
              <a:gd name="T19" fmla="*/ 391 h 994"/>
              <a:gd name="T20" fmla="*/ 602 w 646"/>
              <a:gd name="T21" fmla="*/ 365 h 994"/>
              <a:gd name="T22" fmla="*/ 602 w 646"/>
              <a:gd name="T23" fmla="*/ 94 h 994"/>
              <a:gd name="T24" fmla="*/ 560 w 646"/>
              <a:gd name="T25" fmla="*/ 51 h 994"/>
              <a:gd name="T26" fmla="*/ 93 w 646"/>
              <a:gd name="T27" fmla="*/ 51 h 994"/>
              <a:gd name="T28" fmla="*/ 42 w 646"/>
              <a:gd name="T29" fmla="*/ 94 h 994"/>
              <a:gd name="T30" fmla="*/ 42 w 646"/>
              <a:gd name="T31" fmla="*/ 900 h 994"/>
              <a:gd name="T32" fmla="*/ 93 w 646"/>
              <a:gd name="T33" fmla="*/ 942 h 994"/>
              <a:gd name="T34" fmla="*/ 560 w 646"/>
              <a:gd name="T35" fmla="*/ 942 h 994"/>
              <a:gd name="T36" fmla="*/ 577 w 646"/>
              <a:gd name="T37" fmla="*/ 942 h 994"/>
              <a:gd name="T38" fmla="*/ 611 w 646"/>
              <a:gd name="T39" fmla="*/ 951 h 994"/>
              <a:gd name="T40" fmla="*/ 594 w 646"/>
              <a:gd name="T41" fmla="*/ 984 h 994"/>
              <a:gd name="T42" fmla="*/ 560 w 646"/>
              <a:gd name="T43" fmla="*/ 993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6" h="994">
                <a:moveTo>
                  <a:pt x="560" y="993"/>
                </a:moveTo>
                <a:lnTo>
                  <a:pt x="560" y="993"/>
                </a:lnTo>
                <a:cubicBezTo>
                  <a:pt x="93" y="993"/>
                  <a:pt x="93" y="993"/>
                  <a:pt x="93" y="993"/>
                </a:cubicBezTo>
                <a:cubicBezTo>
                  <a:pt x="42" y="993"/>
                  <a:pt x="0" y="951"/>
                  <a:pt x="0" y="90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3"/>
                  <a:pt x="42" y="0"/>
                  <a:pt x="93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602" y="0"/>
                  <a:pt x="645" y="43"/>
                  <a:pt x="645" y="94"/>
                </a:cubicBezTo>
                <a:cubicBezTo>
                  <a:pt x="645" y="365"/>
                  <a:pt x="645" y="365"/>
                  <a:pt x="645" y="365"/>
                </a:cubicBezTo>
                <a:cubicBezTo>
                  <a:pt x="645" y="382"/>
                  <a:pt x="636" y="391"/>
                  <a:pt x="628" y="391"/>
                </a:cubicBezTo>
                <a:cubicBezTo>
                  <a:pt x="611" y="391"/>
                  <a:pt x="602" y="382"/>
                  <a:pt x="602" y="365"/>
                </a:cubicBezTo>
                <a:cubicBezTo>
                  <a:pt x="602" y="94"/>
                  <a:pt x="602" y="94"/>
                  <a:pt x="602" y="94"/>
                </a:cubicBezTo>
                <a:cubicBezTo>
                  <a:pt x="602" y="68"/>
                  <a:pt x="577" y="51"/>
                  <a:pt x="560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68" y="51"/>
                  <a:pt x="42" y="68"/>
                  <a:pt x="42" y="94"/>
                </a:cubicBezTo>
                <a:cubicBezTo>
                  <a:pt x="42" y="900"/>
                  <a:pt x="42" y="900"/>
                  <a:pt x="42" y="900"/>
                </a:cubicBezTo>
                <a:cubicBezTo>
                  <a:pt x="42" y="925"/>
                  <a:pt x="68" y="942"/>
                  <a:pt x="93" y="942"/>
                </a:cubicBezTo>
                <a:cubicBezTo>
                  <a:pt x="560" y="942"/>
                  <a:pt x="560" y="942"/>
                  <a:pt x="560" y="942"/>
                </a:cubicBezTo>
                <a:cubicBezTo>
                  <a:pt x="560" y="942"/>
                  <a:pt x="568" y="942"/>
                  <a:pt x="577" y="942"/>
                </a:cubicBezTo>
                <a:cubicBezTo>
                  <a:pt x="585" y="933"/>
                  <a:pt x="602" y="942"/>
                  <a:pt x="611" y="951"/>
                </a:cubicBezTo>
                <a:cubicBezTo>
                  <a:pt x="611" y="959"/>
                  <a:pt x="611" y="976"/>
                  <a:pt x="594" y="984"/>
                </a:cubicBezTo>
                <a:cubicBezTo>
                  <a:pt x="585" y="993"/>
                  <a:pt x="568" y="993"/>
                  <a:pt x="560" y="9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47">
            <a:extLst>
              <a:ext uri="{FF2B5EF4-FFF2-40B4-BE49-F238E27FC236}">
                <a16:creationId xmlns:a16="http://schemas.microsoft.com/office/drawing/2014/main" id="{7FD70703-4E17-8347-89E2-B25B2BA86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114" y="6042044"/>
            <a:ext cx="65841" cy="56435"/>
          </a:xfrm>
          <a:custGeom>
            <a:avLst/>
            <a:gdLst>
              <a:gd name="T0" fmla="*/ 25 w 60"/>
              <a:gd name="T1" fmla="*/ 51 h 52"/>
              <a:gd name="T2" fmla="*/ 25 w 60"/>
              <a:gd name="T3" fmla="*/ 51 h 52"/>
              <a:gd name="T4" fmla="*/ 0 w 60"/>
              <a:gd name="T5" fmla="*/ 26 h 52"/>
              <a:gd name="T6" fmla="*/ 25 w 60"/>
              <a:gd name="T7" fmla="*/ 0 h 52"/>
              <a:gd name="T8" fmla="*/ 59 w 60"/>
              <a:gd name="T9" fmla="*/ 26 h 52"/>
              <a:gd name="T10" fmla="*/ 25 w 60"/>
              <a:gd name="T11" fmla="*/ 51 h 52"/>
              <a:gd name="T12" fmla="*/ 25 w 60"/>
              <a:gd name="T13" fmla="*/ 9 h 52"/>
              <a:gd name="T14" fmla="*/ 25 w 60"/>
              <a:gd name="T15" fmla="*/ 9 h 52"/>
              <a:gd name="T16" fmla="*/ 8 w 60"/>
              <a:gd name="T17" fmla="*/ 26 h 52"/>
              <a:gd name="T18" fmla="*/ 25 w 60"/>
              <a:gd name="T19" fmla="*/ 43 h 52"/>
              <a:gd name="T20" fmla="*/ 42 w 60"/>
              <a:gd name="T21" fmla="*/ 26 h 52"/>
              <a:gd name="T22" fmla="*/ 25 w 60"/>
              <a:gd name="T23" fmla="*/ 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52">
                <a:moveTo>
                  <a:pt x="25" y="51"/>
                </a:moveTo>
                <a:lnTo>
                  <a:pt x="25" y="51"/>
                </a:lnTo>
                <a:cubicBezTo>
                  <a:pt x="16" y="51"/>
                  <a:pt x="0" y="43"/>
                  <a:pt x="0" y="26"/>
                </a:cubicBezTo>
                <a:cubicBezTo>
                  <a:pt x="0" y="9"/>
                  <a:pt x="16" y="0"/>
                  <a:pt x="25" y="0"/>
                </a:cubicBezTo>
                <a:cubicBezTo>
                  <a:pt x="42" y="0"/>
                  <a:pt x="59" y="9"/>
                  <a:pt x="59" y="26"/>
                </a:cubicBezTo>
                <a:cubicBezTo>
                  <a:pt x="59" y="43"/>
                  <a:pt x="42" y="51"/>
                  <a:pt x="25" y="51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6" y="9"/>
                  <a:pt x="8" y="17"/>
                  <a:pt x="8" y="26"/>
                </a:cubicBezTo>
                <a:cubicBezTo>
                  <a:pt x="8" y="34"/>
                  <a:pt x="16" y="43"/>
                  <a:pt x="25" y="43"/>
                </a:cubicBezTo>
                <a:cubicBezTo>
                  <a:pt x="42" y="43"/>
                  <a:pt x="42" y="34"/>
                  <a:pt x="42" y="26"/>
                </a:cubicBezTo>
                <a:cubicBezTo>
                  <a:pt x="42" y="17"/>
                  <a:pt x="42" y="9"/>
                  <a:pt x="2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48">
            <a:extLst>
              <a:ext uri="{FF2B5EF4-FFF2-40B4-BE49-F238E27FC236}">
                <a16:creationId xmlns:a16="http://schemas.microsoft.com/office/drawing/2014/main" id="{9FB18D5D-4113-F54D-89FB-F08408DB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832" y="6042044"/>
            <a:ext cx="235146" cy="56435"/>
          </a:xfrm>
          <a:custGeom>
            <a:avLst/>
            <a:gdLst>
              <a:gd name="T0" fmla="*/ 204 w 222"/>
              <a:gd name="T1" fmla="*/ 51 h 52"/>
              <a:gd name="T2" fmla="*/ 204 w 222"/>
              <a:gd name="T3" fmla="*/ 51 h 52"/>
              <a:gd name="T4" fmla="*/ 26 w 222"/>
              <a:gd name="T5" fmla="*/ 51 h 52"/>
              <a:gd name="T6" fmla="*/ 0 w 222"/>
              <a:gd name="T7" fmla="*/ 26 h 52"/>
              <a:gd name="T8" fmla="*/ 26 w 222"/>
              <a:gd name="T9" fmla="*/ 0 h 52"/>
              <a:gd name="T10" fmla="*/ 204 w 222"/>
              <a:gd name="T11" fmla="*/ 0 h 52"/>
              <a:gd name="T12" fmla="*/ 221 w 222"/>
              <a:gd name="T13" fmla="*/ 26 h 52"/>
              <a:gd name="T14" fmla="*/ 204 w 22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" h="52">
                <a:moveTo>
                  <a:pt x="204" y="51"/>
                </a:moveTo>
                <a:lnTo>
                  <a:pt x="204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17"/>
                  <a:pt x="221" y="26"/>
                </a:cubicBezTo>
                <a:cubicBezTo>
                  <a:pt x="221" y="43"/>
                  <a:pt x="213" y="51"/>
                  <a:pt x="204" y="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49">
            <a:extLst>
              <a:ext uri="{FF2B5EF4-FFF2-40B4-BE49-F238E27FC236}">
                <a16:creationId xmlns:a16="http://schemas.microsoft.com/office/drawing/2014/main" id="{75418F39-B46A-B04B-9F1F-4BB967BE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881" y="5242549"/>
            <a:ext cx="526726" cy="282175"/>
          </a:xfrm>
          <a:custGeom>
            <a:avLst/>
            <a:gdLst>
              <a:gd name="T0" fmla="*/ 467 w 493"/>
              <a:gd name="T1" fmla="*/ 263 h 264"/>
              <a:gd name="T2" fmla="*/ 467 w 493"/>
              <a:gd name="T3" fmla="*/ 263 h 264"/>
              <a:gd name="T4" fmla="*/ 26 w 493"/>
              <a:gd name="T5" fmla="*/ 263 h 264"/>
              <a:gd name="T6" fmla="*/ 0 w 493"/>
              <a:gd name="T7" fmla="*/ 246 h 264"/>
              <a:gd name="T8" fmla="*/ 0 w 493"/>
              <a:gd name="T9" fmla="*/ 25 h 264"/>
              <a:gd name="T10" fmla="*/ 26 w 493"/>
              <a:gd name="T11" fmla="*/ 0 h 264"/>
              <a:gd name="T12" fmla="*/ 467 w 493"/>
              <a:gd name="T13" fmla="*/ 0 h 264"/>
              <a:gd name="T14" fmla="*/ 492 w 493"/>
              <a:gd name="T15" fmla="*/ 25 h 264"/>
              <a:gd name="T16" fmla="*/ 492 w 493"/>
              <a:gd name="T17" fmla="*/ 246 h 264"/>
              <a:gd name="T18" fmla="*/ 467 w 493"/>
              <a:gd name="T19" fmla="*/ 263 h 264"/>
              <a:gd name="T20" fmla="*/ 42 w 493"/>
              <a:gd name="T21" fmla="*/ 220 h 264"/>
              <a:gd name="T22" fmla="*/ 42 w 493"/>
              <a:gd name="T23" fmla="*/ 220 h 264"/>
              <a:gd name="T24" fmla="*/ 441 w 493"/>
              <a:gd name="T25" fmla="*/ 220 h 264"/>
              <a:gd name="T26" fmla="*/ 441 w 493"/>
              <a:gd name="T27" fmla="*/ 42 h 264"/>
              <a:gd name="T28" fmla="*/ 42 w 493"/>
              <a:gd name="T29" fmla="*/ 42 h 264"/>
              <a:gd name="T30" fmla="*/ 42 w 493"/>
              <a:gd name="T31" fmla="*/ 22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3" h="264">
                <a:moveTo>
                  <a:pt x="467" y="263"/>
                </a:moveTo>
                <a:lnTo>
                  <a:pt x="467" y="263"/>
                </a:lnTo>
                <a:cubicBezTo>
                  <a:pt x="26" y="263"/>
                  <a:pt x="26" y="263"/>
                  <a:pt x="26" y="263"/>
                </a:cubicBezTo>
                <a:cubicBezTo>
                  <a:pt x="9" y="263"/>
                  <a:pt x="0" y="254"/>
                  <a:pt x="0" y="24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84" y="0"/>
                  <a:pt x="492" y="8"/>
                  <a:pt x="492" y="25"/>
                </a:cubicBezTo>
                <a:cubicBezTo>
                  <a:pt x="492" y="246"/>
                  <a:pt x="492" y="246"/>
                  <a:pt x="492" y="246"/>
                </a:cubicBezTo>
                <a:cubicBezTo>
                  <a:pt x="492" y="254"/>
                  <a:pt x="484" y="263"/>
                  <a:pt x="467" y="263"/>
                </a:cubicBezTo>
                <a:close/>
                <a:moveTo>
                  <a:pt x="42" y="220"/>
                </a:moveTo>
                <a:lnTo>
                  <a:pt x="42" y="220"/>
                </a:lnTo>
                <a:cubicBezTo>
                  <a:pt x="441" y="220"/>
                  <a:pt x="441" y="220"/>
                  <a:pt x="441" y="220"/>
                </a:cubicBezTo>
                <a:cubicBezTo>
                  <a:pt x="441" y="42"/>
                  <a:pt x="441" y="42"/>
                  <a:pt x="441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50">
            <a:extLst>
              <a:ext uri="{FF2B5EF4-FFF2-40B4-BE49-F238E27FC236}">
                <a16:creationId xmlns:a16="http://schemas.microsoft.com/office/drawing/2014/main" id="{D2F55161-E993-5A45-B236-A31B4A2B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114" y="5849226"/>
            <a:ext cx="65841" cy="65841"/>
          </a:xfrm>
          <a:custGeom>
            <a:avLst/>
            <a:gdLst>
              <a:gd name="T0" fmla="*/ 25 w 60"/>
              <a:gd name="T1" fmla="*/ 60 h 61"/>
              <a:gd name="T2" fmla="*/ 25 w 60"/>
              <a:gd name="T3" fmla="*/ 60 h 61"/>
              <a:gd name="T4" fmla="*/ 0 w 60"/>
              <a:gd name="T5" fmla="*/ 26 h 61"/>
              <a:gd name="T6" fmla="*/ 25 w 60"/>
              <a:gd name="T7" fmla="*/ 0 h 61"/>
              <a:gd name="T8" fmla="*/ 59 w 60"/>
              <a:gd name="T9" fmla="*/ 26 h 61"/>
              <a:gd name="T10" fmla="*/ 25 w 60"/>
              <a:gd name="T11" fmla="*/ 60 h 61"/>
              <a:gd name="T12" fmla="*/ 25 w 60"/>
              <a:gd name="T13" fmla="*/ 9 h 61"/>
              <a:gd name="T14" fmla="*/ 25 w 60"/>
              <a:gd name="T15" fmla="*/ 9 h 61"/>
              <a:gd name="T16" fmla="*/ 8 w 60"/>
              <a:gd name="T17" fmla="*/ 26 h 61"/>
              <a:gd name="T18" fmla="*/ 25 w 60"/>
              <a:gd name="T19" fmla="*/ 51 h 61"/>
              <a:gd name="T20" fmla="*/ 42 w 60"/>
              <a:gd name="T21" fmla="*/ 26 h 61"/>
              <a:gd name="T22" fmla="*/ 25 w 60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61">
                <a:moveTo>
                  <a:pt x="25" y="60"/>
                </a:moveTo>
                <a:lnTo>
                  <a:pt x="25" y="60"/>
                </a:lnTo>
                <a:cubicBezTo>
                  <a:pt x="16" y="60"/>
                  <a:pt x="0" y="42"/>
                  <a:pt x="0" y="26"/>
                </a:cubicBezTo>
                <a:cubicBezTo>
                  <a:pt x="0" y="17"/>
                  <a:pt x="16" y="0"/>
                  <a:pt x="25" y="0"/>
                </a:cubicBezTo>
                <a:cubicBezTo>
                  <a:pt x="42" y="0"/>
                  <a:pt x="59" y="17"/>
                  <a:pt x="59" y="26"/>
                </a:cubicBezTo>
                <a:cubicBezTo>
                  <a:pt x="59" y="42"/>
                  <a:pt x="42" y="60"/>
                  <a:pt x="25" y="60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6" y="9"/>
                  <a:pt x="8" y="17"/>
                  <a:pt x="8" y="26"/>
                </a:cubicBezTo>
                <a:cubicBezTo>
                  <a:pt x="8" y="42"/>
                  <a:pt x="16" y="51"/>
                  <a:pt x="25" y="51"/>
                </a:cubicBezTo>
                <a:cubicBezTo>
                  <a:pt x="42" y="51"/>
                  <a:pt x="42" y="42"/>
                  <a:pt x="42" y="26"/>
                </a:cubicBezTo>
                <a:cubicBezTo>
                  <a:pt x="42" y="17"/>
                  <a:pt x="42" y="9"/>
                  <a:pt x="2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51">
            <a:extLst>
              <a:ext uri="{FF2B5EF4-FFF2-40B4-BE49-F238E27FC236}">
                <a16:creationId xmlns:a16="http://schemas.microsoft.com/office/drawing/2014/main" id="{77E3DA72-DEC5-1844-B4ED-3BE315ED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114" y="5722246"/>
            <a:ext cx="65841" cy="65841"/>
          </a:xfrm>
          <a:custGeom>
            <a:avLst/>
            <a:gdLst>
              <a:gd name="T0" fmla="*/ 34 w 60"/>
              <a:gd name="T1" fmla="*/ 60 h 61"/>
              <a:gd name="T2" fmla="*/ 34 w 60"/>
              <a:gd name="T3" fmla="*/ 60 h 61"/>
              <a:gd name="T4" fmla="*/ 0 w 60"/>
              <a:gd name="T5" fmla="*/ 26 h 61"/>
              <a:gd name="T6" fmla="*/ 34 w 60"/>
              <a:gd name="T7" fmla="*/ 0 h 61"/>
              <a:gd name="T8" fmla="*/ 59 w 60"/>
              <a:gd name="T9" fmla="*/ 26 h 61"/>
              <a:gd name="T10" fmla="*/ 34 w 60"/>
              <a:gd name="T11" fmla="*/ 60 h 61"/>
              <a:gd name="T12" fmla="*/ 34 w 60"/>
              <a:gd name="T13" fmla="*/ 9 h 61"/>
              <a:gd name="T14" fmla="*/ 34 w 60"/>
              <a:gd name="T15" fmla="*/ 9 h 61"/>
              <a:gd name="T16" fmla="*/ 8 w 60"/>
              <a:gd name="T17" fmla="*/ 26 h 61"/>
              <a:gd name="T18" fmla="*/ 34 w 60"/>
              <a:gd name="T19" fmla="*/ 43 h 61"/>
              <a:gd name="T20" fmla="*/ 50 w 60"/>
              <a:gd name="T21" fmla="*/ 26 h 61"/>
              <a:gd name="T22" fmla="*/ 34 w 60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61">
                <a:moveTo>
                  <a:pt x="34" y="60"/>
                </a:moveTo>
                <a:lnTo>
                  <a:pt x="34" y="60"/>
                </a:lnTo>
                <a:cubicBezTo>
                  <a:pt x="16" y="60"/>
                  <a:pt x="0" y="43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42" y="0"/>
                  <a:pt x="59" y="9"/>
                  <a:pt x="59" y="26"/>
                </a:cubicBezTo>
                <a:cubicBezTo>
                  <a:pt x="59" y="43"/>
                  <a:pt x="42" y="60"/>
                  <a:pt x="34" y="60"/>
                </a:cubicBezTo>
                <a:close/>
                <a:moveTo>
                  <a:pt x="34" y="9"/>
                </a:moveTo>
                <a:lnTo>
                  <a:pt x="34" y="9"/>
                </a:lnTo>
                <a:cubicBezTo>
                  <a:pt x="16" y="9"/>
                  <a:pt x="8" y="17"/>
                  <a:pt x="8" y="26"/>
                </a:cubicBezTo>
                <a:cubicBezTo>
                  <a:pt x="8" y="34"/>
                  <a:pt x="16" y="43"/>
                  <a:pt x="34" y="43"/>
                </a:cubicBezTo>
                <a:cubicBezTo>
                  <a:pt x="42" y="43"/>
                  <a:pt x="50" y="34"/>
                  <a:pt x="50" y="26"/>
                </a:cubicBezTo>
                <a:cubicBezTo>
                  <a:pt x="50" y="17"/>
                  <a:pt x="42" y="9"/>
                  <a:pt x="34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52">
            <a:extLst>
              <a:ext uri="{FF2B5EF4-FFF2-40B4-BE49-F238E27FC236}">
                <a16:creationId xmlns:a16="http://schemas.microsoft.com/office/drawing/2014/main" id="{5FFC2AB5-8BF0-9648-8C56-3C2D1E5A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027" y="5722246"/>
            <a:ext cx="56435" cy="65841"/>
          </a:xfrm>
          <a:custGeom>
            <a:avLst/>
            <a:gdLst>
              <a:gd name="T0" fmla="*/ 25 w 52"/>
              <a:gd name="T1" fmla="*/ 60 h 61"/>
              <a:gd name="T2" fmla="*/ 25 w 52"/>
              <a:gd name="T3" fmla="*/ 60 h 61"/>
              <a:gd name="T4" fmla="*/ 0 w 52"/>
              <a:gd name="T5" fmla="*/ 26 h 61"/>
              <a:gd name="T6" fmla="*/ 25 w 52"/>
              <a:gd name="T7" fmla="*/ 0 h 61"/>
              <a:gd name="T8" fmla="*/ 51 w 52"/>
              <a:gd name="T9" fmla="*/ 26 h 61"/>
              <a:gd name="T10" fmla="*/ 25 w 52"/>
              <a:gd name="T11" fmla="*/ 60 h 61"/>
              <a:gd name="T12" fmla="*/ 25 w 52"/>
              <a:gd name="T13" fmla="*/ 9 h 61"/>
              <a:gd name="T14" fmla="*/ 25 w 52"/>
              <a:gd name="T15" fmla="*/ 9 h 61"/>
              <a:gd name="T16" fmla="*/ 8 w 52"/>
              <a:gd name="T17" fmla="*/ 26 h 61"/>
              <a:gd name="T18" fmla="*/ 25 w 52"/>
              <a:gd name="T19" fmla="*/ 43 h 61"/>
              <a:gd name="T20" fmla="*/ 42 w 52"/>
              <a:gd name="T21" fmla="*/ 26 h 61"/>
              <a:gd name="T22" fmla="*/ 25 w 52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1">
                <a:moveTo>
                  <a:pt x="25" y="60"/>
                </a:moveTo>
                <a:lnTo>
                  <a:pt x="25" y="60"/>
                </a:lnTo>
                <a:cubicBezTo>
                  <a:pt x="8" y="60"/>
                  <a:pt x="0" y="43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42" y="0"/>
                  <a:pt x="51" y="9"/>
                  <a:pt x="51" y="26"/>
                </a:cubicBezTo>
                <a:cubicBezTo>
                  <a:pt x="51" y="43"/>
                  <a:pt x="42" y="60"/>
                  <a:pt x="25" y="60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8" y="17"/>
                  <a:pt x="8" y="26"/>
                </a:cubicBezTo>
                <a:cubicBezTo>
                  <a:pt x="8" y="34"/>
                  <a:pt x="17" y="43"/>
                  <a:pt x="25" y="43"/>
                </a:cubicBezTo>
                <a:cubicBezTo>
                  <a:pt x="34" y="43"/>
                  <a:pt x="42" y="34"/>
                  <a:pt x="42" y="26"/>
                </a:cubicBezTo>
                <a:cubicBezTo>
                  <a:pt x="42" y="17"/>
                  <a:pt x="34" y="9"/>
                  <a:pt x="2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53">
            <a:extLst>
              <a:ext uri="{FF2B5EF4-FFF2-40B4-BE49-F238E27FC236}">
                <a16:creationId xmlns:a16="http://schemas.microsoft.com/office/drawing/2014/main" id="{0BE323AF-9319-6C48-98B2-17AE8D060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832" y="5722246"/>
            <a:ext cx="56435" cy="65841"/>
          </a:xfrm>
          <a:custGeom>
            <a:avLst/>
            <a:gdLst>
              <a:gd name="T0" fmla="*/ 26 w 52"/>
              <a:gd name="T1" fmla="*/ 60 h 61"/>
              <a:gd name="T2" fmla="*/ 26 w 52"/>
              <a:gd name="T3" fmla="*/ 60 h 61"/>
              <a:gd name="T4" fmla="*/ 0 w 52"/>
              <a:gd name="T5" fmla="*/ 26 h 61"/>
              <a:gd name="T6" fmla="*/ 26 w 52"/>
              <a:gd name="T7" fmla="*/ 0 h 61"/>
              <a:gd name="T8" fmla="*/ 51 w 52"/>
              <a:gd name="T9" fmla="*/ 26 h 61"/>
              <a:gd name="T10" fmla="*/ 26 w 52"/>
              <a:gd name="T11" fmla="*/ 60 h 61"/>
              <a:gd name="T12" fmla="*/ 26 w 52"/>
              <a:gd name="T13" fmla="*/ 9 h 61"/>
              <a:gd name="T14" fmla="*/ 26 w 52"/>
              <a:gd name="T15" fmla="*/ 9 h 61"/>
              <a:gd name="T16" fmla="*/ 9 w 52"/>
              <a:gd name="T17" fmla="*/ 26 h 61"/>
              <a:gd name="T18" fmla="*/ 26 w 52"/>
              <a:gd name="T19" fmla="*/ 43 h 61"/>
              <a:gd name="T20" fmla="*/ 43 w 52"/>
              <a:gd name="T21" fmla="*/ 26 h 61"/>
              <a:gd name="T22" fmla="*/ 26 w 52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1">
                <a:moveTo>
                  <a:pt x="26" y="60"/>
                </a:moveTo>
                <a:lnTo>
                  <a:pt x="26" y="60"/>
                </a:lnTo>
                <a:cubicBezTo>
                  <a:pt x="9" y="60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3" y="0"/>
                  <a:pt x="51" y="9"/>
                  <a:pt x="51" y="26"/>
                </a:cubicBezTo>
                <a:cubicBezTo>
                  <a:pt x="51" y="43"/>
                  <a:pt x="43" y="60"/>
                  <a:pt x="26" y="60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8" y="9"/>
                  <a:pt x="9" y="17"/>
                  <a:pt x="9" y="26"/>
                </a:cubicBezTo>
                <a:cubicBezTo>
                  <a:pt x="9" y="34"/>
                  <a:pt x="18" y="43"/>
                  <a:pt x="26" y="43"/>
                </a:cubicBezTo>
                <a:cubicBezTo>
                  <a:pt x="34" y="43"/>
                  <a:pt x="43" y="34"/>
                  <a:pt x="43" y="26"/>
                </a:cubicBezTo>
                <a:cubicBezTo>
                  <a:pt x="43" y="17"/>
                  <a:pt x="34" y="9"/>
                  <a:pt x="26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54">
            <a:extLst>
              <a:ext uri="{FF2B5EF4-FFF2-40B4-BE49-F238E27FC236}">
                <a16:creationId xmlns:a16="http://schemas.microsoft.com/office/drawing/2014/main" id="{D29528EF-5898-3149-88BD-3F16D58A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027" y="5849226"/>
            <a:ext cx="56435" cy="65841"/>
          </a:xfrm>
          <a:custGeom>
            <a:avLst/>
            <a:gdLst>
              <a:gd name="T0" fmla="*/ 25 w 52"/>
              <a:gd name="T1" fmla="*/ 60 h 61"/>
              <a:gd name="T2" fmla="*/ 25 w 52"/>
              <a:gd name="T3" fmla="*/ 60 h 61"/>
              <a:gd name="T4" fmla="*/ 0 w 52"/>
              <a:gd name="T5" fmla="*/ 26 h 61"/>
              <a:gd name="T6" fmla="*/ 25 w 52"/>
              <a:gd name="T7" fmla="*/ 0 h 61"/>
              <a:gd name="T8" fmla="*/ 51 w 52"/>
              <a:gd name="T9" fmla="*/ 26 h 61"/>
              <a:gd name="T10" fmla="*/ 25 w 52"/>
              <a:gd name="T11" fmla="*/ 60 h 61"/>
              <a:gd name="T12" fmla="*/ 25 w 52"/>
              <a:gd name="T13" fmla="*/ 9 h 61"/>
              <a:gd name="T14" fmla="*/ 25 w 52"/>
              <a:gd name="T15" fmla="*/ 9 h 61"/>
              <a:gd name="T16" fmla="*/ 8 w 52"/>
              <a:gd name="T17" fmla="*/ 26 h 61"/>
              <a:gd name="T18" fmla="*/ 25 w 52"/>
              <a:gd name="T19" fmla="*/ 51 h 61"/>
              <a:gd name="T20" fmla="*/ 42 w 52"/>
              <a:gd name="T21" fmla="*/ 26 h 61"/>
              <a:gd name="T22" fmla="*/ 25 w 52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1">
                <a:moveTo>
                  <a:pt x="25" y="60"/>
                </a:moveTo>
                <a:lnTo>
                  <a:pt x="25" y="60"/>
                </a:lnTo>
                <a:cubicBezTo>
                  <a:pt x="8" y="60"/>
                  <a:pt x="0" y="42"/>
                  <a:pt x="0" y="26"/>
                </a:cubicBezTo>
                <a:cubicBezTo>
                  <a:pt x="0" y="17"/>
                  <a:pt x="8" y="0"/>
                  <a:pt x="25" y="0"/>
                </a:cubicBezTo>
                <a:cubicBezTo>
                  <a:pt x="42" y="0"/>
                  <a:pt x="51" y="17"/>
                  <a:pt x="51" y="26"/>
                </a:cubicBezTo>
                <a:cubicBezTo>
                  <a:pt x="51" y="42"/>
                  <a:pt x="42" y="60"/>
                  <a:pt x="25" y="60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8" y="17"/>
                  <a:pt x="8" y="26"/>
                </a:cubicBezTo>
                <a:cubicBezTo>
                  <a:pt x="8" y="42"/>
                  <a:pt x="17" y="51"/>
                  <a:pt x="25" y="51"/>
                </a:cubicBezTo>
                <a:cubicBezTo>
                  <a:pt x="34" y="51"/>
                  <a:pt x="42" y="42"/>
                  <a:pt x="42" y="26"/>
                </a:cubicBezTo>
                <a:cubicBezTo>
                  <a:pt x="42" y="17"/>
                  <a:pt x="34" y="9"/>
                  <a:pt x="2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55">
            <a:extLst>
              <a:ext uri="{FF2B5EF4-FFF2-40B4-BE49-F238E27FC236}">
                <a16:creationId xmlns:a16="http://schemas.microsoft.com/office/drawing/2014/main" id="{0EFE8601-FDA2-2448-A8FE-8C1EC722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832" y="5849226"/>
            <a:ext cx="56435" cy="65841"/>
          </a:xfrm>
          <a:custGeom>
            <a:avLst/>
            <a:gdLst>
              <a:gd name="T0" fmla="*/ 26 w 52"/>
              <a:gd name="T1" fmla="*/ 60 h 61"/>
              <a:gd name="T2" fmla="*/ 26 w 52"/>
              <a:gd name="T3" fmla="*/ 60 h 61"/>
              <a:gd name="T4" fmla="*/ 0 w 52"/>
              <a:gd name="T5" fmla="*/ 26 h 61"/>
              <a:gd name="T6" fmla="*/ 26 w 52"/>
              <a:gd name="T7" fmla="*/ 0 h 61"/>
              <a:gd name="T8" fmla="*/ 51 w 52"/>
              <a:gd name="T9" fmla="*/ 26 h 61"/>
              <a:gd name="T10" fmla="*/ 26 w 52"/>
              <a:gd name="T11" fmla="*/ 60 h 61"/>
              <a:gd name="T12" fmla="*/ 26 w 52"/>
              <a:gd name="T13" fmla="*/ 9 h 61"/>
              <a:gd name="T14" fmla="*/ 26 w 52"/>
              <a:gd name="T15" fmla="*/ 9 h 61"/>
              <a:gd name="T16" fmla="*/ 9 w 52"/>
              <a:gd name="T17" fmla="*/ 26 h 61"/>
              <a:gd name="T18" fmla="*/ 26 w 52"/>
              <a:gd name="T19" fmla="*/ 51 h 61"/>
              <a:gd name="T20" fmla="*/ 43 w 52"/>
              <a:gd name="T21" fmla="*/ 26 h 61"/>
              <a:gd name="T22" fmla="*/ 26 w 52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1">
                <a:moveTo>
                  <a:pt x="26" y="60"/>
                </a:moveTo>
                <a:lnTo>
                  <a:pt x="26" y="60"/>
                </a:lnTo>
                <a:cubicBezTo>
                  <a:pt x="9" y="60"/>
                  <a:pt x="0" y="42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43" y="0"/>
                  <a:pt x="51" y="17"/>
                  <a:pt x="51" y="26"/>
                </a:cubicBezTo>
                <a:cubicBezTo>
                  <a:pt x="51" y="42"/>
                  <a:pt x="43" y="60"/>
                  <a:pt x="26" y="60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8" y="9"/>
                  <a:pt x="9" y="17"/>
                  <a:pt x="9" y="26"/>
                </a:cubicBezTo>
                <a:cubicBezTo>
                  <a:pt x="9" y="42"/>
                  <a:pt x="18" y="51"/>
                  <a:pt x="26" y="51"/>
                </a:cubicBezTo>
                <a:cubicBezTo>
                  <a:pt x="34" y="51"/>
                  <a:pt x="43" y="42"/>
                  <a:pt x="43" y="26"/>
                </a:cubicBezTo>
                <a:cubicBezTo>
                  <a:pt x="43" y="17"/>
                  <a:pt x="34" y="9"/>
                  <a:pt x="26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56">
            <a:extLst>
              <a:ext uri="{FF2B5EF4-FFF2-40B4-BE49-F238E27FC236}">
                <a16:creationId xmlns:a16="http://schemas.microsoft.com/office/drawing/2014/main" id="{C4134AC2-6241-E244-8CEC-CA5963DD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114" y="5595269"/>
            <a:ext cx="65841" cy="65841"/>
          </a:xfrm>
          <a:custGeom>
            <a:avLst/>
            <a:gdLst>
              <a:gd name="T0" fmla="*/ 34 w 60"/>
              <a:gd name="T1" fmla="*/ 59 h 60"/>
              <a:gd name="T2" fmla="*/ 34 w 60"/>
              <a:gd name="T3" fmla="*/ 59 h 60"/>
              <a:gd name="T4" fmla="*/ 0 w 60"/>
              <a:gd name="T5" fmla="*/ 34 h 60"/>
              <a:gd name="T6" fmla="*/ 34 w 60"/>
              <a:gd name="T7" fmla="*/ 0 h 60"/>
              <a:gd name="T8" fmla="*/ 59 w 60"/>
              <a:gd name="T9" fmla="*/ 34 h 60"/>
              <a:gd name="T10" fmla="*/ 34 w 60"/>
              <a:gd name="T11" fmla="*/ 59 h 60"/>
              <a:gd name="T12" fmla="*/ 34 w 60"/>
              <a:gd name="T13" fmla="*/ 8 h 60"/>
              <a:gd name="T14" fmla="*/ 34 w 60"/>
              <a:gd name="T15" fmla="*/ 8 h 60"/>
              <a:gd name="T16" fmla="*/ 8 w 60"/>
              <a:gd name="T17" fmla="*/ 34 h 60"/>
              <a:gd name="T18" fmla="*/ 34 w 60"/>
              <a:gd name="T19" fmla="*/ 50 h 60"/>
              <a:gd name="T20" fmla="*/ 50 w 60"/>
              <a:gd name="T21" fmla="*/ 34 h 60"/>
              <a:gd name="T22" fmla="*/ 34 w 60"/>
              <a:gd name="T23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60">
                <a:moveTo>
                  <a:pt x="34" y="59"/>
                </a:moveTo>
                <a:lnTo>
                  <a:pt x="34" y="59"/>
                </a:lnTo>
                <a:cubicBezTo>
                  <a:pt x="16" y="59"/>
                  <a:pt x="0" y="42"/>
                  <a:pt x="0" y="34"/>
                </a:cubicBezTo>
                <a:cubicBezTo>
                  <a:pt x="0" y="16"/>
                  <a:pt x="16" y="0"/>
                  <a:pt x="34" y="0"/>
                </a:cubicBezTo>
                <a:cubicBezTo>
                  <a:pt x="42" y="0"/>
                  <a:pt x="59" y="16"/>
                  <a:pt x="59" y="34"/>
                </a:cubicBezTo>
                <a:cubicBezTo>
                  <a:pt x="59" y="42"/>
                  <a:pt x="42" y="59"/>
                  <a:pt x="34" y="59"/>
                </a:cubicBezTo>
                <a:close/>
                <a:moveTo>
                  <a:pt x="34" y="8"/>
                </a:moveTo>
                <a:lnTo>
                  <a:pt x="34" y="8"/>
                </a:lnTo>
                <a:cubicBezTo>
                  <a:pt x="16" y="8"/>
                  <a:pt x="8" y="16"/>
                  <a:pt x="8" y="34"/>
                </a:cubicBezTo>
                <a:cubicBezTo>
                  <a:pt x="8" y="42"/>
                  <a:pt x="16" y="50"/>
                  <a:pt x="34" y="50"/>
                </a:cubicBezTo>
                <a:cubicBezTo>
                  <a:pt x="42" y="50"/>
                  <a:pt x="50" y="42"/>
                  <a:pt x="50" y="34"/>
                </a:cubicBezTo>
                <a:cubicBezTo>
                  <a:pt x="50" y="16"/>
                  <a:pt x="42" y="8"/>
                  <a:pt x="3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57">
            <a:extLst>
              <a:ext uri="{FF2B5EF4-FFF2-40B4-BE49-F238E27FC236}">
                <a16:creationId xmlns:a16="http://schemas.microsoft.com/office/drawing/2014/main" id="{E493249B-D01B-E741-9F73-FC69D5F8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027" y="5595269"/>
            <a:ext cx="56435" cy="65841"/>
          </a:xfrm>
          <a:custGeom>
            <a:avLst/>
            <a:gdLst>
              <a:gd name="T0" fmla="*/ 25 w 52"/>
              <a:gd name="T1" fmla="*/ 59 h 60"/>
              <a:gd name="T2" fmla="*/ 25 w 52"/>
              <a:gd name="T3" fmla="*/ 59 h 60"/>
              <a:gd name="T4" fmla="*/ 0 w 52"/>
              <a:gd name="T5" fmla="*/ 34 h 60"/>
              <a:gd name="T6" fmla="*/ 25 w 52"/>
              <a:gd name="T7" fmla="*/ 0 h 60"/>
              <a:gd name="T8" fmla="*/ 51 w 52"/>
              <a:gd name="T9" fmla="*/ 34 h 60"/>
              <a:gd name="T10" fmla="*/ 25 w 52"/>
              <a:gd name="T11" fmla="*/ 59 h 60"/>
              <a:gd name="T12" fmla="*/ 25 w 52"/>
              <a:gd name="T13" fmla="*/ 8 h 60"/>
              <a:gd name="T14" fmla="*/ 25 w 52"/>
              <a:gd name="T15" fmla="*/ 8 h 60"/>
              <a:gd name="T16" fmla="*/ 8 w 52"/>
              <a:gd name="T17" fmla="*/ 34 h 60"/>
              <a:gd name="T18" fmla="*/ 25 w 52"/>
              <a:gd name="T19" fmla="*/ 50 h 60"/>
              <a:gd name="T20" fmla="*/ 42 w 52"/>
              <a:gd name="T21" fmla="*/ 34 h 60"/>
              <a:gd name="T22" fmla="*/ 25 w 52"/>
              <a:gd name="T23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0">
                <a:moveTo>
                  <a:pt x="25" y="59"/>
                </a:moveTo>
                <a:lnTo>
                  <a:pt x="25" y="59"/>
                </a:lnTo>
                <a:cubicBezTo>
                  <a:pt x="8" y="59"/>
                  <a:pt x="0" y="42"/>
                  <a:pt x="0" y="34"/>
                </a:cubicBezTo>
                <a:cubicBezTo>
                  <a:pt x="0" y="16"/>
                  <a:pt x="8" y="0"/>
                  <a:pt x="25" y="0"/>
                </a:cubicBezTo>
                <a:cubicBezTo>
                  <a:pt x="42" y="0"/>
                  <a:pt x="51" y="16"/>
                  <a:pt x="51" y="34"/>
                </a:cubicBezTo>
                <a:cubicBezTo>
                  <a:pt x="51" y="42"/>
                  <a:pt x="42" y="59"/>
                  <a:pt x="25" y="59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8" y="16"/>
                  <a:pt x="8" y="34"/>
                </a:cubicBezTo>
                <a:cubicBezTo>
                  <a:pt x="8" y="42"/>
                  <a:pt x="17" y="50"/>
                  <a:pt x="25" y="50"/>
                </a:cubicBezTo>
                <a:cubicBezTo>
                  <a:pt x="34" y="50"/>
                  <a:pt x="42" y="42"/>
                  <a:pt x="42" y="34"/>
                </a:cubicBezTo>
                <a:cubicBezTo>
                  <a:pt x="42" y="16"/>
                  <a:pt x="34" y="8"/>
                  <a:pt x="25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58">
            <a:extLst>
              <a:ext uri="{FF2B5EF4-FFF2-40B4-BE49-F238E27FC236}">
                <a16:creationId xmlns:a16="http://schemas.microsoft.com/office/drawing/2014/main" id="{4242FDE2-5EE0-DB4E-B220-7644A5A8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832" y="5595269"/>
            <a:ext cx="56435" cy="65841"/>
          </a:xfrm>
          <a:custGeom>
            <a:avLst/>
            <a:gdLst>
              <a:gd name="T0" fmla="*/ 26 w 52"/>
              <a:gd name="T1" fmla="*/ 59 h 60"/>
              <a:gd name="T2" fmla="*/ 26 w 52"/>
              <a:gd name="T3" fmla="*/ 59 h 60"/>
              <a:gd name="T4" fmla="*/ 0 w 52"/>
              <a:gd name="T5" fmla="*/ 34 h 60"/>
              <a:gd name="T6" fmla="*/ 26 w 52"/>
              <a:gd name="T7" fmla="*/ 0 h 60"/>
              <a:gd name="T8" fmla="*/ 51 w 52"/>
              <a:gd name="T9" fmla="*/ 34 h 60"/>
              <a:gd name="T10" fmla="*/ 26 w 52"/>
              <a:gd name="T11" fmla="*/ 59 h 60"/>
              <a:gd name="T12" fmla="*/ 26 w 52"/>
              <a:gd name="T13" fmla="*/ 8 h 60"/>
              <a:gd name="T14" fmla="*/ 26 w 52"/>
              <a:gd name="T15" fmla="*/ 8 h 60"/>
              <a:gd name="T16" fmla="*/ 9 w 52"/>
              <a:gd name="T17" fmla="*/ 34 h 60"/>
              <a:gd name="T18" fmla="*/ 26 w 52"/>
              <a:gd name="T19" fmla="*/ 50 h 60"/>
              <a:gd name="T20" fmla="*/ 43 w 52"/>
              <a:gd name="T21" fmla="*/ 34 h 60"/>
              <a:gd name="T22" fmla="*/ 26 w 52"/>
              <a:gd name="T23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0">
                <a:moveTo>
                  <a:pt x="26" y="59"/>
                </a:moveTo>
                <a:lnTo>
                  <a:pt x="26" y="59"/>
                </a:lnTo>
                <a:cubicBezTo>
                  <a:pt x="9" y="59"/>
                  <a:pt x="0" y="42"/>
                  <a:pt x="0" y="34"/>
                </a:cubicBezTo>
                <a:cubicBezTo>
                  <a:pt x="0" y="16"/>
                  <a:pt x="9" y="0"/>
                  <a:pt x="26" y="0"/>
                </a:cubicBezTo>
                <a:cubicBezTo>
                  <a:pt x="43" y="0"/>
                  <a:pt x="51" y="16"/>
                  <a:pt x="51" y="34"/>
                </a:cubicBezTo>
                <a:cubicBezTo>
                  <a:pt x="51" y="42"/>
                  <a:pt x="43" y="59"/>
                  <a:pt x="26" y="59"/>
                </a:cubicBezTo>
                <a:close/>
                <a:moveTo>
                  <a:pt x="26" y="8"/>
                </a:moveTo>
                <a:lnTo>
                  <a:pt x="26" y="8"/>
                </a:lnTo>
                <a:cubicBezTo>
                  <a:pt x="18" y="8"/>
                  <a:pt x="9" y="16"/>
                  <a:pt x="9" y="34"/>
                </a:cubicBezTo>
                <a:cubicBezTo>
                  <a:pt x="9" y="42"/>
                  <a:pt x="18" y="50"/>
                  <a:pt x="26" y="50"/>
                </a:cubicBezTo>
                <a:cubicBezTo>
                  <a:pt x="34" y="50"/>
                  <a:pt x="43" y="42"/>
                  <a:pt x="43" y="34"/>
                </a:cubicBezTo>
                <a:cubicBezTo>
                  <a:pt x="43" y="16"/>
                  <a:pt x="34" y="8"/>
                  <a:pt x="26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59">
            <a:extLst>
              <a:ext uri="{FF2B5EF4-FFF2-40B4-BE49-F238E27FC236}">
                <a16:creationId xmlns:a16="http://schemas.microsoft.com/office/drawing/2014/main" id="{09C35CBD-F186-F048-BC67-48BC7248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926" y="5524723"/>
            <a:ext cx="705437" cy="705437"/>
          </a:xfrm>
          <a:custGeom>
            <a:avLst/>
            <a:gdLst>
              <a:gd name="T0" fmla="*/ 331 w 663"/>
              <a:gd name="T1" fmla="*/ 661 h 662"/>
              <a:gd name="T2" fmla="*/ 331 w 663"/>
              <a:gd name="T3" fmla="*/ 661 h 662"/>
              <a:gd name="T4" fmla="*/ 94 w 663"/>
              <a:gd name="T5" fmla="*/ 568 h 662"/>
              <a:gd name="T6" fmla="*/ 0 w 663"/>
              <a:gd name="T7" fmla="*/ 331 h 662"/>
              <a:gd name="T8" fmla="*/ 94 w 663"/>
              <a:gd name="T9" fmla="*/ 93 h 662"/>
              <a:gd name="T10" fmla="*/ 331 w 663"/>
              <a:gd name="T11" fmla="*/ 0 h 662"/>
              <a:gd name="T12" fmla="*/ 569 w 663"/>
              <a:gd name="T13" fmla="*/ 93 h 662"/>
              <a:gd name="T14" fmla="*/ 662 w 663"/>
              <a:gd name="T15" fmla="*/ 331 h 662"/>
              <a:gd name="T16" fmla="*/ 569 w 663"/>
              <a:gd name="T17" fmla="*/ 568 h 662"/>
              <a:gd name="T18" fmla="*/ 331 w 663"/>
              <a:gd name="T19" fmla="*/ 661 h 662"/>
              <a:gd name="T20" fmla="*/ 331 w 663"/>
              <a:gd name="T21" fmla="*/ 42 h 662"/>
              <a:gd name="T22" fmla="*/ 331 w 663"/>
              <a:gd name="T23" fmla="*/ 42 h 662"/>
              <a:gd name="T24" fmla="*/ 43 w 663"/>
              <a:gd name="T25" fmla="*/ 331 h 662"/>
              <a:gd name="T26" fmla="*/ 331 w 663"/>
              <a:gd name="T27" fmla="*/ 619 h 662"/>
              <a:gd name="T28" fmla="*/ 620 w 663"/>
              <a:gd name="T29" fmla="*/ 331 h 662"/>
              <a:gd name="T30" fmla="*/ 331 w 663"/>
              <a:gd name="T31" fmla="*/ 42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3" h="662">
                <a:moveTo>
                  <a:pt x="331" y="661"/>
                </a:moveTo>
                <a:lnTo>
                  <a:pt x="331" y="661"/>
                </a:lnTo>
                <a:cubicBezTo>
                  <a:pt x="246" y="661"/>
                  <a:pt x="162" y="627"/>
                  <a:pt x="94" y="568"/>
                </a:cubicBezTo>
                <a:cubicBezTo>
                  <a:pt x="34" y="500"/>
                  <a:pt x="0" y="415"/>
                  <a:pt x="0" y="331"/>
                </a:cubicBezTo>
                <a:cubicBezTo>
                  <a:pt x="0" y="237"/>
                  <a:pt x="34" y="161"/>
                  <a:pt x="94" y="93"/>
                </a:cubicBezTo>
                <a:cubicBezTo>
                  <a:pt x="162" y="34"/>
                  <a:pt x="246" y="0"/>
                  <a:pt x="331" y="0"/>
                </a:cubicBezTo>
                <a:cubicBezTo>
                  <a:pt x="416" y="0"/>
                  <a:pt x="501" y="34"/>
                  <a:pt x="569" y="93"/>
                </a:cubicBezTo>
                <a:cubicBezTo>
                  <a:pt x="628" y="161"/>
                  <a:pt x="662" y="237"/>
                  <a:pt x="662" y="331"/>
                </a:cubicBezTo>
                <a:cubicBezTo>
                  <a:pt x="662" y="415"/>
                  <a:pt x="628" y="500"/>
                  <a:pt x="569" y="568"/>
                </a:cubicBezTo>
                <a:cubicBezTo>
                  <a:pt x="501" y="627"/>
                  <a:pt x="416" y="661"/>
                  <a:pt x="331" y="661"/>
                </a:cubicBezTo>
                <a:close/>
                <a:moveTo>
                  <a:pt x="331" y="42"/>
                </a:moveTo>
                <a:lnTo>
                  <a:pt x="331" y="42"/>
                </a:lnTo>
                <a:cubicBezTo>
                  <a:pt x="170" y="42"/>
                  <a:pt x="43" y="169"/>
                  <a:pt x="43" y="331"/>
                </a:cubicBezTo>
                <a:cubicBezTo>
                  <a:pt x="43" y="492"/>
                  <a:pt x="170" y="619"/>
                  <a:pt x="331" y="619"/>
                </a:cubicBezTo>
                <a:cubicBezTo>
                  <a:pt x="493" y="619"/>
                  <a:pt x="620" y="492"/>
                  <a:pt x="620" y="331"/>
                </a:cubicBezTo>
                <a:cubicBezTo>
                  <a:pt x="620" y="169"/>
                  <a:pt x="493" y="42"/>
                  <a:pt x="331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60">
            <a:extLst>
              <a:ext uri="{FF2B5EF4-FFF2-40B4-BE49-F238E27FC236}">
                <a16:creationId xmlns:a16="http://schemas.microsoft.com/office/drawing/2014/main" id="{EA78925C-7025-C144-8CAC-06905F000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578" y="5604674"/>
            <a:ext cx="545538" cy="545538"/>
          </a:xfrm>
          <a:custGeom>
            <a:avLst/>
            <a:gdLst>
              <a:gd name="T0" fmla="*/ 254 w 510"/>
              <a:gd name="T1" fmla="*/ 509 h 510"/>
              <a:gd name="T2" fmla="*/ 254 w 510"/>
              <a:gd name="T3" fmla="*/ 509 h 510"/>
              <a:gd name="T4" fmla="*/ 0 w 510"/>
              <a:gd name="T5" fmla="*/ 255 h 510"/>
              <a:gd name="T6" fmla="*/ 254 w 510"/>
              <a:gd name="T7" fmla="*/ 0 h 510"/>
              <a:gd name="T8" fmla="*/ 509 w 510"/>
              <a:gd name="T9" fmla="*/ 255 h 510"/>
              <a:gd name="T10" fmla="*/ 254 w 510"/>
              <a:gd name="T11" fmla="*/ 509 h 510"/>
              <a:gd name="T12" fmla="*/ 254 w 510"/>
              <a:gd name="T13" fmla="*/ 42 h 510"/>
              <a:gd name="T14" fmla="*/ 254 w 510"/>
              <a:gd name="T15" fmla="*/ 42 h 510"/>
              <a:gd name="T16" fmla="*/ 42 w 510"/>
              <a:gd name="T17" fmla="*/ 255 h 510"/>
              <a:gd name="T18" fmla="*/ 254 w 510"/>
              <a:gd name="T19" fmla="*/ 467 h 510"/>
              <a:gd name="T20" fmla="*/ 466 w 510"/>
              <a:gd name="T21" fmla="*/ 255 h 510"/>
              <a:gd name="T22" fmla="*/ 254 w 510"/>
              <a:gd name="T23" fmla="*/ 4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0" h="510">
                <a:moveTo>
                  <a:pt x="254" y="509"/>
                </a:moveTo>
                <a:lnTo>
                  <a:pt x="254" y="509"/>
                </a:lnTo>
                <a:cubicBezTo>
                  <a:pt x="119" y="509"/>
                  <a:pt x="0" y="390"/>
                  <a:pt x="0" y="255"/>
                </a:cubicBezTo>
                <a:cubicBezTo>
                  <a:pt x="0" y="110"/>
                  <a:pt x="119" y="0"/>
                  <a:pt x="254" y="0"/>
                </a:cubicBezTo>
                <a:cubicBezTo>
                  <a:pt x="399" y="0"/>
                  <a:pt x="509" y="110"/>
                  <a:pt x="509" y="255"/>
                </a:cubicBezTo>
                <a:cubicBezTo>
                  <a:pt x="509" y="390"/>
                  <a:pt x="399" y="509"/>
                  <a:pt x="254" y="509"/>
                </a:cubicBezTo>
                <a:close/>
                <a:moveTo>
                  <a:pt x="254" y="42"/>
                </a:moveTo>
                <a:lnTo>
                  <a:pt x="254" y="42"/>
                </a:lnTo>
                <a:cubicBezTo>
                  <a:pt x="135" y="42"/>
                  <a:pt x="42" y="136"/>
                  <a:pt x="42" y="255"/>
                </a:cubicBezTo>
                <a:cubicBezTo>
                  <a:pt x="42" y="373"/>
                  <a:pt x="135" y="467"/>
                  <a:pt x="254" y="467"/>
                </a:cubicBezTo>
                <a:cubicBezTo>
                  <a:pt x="373" y="467"/>
                  <a:pt x="466" y="373"/>
                  <a:pt x="466" y="255"/>
                </a:cubicBezTo>
                <a:cubicBezTo>
                  <a:pt x="466" y="136"/>
                  <a:pt x="373" y="42"/>
                  <a:pt x="254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61">
            <a:extLst>
              <a:ext uri="{FF2B5EF4-FFF2-40B4-BE49-F238E27FC236}">
                <a16:creationId xmlns:a16="http://schemas.microsoft.com/office/drawing/2014/main" id="{C98DAD7F-4512-884A-A4D7-E01B9E4A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695" y="5741057"/>
            <a:ext cx="164603" cy="263363"/>
          </a:xfrm>
          <a:custGeom>
            <a:avLst/>
            <a:gdLst>
              <a:gd name="T0" fmla="*/ 68 w 154"/>
              <a:gd name="T1" fmla="*/ 246 h 247"/>
              <a:gd name="T2" fmla="*/ 68 w 154"/>
              <a:gd name="T3" fmla="*/ 246 h 247"/>
              <a:gd name="T4" fmla="*/ 8 w 154"/>
              <a:gd name="T5" fmla="*/ 238 h 247"/>
              <a:gd name="T6" fmla="*/ 0 w 154"/>
              <a:gd name="T7" fmla="*/ 212 h 247"/>
              <a:gd name="T8" fmla="*/ 25 w 154"/>
              <a:gd name="T9" fmla="*/ 204 h 247"/>
              <a:gd name="T10" fmla="*/ 102 w 154"/>
              <a:gd name="T11" fmla="*/ 204 h 247"/>
              <a:gd name="T12" fmla="*/ 119 w 154"/>
              <a:gd name="T13" fmla="*/ 178 h 247"/>
              <a:gd name="T14" fmla="*/ 68 w 154"/>
              <a:gd name="T15" fmla="*/ 136 h 247"/>
              <a:gd name="T16" fmla="*/ 25 w 154"/>
              <a:gd name="T17" fmla="*/ 111 h 247"/>
              <a:gd name="T18" fmla="*/ 0 w 154"/>
              <a:gd name="T19" fmla="*/ 68 h 247"/>
              <a:gd name="T20" fmla="*/ 34 w 154"/>
              <a:gd name="T21" fmla="*/ 17 h 247"/>
              <a:gd name="T22" fmla="*/ 144 w 154"/>
              <a:gd name="T23" fmla="*/ 17 h 247"/>
              <a:gd name="T24" fmla="*/ 153 w 154"/>
              <a:gd name="T25" fmla="*/ 34 h 247"/>
              <a:gd name="T26" fmla="*/ 127 w 154"/>
              <a:gd name="T27" fmla="*/ 43 h 247"/>
              <a:gd name="T28" fmla="*/ 51 w 154"/>
              <a:gd name="T29" fmla="*/ 43 h 247"/>
              <a:gd name="T30" fmla="*/ 34 w 154"/>
              <a:gd name="T31" fmla="*/ 68 h 247"/>
              <a:gd name="T32" fmla="*/ 85 w 154"/>
              <a:gd name="T33" fmla="*/ 111 h 247"/>
              <a:gd name="T34" fmla="*/ 127 w 154"/>
              <a:gd name="T35" fmla="*/ 136 h 247"/>
              <a:gd name="T36" fmla="*/ 153 w 154"/>
              <a:gd name="T37" fmla="*/ 178 h 247"/>
              <a:gd name="T38" fmla="*/ 119 w 154"/>
              <a:gd name="T39" fmla="*/ 229 h 247"/>
              <a:gd name="T40" fmla="*/ 68 w 154"/>
              <a:gd name="T4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4" h="247">
                <a:moveTo>
                  <a:pt x="68" y="246"/>
                </a:moveTo>
                <a:lnTo>
                  <a:pt x="68" y="246"/>
                </a:lnTo>
                <a:cubicBezTo>
                  <a:pt x="51" y="246"/>
                  <a:pt x="34" y="246"/>
                  <a:pt x="8" y="238"/>
                </a:cubicBezTo>
                <a:cubicBezTo>
                  <a:pt x="0" y="229"/>
                  <a:pt x="0" y="221"/>
                  <a:pt x="0" y="212"/>
                </a:cubicBezTo>
                <a:cubicBezTo>
                  <a:pt x="8" y="204"/>
                  <a:pt x="17" y="204"/>
                  <a:pt x="25" y="204"/>
                </a:cubicBezTo>
                <a:cubicBezTo>
                  <a:pt x="51" y="221"/>
                  <a:pt x="85" y="221"/>
                  <a:pt x="102" y="204"/>
                </a:cubicBezTo>
                <a:cubicBezTo>
                  <a:pt x="119" y="204"/>
                  <a:pt x="119" y="196"/>
                  <a:pt x="119" y="178"/>
                </a:cubicBezTo>
                <a:cubicBezTo>
                  <a:pt x="119" y="162"/>
                  <a:pt x="93" y="153"/>
                  <a:pt x="68" y="136"/>
                </a:cubicBezTo>
                <a:cubicBezTo>
                  <a:pt x="51" y="128"/>
                  <a:pt x="42" y="128"/>
                  <a:pt x="25" y="111"/>
                </a:cubicBezTo>
                <a:cubicBezTo>
                  <a:pt x="8" y="102"/>
                  <a:pt x="0" y="85"/>
                  <a:pt x="0" y="68"/>
                </a:cubicBezTo>
                <a:cubicBezTo>
                  <a:pt x="0" y="51"/>
                  <a:pt x="8" y="26"/>
                  <a:pt x="34" y="17"/>
                </a:cubicBezTo>
                <a:cubicBezTo>
                  <a:pt x="59" y="0"/>
                  <a:pt x="102" y="0"/>
                  <a:pt x="144" y="17"/>
                </a:cubicBezTo>
                <a:cubicBezTo>
                  <a:pt x="153" y="17"/>
                  <a:pt x="153" y="26"/>
                  <a:pt x="153" y="34"/>
                </a:cubicBezTo>
                <a:cubicBezTo>
                  <a:pt x="144" y="43"/>
                  <a:pt x="136" y="43"/>
                  <a:pt x="127" y="43"/>
                </a:cubicBezTo>
                <a:cubicBezTo>
                  <a:pt x="102" y="34"/>
                  <a:pt x="68" y="34"/>
                  <a:pt x="51" y="43"/>
                </a:cubicBezTo>
                <a:cubicBezTo>
                  <a:pt x="42" y="51"/>
                  <a:pt x="34" y="60"/>
                  <a:pt x="34" y="68"/>
                </a:cubicBezTo>
                <a:cubicBezTo>
                  <a:pt x="34" y="85"/>
                  <a:pt x="59" y="102"/>
                  <a:pt x="85" y="111"/>
                </a:cubicBezTo>
                <a:cubicBezTo>
                  <a:pt x="102" y="119"/>
                  <a:pt x="119" y="128"/>
                  <a:pt x="127" y="136"/>
                </a:cubicBezTo>
                <a:cubicBezTo>
                  <a:pt x="144" y="153"/>
                  <a:pt x="153" y="162"/>
                  <a:pt x="153" y="178"/>
                </a:cubicBezTo>
                <a:cubicBezTo>
                  <a:pt x="153" y="204"/>
                  <a:pt x="144" y="221"/>
                  <a:pt x="119" y="229"/>
                </a:cubicBezTo>
                <a:cubicBezTo>
                  <a:pt x="110" y="246"/>
                  <a:pt x="93" y="246"/>
                  <a:pt x="68" y="2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62">
            <a:extLst>
              <a:ext uri="{FF2B5EF4-FFF2-40B4-BE49-F238E27FC236}">
                <a16:creationId xmlns:a16="http://schemas.microsoft.com/office/drawing/2014/main" id="{04B1D1DC-F9FF-1447-B328-7FAFBAE0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34" y="5679921"/>
            <a:ext cx="37623" cy="65841"/>
          </a:xfrm>
          <a:custGeom>
            <a:avLst/>
            <a:gdLst>
              <a:gd name="T0" fmla="*/ 17 w 35"/>
              <a:gd name="T1" fmla="*/ 59 h 60"/>
              <a:gd name="T2" fmla="*/ 17 w 35"/>
              <a:gd name="T3" fmla="*/ 59 h 60"/>
              <a:gd name="T4" fmla="*/ 0 w 35"/>
              <a:gd name="T5" fmla="*/ 42 h 60"/>
              <a:gd name="T6" fmla="*/ 0 w 35"/>
              <a:gd name="T7" fmla="*/ 17 h 60"/>
              <a:gd name="T8" fmla="*/ 17 w 35"/>
              <a:gd name="T9" fmla="*/ 0 h 60"/>
              <a:gd name="T10" fmla="*/ 34 w 35"/>
              <a:gd name="T11" fmla="*/ 17 h 60"/>
              <a:gd name="T12" fmla="*/ 34 w 35"/>
              <a:gd name="T13" fmla="*/ 42 h 60"/>
              <a:gd name="T14" fmla="*/ 17 w 35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0">
                <a:moveTo>
                  <a:pt x="17" y="59"/>
                </a:moveTo>
                <a:lnTo>
                  <a:pt x="17" y="59"/>
                </a:lnTo>
                <a:cubicBezTo>
                  <a:pt x="9" y="59"/>
                  <a:pt x="0" y="51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51"/>
                  <a:pt x="26" y="59"/>
                  <a:pt x="17" y="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63">
            <a:extLst>
              <a:ext uri="{FF2B5EF4-FFF2-40B4-BE49-F238E27FC236}">
                <a16:creationId xmlns:a16="http://schemas.microsoft.com/office/drawing/2014/main" id="{7E84F09D-8D3B-CB4D-B920-58B7BD5A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34" y="6013826"/>
            <a:ext cx="37623" cy="56435"/>
          </a:xfrm>
          <a:custGeom>
            <a:avLst/>
            <a:gdLst>
              <a:gd name="T0" fmla="*/ 17 w 35"/>
              <a:gd name="T1" fmla="*/ 51 h 52"/>
              <a:gd name="T2" fmla="*/ 17 w 35"/>
              <a:gd name="T3" fmla="*/ 51 h 52"/>
              <a:gd name="T4" fmla="*/ 0 w 35"/>
              <a:gd name="T5" fmla="*/ 34 h 52"/>
              <a:gd name="T6" fmla="*/ 0 w 35"/>
              <a:gd name="T7" fmla="*/ 17 h 52"/>
              <a:gd name="T8" fmla="*/ 17 w 35"/>
              <a:gd name="T9" fmla="*/ 0 h 52"/>
              <a:gd name="T10" fmla="*/ 34 w 35"/>
              <a:gd name="T11" fmla="*/ 17 h 52"/>
              <a:gd name="T12" fmla="*/ 34 w 35"/>
              <a:gd name="T13" fmla="*/ 34 h 52"/>
              <a:gd name="T14" fmla="*/ 17 w 3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2">
                <a:moveTo>
                  <a:pt x="17" y="51"/>
                </a:moveTo>
                <a:lnTo>
                  <a:pt x="17" y="51"/>
                </a:lnTo>
                <a:cubicBezTo>
                  <a:pt x="9" y="51"/>
                  <a:pt x="0" y="42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42"/>
                  <a:pt x="26" y="51"/>
                  <a:pt x="17" y="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64">
            <a:extLst>
              <a:ext uri="{FF2B5EF4-FFF2-40B4-BE49-F238E27FC236}">
                <a16:creationId xmlns:a16="http://schemas.microsoft.com/office/drawing/2014/main" id="{1D3BBC0F-B22A-6442-9CEB-277778A0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1473" y="5369529"/>
            <a:ext cx="1147511" cy="1015829"/>
          </a:xfrm>
          <a:custGeom>
            <a:avLst/>
            <a:gdLst>
              <a:gd name="T0" fmla="*/ 534 w 1078"/>
              <a:gd name="T1" fmla="*/ 950 h 951"/>
              <a:gd name="T2" fmla="*/ 534 w 1078"/>
              <a:gd name="T3" fmla="*/ 950 h 951"/>
              <a:gd name="T4" fmla="*/ 153 w 1078"/>
              <a:gd name="T5" fmla="*/ 797 h 951"/>
              <a:gd name="T6" fmla="*/ 0 w 1078"/>
              <a:gd name="T7" fmla="*/ 415 h 951"/>
              <a:gd name="T8" fmla="*/ 42 w 1078"/>
              <a:gd name="T9" fmla="*/ 195 h 951"/>
              <a:gd name="T10" fmla="*/ 178 w 1078"/>
              <a:gd name="T11" fmla="*/ 16 h 951"/>
              <a:gd name="T12" fmla="*/ 212 w 1078"/>
              <a:gd name="T13" fmla="*/ 16 h 951"/>
              <a:gd name="T14" fmla="*/ 212 w 1078"/>
              <a:gd name="T15" fmla="*/ 59 h 951"/>
              <a:gd name="T16" fmla="*/ 93 w 1078"/>
              <a:gd name="T17" fmla="*/ 220 h 951"/>
              <a:gd name="T18" fmla="*/ 51 w 1078"/>
              <a:gd name="T19" fmla="*/ 415 h 951"/>
              <a:gd name="T20" fmla="*/ 195 w 1078"/>
              <a:gd name="T21" fmla="*/ 755 h 951"/>
              <a:gd name="T22" fmla="*/ 534 w 1078"/>
              <a:gd name="T23" fmla="*/ 899 h 951"/>
              <a:gd name="T24" fmla="*/ 874 w 1078"/>
              <a:gd name="T25" fmla="*/ 755 h 951"/>
              <a:gd name="T26" fmla="*/ 1018 w 1078"/>
              <a:gd name="T27" fmla="*/ 415 h 951"/>
              <a:gd name="T28" fmla="*/ 857 w 1078"/>
              <a:gd name="T29" fmla="*/ 50 h 951"/>
              <a:gd name="T30" fmla="*/ 848 w 1078"/>
              <a:gd name="T31" fmla="*/ 16 h 951"/>
              <a:gd name="T32" fmla="*/ 891 w 1078"/>
              <a:gd name="T33" fmla="*/ 8 h 951"/>
              <a:gd name="T34" fmla="*/ 1077 w 1078"/>
              <a:gd name="T35" fmla="*/ 415 h 951"/>
              <a:gd name="T36" fmla="*/ 916 w 1078"/>
              <a:gd name="T37" fmla="*/ 797 h 951"/>
              <a:gd name="T38" fmla="*/ 534 w 1078"/>
              <a:gd name="T39" fmla="*/ 95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78" h="951">
                <a:moveTo>
                  <a:pt x="534" y="950"/>
                </a:moveTo>
                <a:lnTo>
                  <a:pt x="534" y="950"/>
                </a:lnTo>
                <a:cubicBezTo>
                  <a:pt x="390" y="950"/>
                  <a:pt x="254" y="899"/>
                  <a:pt x="153" y="797"/>
                </a:cubicBezTo>
                <a:cubicBezTo>
                  <a:pt x="51" y="695"/>
                  <a:pt x="0" y="559"/>
                  <a:pt x="0" y="415"/>
                </a:cubicBezTo>
                <a:cubicBezTo>
                  <a:pt x="0" y="339"/>
                  <a:pt x="17" y="262"/>
                  <a:pt x="42" y="195"/>
                </a:cubicBezTo>
                <a:cubicBezTo>
                  <a:pt x="76" y="127"/>
                  <a:pt x="119" y="67"/>
                  <a:pt x="178" y="16"/>
                </a:cubicBezTo>
                <a:cubicBezTo>
                  <a:pt x="187" y="8"/>
                  <a:pt x="204" y="8"/>
                  <a:pt x="212" y="16"/>
                </a:cubicBezTo>
                <a:cubicBezTo>
                  <a:pt x="220" y="34"/>
                  <a:pt x="220" y="50"/>
                  <a:pt x="212" y="59"/>
                </a:cubicBezTo>
                <a:cubicBezTo>
                  <a:pt x="161" y="101"/>
                  <a:pt x="127" y="152"/>
                  <a:pt x="93" y="220"/>
                </a:cubicBezTo>
                <a:cubicBezTo>
                  <a:pt x="68" y="279"/>
                  <a:pt x="51" y="347"/>
                  <a:pt x="51" y="415"/>
                </a:cubicBezTo>
                <a:cubicBezTo>
                  <a:pt x="51" y="543"/>
                  <a:pt x="102" y="670"/>
                  <a:pt x="195" y="755"/>
                </a:cubicBezTo>
                <a:cubicBezTo>
                  <a:pt x="288" y="848"/>
                  <a:pt x="407" y="899"/>
                  <a:pt x="534" y="899"/>
                </a:cubicBezTo>
                <a:cubicBezTo>
                  <a:pt x="662" y="899"/>
                  <a:pt x="789" y="848"/>
                  <a:pt x="874" y="755"/>
                </a:cubicBezTo>
                <a:cubicBezTo>
                  <a:pt x="967" y="670"/>
                  <a:pt x="1018" y="543"/>
                  <a:pt x="1018" y="415"/>
                </a:cubicBezTo>
                <a:cubicBezTo>
                  <a:pt x="1018" y="279"/>
                  <a:pt x="959" y="144"/>
                  <a:pt x="857" y="50"/>
                </a:cubicBezTo>
                <a:cubicBezTo>
                  <a:pt x="840" y="42"/>
                  <a:pt x="840" y="25"/>
                  <a:pt x="848" y="16"/>
                </a:cubicBezTo>
                <a:cubicBezTo>
                  <a:pt x="857" y="0"/>
                  <a:pt x="882" y="0"/>
                  <a:pt x="891" y="8"/>
                </a:cubicBezTo>
                <a:cubicBezTo>
                  <a:pt x="1009" y="110"/>
                  <a:pt x="1077" y="262"/>
                  <a:pt x="1077" y="415"/>
                </a:cubicBezTo>
                <a:cubicBezTo>
                  <a:pt x="1077" y="559"/>
                  <a:pt x="1018" y="695"/>
                  <a:pt x="916" y="797"/>
                </a:cubicBezTo>
                <a:cubicBezTo>
                  <a:pt x="814" y="899"/>
                  <a:pt x="679" y="950"/>
                  <a:pt x="534" y="9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65">
            <a:extLst>
              <a:ext uri="{FF2B5EF4-FFF2-40B4-BE49-F238E27FC236}">
                <a16:creationId xmlns:a16="http://schemas.microsoft.com/office/drawing/2014/main" id="{EF30BE65-FAF7-8840-9D4D-54FFB612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459" y="6074966"/>
            <a:ext cx="536132" cy="244551"/>
          </a:xfrm>
          <a:custGeom>
            <a:avLst/>
            <a:gdLst>
              <a:gd name="T0" fmla="*/ 458 w 502"/>
              <a:gd name="T1" fmla="*/ 229 h 230"/>
              <a:gd name="T2" fmla="*/ 458 w 502"/>
              <a:gd name="T3" fmla="*/ 229 h 230"/>
              <a:gd name="T4" fmla="*/ 450 w 502"/>
              <a:gd name="T5" fmla="*/ 229 h 230"/>
              <a:gd name="T6" fmla="*/ 433 w 502"/>
              <a:gd name="T7" fmla="*/ 187 h 230"/>
              <a:gd name="T8" fmla="*/ 424 w 502"/>
              <a:gd name="T9" fmla="*/ 127 h 230"/>
              <a:gd name="T10" fmla="*/ 356 w 502"/>
              <a:gd name="T11" fmla="*/ 94 h 230"/>
              <a:gd name="T12" fmla="*/ 348 w 502"/>
              <a:gd name="T13" fmla="*/ 94 h 230"/>
              <a:gd name="T14" fmla="*/ 322 w 502"/>
              <a:gd name="T15" fmla="*/ 85 h 230"/>
              <a:gd name="T16" fmla="*/ 263 w 502"/>
              <a:gd name="T17" fmla="*/ 60 h 230"/>
              <a:gd name="T18" fmla="*/ 204 w 502"/>
              <a:gd name="T19" fmla="*/ 110 h 230"/>
              <a:gd name="T20" fmla="*/ 186 w 502"/>
              <a:gd name="T21" fmla="*/ 136 h 230"/>
              <a:gd name="T22" fmla="*/ 161 w 502"/>
              <a:gd name="T23" fmla="*/ 136 h 230"/>
              <a:gd name="T24" fmla="*/ 136 w 502"/>
              <a:gd name="T25" fmla="*/ 127 h 230"/>
              <a:gd name="T26" fmla="*/ 136 w 502"/>
              <a:gd name="T27" fmla="*/ 127 h 230"/>
              <a:gd name="T28" fmla="*/ 76 w 502"/>
              <a:gd name="T29" fmla="*/ 153 h 230"/>
              <a:gd name="T30" fmla="*/ 59 w 502"/>
              <a:gd name="T31" fmla="*/ 187 h 230"/>
              <a:gd name="T32" fmla="*/ 34 w 502"/>
              <a:gd name="T33" fmla="*/ 221 h 230"/>
              <a:gd name="T34" fmla="*/ 34 w 502"/>
              <a:gd name="T35" fmla="*/ 221 h 230"/>
              <a:gd name="T36" fmla="*/ 0 w 502"/>
              <a:gd name="T37" fmla="*/ 187 h 230"/>
              <a:gd name="T38" fmla="*/ 34 w 502"/>
              <a:gd name="T39" fmla="*/ 110 h 230"/>
              <a:gd name="T40" fmla="*/ 136 w 502"/>
              <a:gd name="T41" fmla="*/ 76 h 230"/>
              <a:gd name="T42" fmla="*/ 136 w 502"/>
              <a:gd name="T43" fmla="*/ 76 h 230"/>
              <a:gd name="T44" fmla="*/ 152 w 502"/>
              <a:gd name="T45" fmla="*/ 76 h 230"/>
              <a:gd name="T46" fmla="*/ 263 w 502"/>
              <a:gd name="T47" fmla="*/ 0 h 230"/>
              <a:gd name="T48" fmla="*/ 356 w 502"/>
              <a:gd name="T49" fmla="*/ 43 h 230"/>
              <a:gd name="T50" fmla="*/ 356 w 502"/>
              <a:gd name="T51" fmla="*/ 43 h 230"/>
              <a:gd name="T52" fmla="*/ 467 w 502"/>
              <a:gd name="T53" fmla="*/ 94 h 230"/>
              <a:gd name="T54" fmla="*/ 492 w 502"/>
              <a:gd name="T55" fmla="*/ 204 h 230"/>
              <a:gd name="T56" fmla="*/ 458 w 502"/>
              <a:gd name="T5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2" h="230">
                <a:moveTo>
                  <a:pt x="458" y="229"/>
                </a:moveTo>
                <a:lnTo>
                  <a:pt x="458" y="229"/>
                </a:lnTo>
                <a:cubicBezTo>
                  <a:pt x="458" y="229"/>
                  <a:pt x="458" y="229"/>
                  <a:pt x="450" y="229"/>
                </a:cubicBezTo>
                <a:cubicBezTo>
                  <a:pt x="441" y="221"/>
                  <a:pt x="433" y="204"/>
                  <a:pt x="433" y="187"/>
                </a:cubicBezTo>
                <a:cubicBezTo>
                  <a:pt x="441" y="170"/>
                  <a:pt x="441" y="144"/>
                  <a:pt x="424" y="127"/>
                </a:cubicBezTo>
                <a:cubicBezTo>
                  <a:pt x="407" y="110"/>
                  <a:pt x="390" y="94"/>
                  <a:pt x="356" y="94"/>
                </a:cubicBezTo>
                <a:lnTo>
                  <a:pt x="348" y="94"/>
                </a:lnTo>
                <a:cubicBezTo>
                  <a:pt x="339" y="94"/>
                  <a:pt x="322" y="94"/>
                  <a:pt x="322" y="85"/>
                </a:cubicBezTo>
                <a:cubicBezTo>
                  <a:pt x="305" y="68"/>
                  <a:pt x="288" y="60"/>
                  <a:pt x="263" y="60"/>
                </a:cubicBezTo>
                <a:cubicBezTo>
                  <a:pt x="237" y="60"/>
                  <a:pt x="204" y="85"/>
                  <a:pt x="204" y="110"/>
                </a:cubicBezTo>
                <a:cubicBezTo>
                  <a:pt x="204" y="119"/>
                  <a:pt x="195" y="127"/>
                  <a:pt x="186" y="136"/>
                </a:cubicBezTo>
                <a:cubicBezTo>
                  <a:pt x="186" y="136"/>
                  <a:pt x="170" y="136"/>
                  <a:pt x="161" y="136"/>
                </a:cubicBezTo>
                <a:cubicBezTo>
                  <a:pt x="161" y="136"/>
                  <a:pt x="152" y="127"/>
                  <a:pt x="136" y="127"/>
                </a:cubicBezTo>
                <a:lnTo>
                  <a:pt x="136" y="127"/>
                </a:lnTo>
                <a:cubicBezTo>
                  <a:pt x="110" y="127"/>
                  <a:pt x="85" y="136"/>
                  <a:pt x="76" y="153"/>
                </a:cubicBezTo>
                <a:cubicBezTo>
                  <a:pt x="68" y="161"/>
                  <a:pt x="59" y="178"/>
                  <a:pt x="59" y="187"/>
                </a:cubicBezTo>
                <a:cubicBezTo>
                  <a:pt x="59" y="204"/>
                  <a:pt x="51" y="221"/>
                  <a:pt x="34" y="221"/>
                </a:cubicBezTo>
                <a:lnTo>
                  <a:pt x="34" y="221"/>
                </a:lnTo>
                <a:cubicBezTo>
                  <a:pt x="17" y="221"/>
                  <a:pt x="0" y="204"/>
                  <a:pt x="0" y="187"/>
                </a:cubicBezTo>
                <a:cubicBezTo>
                  <a:pt x="0" y="161"/>
                  <a:pt x="17" y="136"/>
                  <a:pt x="34" y="110"/>
                </a:cubicBezTo>
                <a:cubicBezTo>
                  <a:pt x="51" y="94"/>
                  <a:pt x="85" y="76"/>
                  <a:pt x="136" y="76"/>
                </a:cubicBezTo>
                <a:lnTo>
                  <a:pt x="136" y="76"/>
                </a:lnTo>
                <a:cubicBezTo>
                  <a:pt x="144" y="76"/>
                  <a:pt x="152" y="76"/>
                  <a:pt x="152" y="76"/>
                </a:cubicBezTo>
                <a:cubicBezTo>
                  <a:pt x="178" y="34"/>
                  <a:pt x="220" y="0"/>
                  <a:pt x="263" y="0"/>
                </a:cubicBezTo>
                <a:cubicBezTo>
                  <a:pt x="297" y="0"/>
                  <a:pt x="331" y="17"/>
                  <a:pt x="356" y="43"/>
                </a:cubicBezTo>
                <a:lnTo>
                  <a:pt x="356" y="43"/>
                </a:lnTo>
                <a:cubicBezTo>
                  <a:pt x="407" y="43"/>
                  <a:pt x="441" y="60"/>
                  <a:pt x="467" y="94"/>
                </a:cubicBezTo>
                <a:cubicBezTo>
                  <a:pt x="492" y="127"/>
                  <a:pt x="501" y="170"/>
                  <a:pt x="492" y="204"/>
                </a:cubicBezTo>
                <a:cubicBezTo>
                  <a:pt x="483" y="221"/>
                  <a:pt x="475" y="229"/>
                  <a:pt x="458" y="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66">
            <a:extLst>
              <a:ext uri="{FF2B5EF4-FFF2-40B4-BE49-F238E27FC236}">
                <a16:creationId xmlns:a16="http://schemas.microsoft.com/office/drawing/2014/main" id="{A3C028BE-5026-A648-B2D0-822E0A02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975" y="6239566"/>
            <a:ext cx="4701" cy="470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DC2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67">
            <a:extLst>
              <a:ext uri="{FF2B5EF4-FFF2-40B4-BE49-F238E27FC236}">
                <a16:creationId xmlns:a16="http://schemas.microsoft.com/office/drawing/2014/main" id="{5B7EEBC0-7336-9545-9D8D-1D826A64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975" y="6239566"/>
            <a:ext cx="4701" cy="470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DC2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68">
            <a:extLst>
              <a:ext uri="{FF2B5EF4-FFF2-40B4-BE49-F238E27FC236}">
                <a16:creationId xmlns:a16="http://schemas.microsoft.com/office/drawing/2014/main" id="{D861F344-867D-DD40-A6F1-9E6EE4BF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7908" y="5929174"/>
            <a:ext cx="451480" cy="253957"/>
          </a:xfrm>
          <a:custGeom>
            <a:avLst/>
            <a:gdLst>
              <a:gd name="T0" fmla="*/ 390 w 425"/>
              <a:gd name="T1" fmla="*/ 238 h 239"/>
              <a:gd name="T2" fmla="*/ 390 w 425"/>
              <a:gd name="T3" fmla="*/ 238 h 239"/>
              <a:gd name="T4" fmla="*/ 365 w 425"/>
              <a:gd name="T5" fmla="*/ 221 h 239"/>
              <a:gd name="T6" fmla="*/ 305 w 425"/>
              <a:gd name="T7" fmla="*/ 170 h 239"/>
              <a:gd name="T8" fmla="*/ 271 w 425"/>
              <a:gd name="T9" fmla="*/ 162 h 239"/>
              <a:gd name="T10" fmla="*/ 254 w 425"/>
              <a:gd name="T11" fmla="*/ 162 h 239"/>
              <a:gd name="T12" fmla="*/ 246 w 425"/>
              <a:gd name="T13" fmla="*/ 136 h 239"/>
              <a:gd name="T14" fmla="*/ 195 w 425"/>
              <a:gd name="T15" fmla="*/ 60 h 239"/>
              <a:gd name="T16" fmla="*/ 136 w 425"/>
              <a:gd name="T17" fmla="*/ 77 h 239"/>
              <a:gd name="T18" fmla="*/ 110 w 425"/>
              <a:gd name="T19" fmla="*/ 77 h 239"/>
              <a:gd name="T20" fmla="*/ 102 w 425"/>
              <a:gd name="T21" fmla="*/ 77 h 239"/>
              <a:gd name="T22" fmla="*/ 42 w 425"/>
              <a:gd name="T23" fmla="*/ 77 h 239"/>
              <a:gd name="T24" fmla="*/ 8 w 425"/>
              <a:gd name="T25" fmla="*/ 68 h 239"/>
              <a:gd name="T26" fmla="*/ 17 w 425"/>
              <a:gd name="T27" fmla="*/ 26 h 239"/>
              <a:gd name="T28" fmla="*/ 110 w 425"/>
              <a:gd name="T29" fmla="*/ 26 h 239"/>
              <a:gd name="T30" fmla="*/ 119 w 425"/>
              <a:gd name="T31" fmla="*/ 26 h 239"/>
              <a:gd name="T32" fmla="*/ 212 w 425"/>
              <a:gd name="T33" fmla="*/ 9 h 239"/>
              <a:gd name="T34" fmla="*/ 297 w 425"/>
              <a:gd name="T35" fmla="*/ 111 h 239"/>
              <a:gd name="T36" fmla="*/ 314 w 425"/>
              <a:gd name="T37" fmla="*/ 111 h 239"/>
              <a:gd name="T38" fmla="*/ 415 w 425"/>
              <a:gd name="T39" fmla="*/ 204 h 239"/>
              <a:gd name="T40" fmla="*/ 399 w 425"/>
              <a:gd name="T41" fmla="*/ 238 h 239"/>
              <a:gd name="T42" fmla="*/ 390 w 425"/>
              <a:gd name="T43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5" h="239">
                <a:moveTo>
                  <a:pt x="390" y="238"/>
                </a:moveTo>
                <a:lnTo>
                  <a:pt x="390" y="238"/>
                </a:lnTo>
                <a:cubicBezTo>
                  <a:pt x="381" y="238"/>
                  <a:pt x="365" y="230"/>
                  <a:pt x="365" y="221"/>
                </a:cubicBezTo>
                <a:cubicBezTo>
                  <a:pt x="356" y="196"/>
                  <a:pt x="339" y="179"/>
                  <a:pt x="305" y="170"/>
                </a:cubicBezTo>
                <a:cubicBezTo>
                  <a:pt x="297" y="162"/>
                  <a:pt x="280" y="162"/>
                  <a:pt x="271" y="162"/>
                </a:cubicBezTo>
                <a:cubicBezTo>
                  <a:pt x="263" y="170"/>
                  <a:pt x="254" y="162"/>
                  <a:pt x="254" y="162"/>
                </a:cubicBezTo>
                <a:cubicBezTo>
                  <a:pt x="246" y="153"/>
                  <a:pt x="246" y="145"/>
                  <a:pt x="246" y="136"/>
                </a:cubicBezTo>
                <a:cubicBezTo>
                  <a:pt x="246" y="102"/>
                  <a:pt x="229" y="68"/>
                  <a:pt x="195" y="60"/>
                </a:cubicBezTo>
                <a:cubicBezTo>
                  <a:pt x="178" y="60"/>
                  <a:pt x="153" y="60"/>
                  <a:pt x="136" y="77"/>
                </a:cubicBezTo>
                <a:cubicBezTo>
                  <a:pt x="127" y="85"/>
                  <a:pt x="119" y="85"/>
                  <a:pt x="110" y="77"/>
                </a:cubicBezTo>
                <a:lnTo>
                  <a:pt x="102" y="77"/>
                </a:lnTo>
                <a:cubicBezTo>
                  <a:pt x="76" y="68"/>
                  <a:pt x="59" y="68"/>
                  <a:pt x="42" y="77"/>
                </a:cubicBezTo>
                <a:cubicBezTo>
                  <a:pt x="25" y="85"/>
                  <a:pt x="17" y="77"/>
                  <a:pt x="8" y="68"/>
                </a:cubicBezTo>
                <a:cubicBezTo>
                  <a:pt x="0" y="51"/>
                  <a:pt x="8" y="34"/>
                  <a:pt x="17" y="26"/>
                </a:cubicBezTo>
                <a:cubicBezTo>
                  <a:pt x="51" y="18"/>
                  <a:pt x="76" y="18"/>
                  <a:pt x="110" y="26"/>
                </a:cubicBezTo>
                <a:lnTo>
                  <a:pt x="119" y="26"/>
                </a:lnTo>
                <a:cubicBezTo>
                  <a:pt x="144" y="9"/>
                  <a:pt x="178" y="0"/>
                  <a:pt x="212" y="9"/>
                </a:cubicBezTo>
                <a:cubicBezTo>
                  <a:pt x="263" y="26"/>
                  <a:pt x="297" y="60"/>
                  <a:pt x="297" y="111"/>
                </a:cubicBezTo>
                <a:cubicBezTo>
                  <a:pt x="305" y="111"/>
                  <a:pt x="314" y="111"/>
                  <a:pt x="314" y="111"/>
                </a:cubicBezTo>
                <a:cubicBezTo>
                  <a:pt x="390" y="136"/>
                  <a:pt x="415" y="187"/>
                  <a:pt x="415" y="204"/>
                </a:cubicBezTo>
                <a:cubicBezTo>
                  <a:pt x="424" y="221"/>
                  <a:pt x="415" y="238"/>
                  <a:pt x="399" y="238"/>
                </a:cubicBezTo>
                <a:lnTo>
                  <a:pt x="390" y="2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69">
            <a:extLst>
              <a:ext uri="{FF2B5EF4-FFF2-40B4-BE49-F238E27FC236}">
                <a16:creationId xmlns:a16="http://schemas.microsoft.com/office/drawing/2014/main" id="{22893C33-5626-384E-9EC2-4B9ABB87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6910" y="5947986"/>
            <a:ext cx="409155" cy="225740"/>
          </a:xfrm>
          <a:custGeom>
            <a:avLst/>
            <a:gdLst>
              <a:gd name="T0" fmla="*/ 34 w 382"/>
              <a:gd name="T1" fmla="*/ 212 h 213"/>
              <a:gd name="T2" fmla="*/ 34 w 382"/>
              <a:gd name="T3" fmla="*/ 212 h 213"/>
              <a:gd name="T4" fmla="*/ 25 w 382"/>
              <a:gd name="T5" fmla="*/ 212 h 213"/>
              <a:gd name="T6" fmla="*/ 8 w 382"/>
              <a:gd name="T7" fmla="*/ 178 h 213"/>
              <a:gd name="T8" fmla="*/ 101 w 382"/>
              <a:gd name="T9" fmla="*/ 101 h 213"/>
              <a:gd name="T10" fmla="*/ 110 w 382"/>
              <a:gd name="T11" fmla="*/ 93 h 213"/>
              <a:gd name="T12" fmla="*/ 186 w 382"/>
              <a:gd name="T13" fmla="*/ 8 h 213"/>
              <a:gd name="T14" fmla="*/ 271 w 382"/>
              <a:gd name="T15" fmla="*/ 16 h 213"/>
              <a:gd name="T16" fmla="*/ 280 w 382"/>
              <a:gd name="T17" fmla="*/ 16 h 213"/>
              <a:gd name="T18" fmla="*/ 356 w 382"/>
              <a:gd name="T19" fmla="*/ 25 h 213"/>
              <a:gd name="T20" fmla="*/ 373 w 382"/>
              <a:gd name="T21" fmla="*/ 59 h 213"/>
              <a:gd name="T22" fmla="*/ 339 w 382"/>
              <a:gd name="T23" fmla="*/ 76 h 213"/>
              <a:gd name="T24" fmla="*/ 288 w 382"/>
              <a:gd name="T25" fmla="*/ 76 h 213"/>
              <a:gd name="T26" fmla="*/ 280 w 382"/>
              <a:gd name="T27" fmla="*/ 76 h 213"/>
              <a:gd name="T28" fmla="*/ 254 w 382"/>
              <a:gd name="T29" fmla="*/ 76 h 213"/>
              <a:gd name="T30" fmla="*/ 203 w 382"/>
              <a:gd name="T31" fmla="*/ 59 h 213"/>
              <a:gd name="T32" fmla="*/ 169 w 382"/>
              <a:gd name="T33" fmla="*/ 118 h 213"/>
              <a:gd name="T34" fmla="*/ 161 w 382"/>
              <a:gd name="T35" fmla="*/ 144 h 213"/>
              <a:gd name="T36" fmla="*/ 135 w 382"/>
              <a:gd name="T37" fmla="*/ 152 h 213"/>
              <a:gd name="T38" fmla="*/ 110 w 382"/>
              <a:gd name="T39" fmla="*/ 152 h 213"/>
              <a:gd name="T40" fmla="*/ 59 w 382"/>
              <a:gd name="T41" fmla="*/ 194 h 213"/>
              <a:gd name="T42" fmla="*/ 34 w 382"/>
              <a:gd name="T43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2" h="213">
                <a:moveTo>
                  <a:pt x="34" y="212"/>
                </a:moveTo>
                <a:lnTo>
                  <a:pt x="34" y="212"/>
                </a:lnTo>
                <a:cubicBezTo>
                  <a:pt x="34" y="212"/>
                  <a:pt x="34" y="212"/>
                  <a:pt x="25" y="212"/>
                </a:cubicBezTo>
                <a:cubicBezTo>
                  <a:pt x="17" y="212"/>
                  <a:pt x="0" y="194"/>
                  <a:pt x="8" y="178"/>
                </a:cubicBezTo>
                <a:cubicBezTo>
                  <a:pt x="8" y="161"/>
                  <a:pt x="34" y="118"/>
                  <a:pt x="101" y="101"/>
                </a:cubicBezTo>
                <a:cubicBezTo>
                  <a:pt x="101" y="93"/>
                  <a:pt x="110" y="93"/>
                  <a:pt x="110" y="93"/>
                </a:cubicBezTo>
                <a:cubicBezTo>
                  <a:pt x="119" y="50"/>
                  <a:pt x="144" y="16"/>
                  <a:pt x="186" y="8"/>
                </a:cubicBezTo>
                <a:cubicBezTo>
                  <a:pt x="220" y="0"/>
                  <a:pt x="246" y="8"/>
                  <a:pt x="271" y="16"/>
                </a:cubicBezTo>
                <a:cubicBezTo>
                  <a:pt x="271" y="16"/>
                  <a:pt x="271" y="16"/>
                  <a:pt x="280" y="16"/>
                </a:cubicBezTo>
                <a:cubicBezTo>
                  <a:pt x="305" y="8"/>
                  <a:pt x="331" y="16"/>
                  <a:pt x="356" y="25"/>
                </a:cubicBezTo>
                <a:cubicBezTo>
                  <a:pt x="373" y="33"/>
                  <a:pt x="381" y="50"/>
                  <a:pt x="373" y="59"/>
                </a:cubicBezTo>
                <a:cubicBezTo>
                  <a:pt x="365" y="76"/>
                  <a:pt x="347" y="84"/>
                  <a:pt x="339" y="76"/>
                </a:cubicBezTo>
                <a:cubicBezTo>
                  <a:pt x="322" y="67"/>
                  <a:pt x="305" y="67"/>
                  <a:pt x="288" y="76"/>
                </a:cubicBezTo>
                <a:cubicBezTo>
                  <a:pt x="288" y="76"/>
                  <a:pt x="288" y="76"/>
                  <a:pt x="280" y="76"/>
                </a:cubicBezTo>
                <a:cubicBezTo>
                  <a:pt x="271" y="84"/>
                  <a:pt x="263" y="76"/>
                  <a:pt x="254" y="76"/>
                </a:cubicBezTo>
                <a:cubicBezTo>
                  <a:pt x="237" y="59"/>
                  <a:pt x="220" y="59"/>
                  <a:pt x="203" y="59"/>
                </a:cubicBezTo>
                <a:cubicBezTo>
                  <a:pt x="178" y="67"/>
                  <a:pt x="161" y="93"/>
                  <a:pt x="169" y="118"/>
                </a:cubicBezTo>
                <a:cubicBezTo>
                  <a:pt x="169" y="127"/>
                  <a:pt x="161" y="135"/>
                  <a:pt x="161" y="144"/>
                </a:cubicBezTo>
                <a:cubicBezTo>
                  <a:pt x="152" y="152"/>
                  <a:pt x="144" y="152"/>
                  <a:pt x="135" y="152"/>
                </a:cubicBezTo>
                <a:cubicBezTo>
                  <a:pt x="127" y="152"/>
                  <a:pt x="119" y="152"/>
                  <a:pt x="110" y="152"/>
                </a:cubicBezTo>
                <a:cubicBezTo>
                  <a:pt x="85" y="161"/>
                  <a:pt x="68" y="178"/>
                  <a:pt x="59" y="194"/>
                </a:cubicBezTo>
                <a:cubicBezTo>
                  <a:pt x="59" y="203"/>
                  <a:pt x="51" y="212"/>
                  <a:pt x="34" y="2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70">
            <a:extLst>
              <a:ext uri="{FF2B5EF4-FFF2-40B4-BE49-F238E27FC236}">
                <a16:creationId xmlns:a16="http://schemas.microsoft.com/office/drawing/2014/main" id="{F8354ECB-9FFC-7447-BEE6-DC172DE1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2358" y="5623486"/>
            <a:ext cx="230444" cy="399746"/>
          </a:xfrm>
          <a:custGeom>
            <a:avLst/>
            <a:gdLst>
              <a:gd name="T0" fmla="*/ 102 w 214"/>
              <a:gd name="T1" fmla="*/ 373 h 374"/>
              <a:gd name="T2" fmla="*/ 102 w 214"/>
              <a:gd name="T3" fmla="*/ 373 h 374"/>
              <a:gd name="T4" fmla="*/ 26 w 214"/>
              <a:gd name="T5" fmla="*/ 254 h 374"/>
              <a:gd name="T6" fmla="*/ 0 w 214"/>
              <a:gd name="T7" fmla="*/ 110 h 374"/>
              <a:gd name="T8" fmla="*/ 9 w 214"/>
              <a:gd name="T9" fmla="*/ 59 h 374"/>
              <a:gd name="T10" fmla="*/ 111 w 214"/>
              <a:gd name="T11" fmla="*/ 0 h 374"/>
              <a:gd name="T12" fmla="*/ 204 w 214"/>
              <a:gd name="T13" fmla="*/ 68 h 374"/>
              <a:gd name="T14" fmla="*/ 213 w 214"/>
              <a:gd name="T15" fmla="*/ 110 h 374"/>
              <a:gd name="T16" fmla="*/ 187 w 214"/>
              <a:gd name="T17" fmla="*/ 254 h 374"/>
              <a:gd name="T18" fmla="*/ 102 w 214"/>
              <a:gd name="T19" fmla="*/ 373 h 374"/>
              <a:gd name="T20" fmla="*/ 111 w 214"/>
              <a:gd name="T21" fmla="*/ 322 h 374"/>
              <a:gd name="T22" fmla="*/ 111 w 214"/>
              <a:gd name="T23" fmla="*/ 322 h 374"/>
              <a:gd name="T24" fmla="*/ 111 w 214"/>
              <a:gd name="T25" fmla="*/ 59 h 374"/>
              <a:gd name="T26" fmla="*/ 111 w 214"/>
              <a:gd name="T27" fmla="*/ 59 h 374"/>
              <a:gd name="T28" fmla="*/ 60 w 214"/>
              <a:gd name="T29" fmla="*/ 85 h 374"/>
              <a:gd name="T30" fmla="*/ 60 w 214"/>
              <a:gd name="T31" fmla="*/ 110 h 374"/>
              <a:gd name="T32" fmla="*/ 77 w 214"/>
              <a:gd name="T33" fmla="*/ 221 h 374"/>
              <a:gd name="T34" fmla="*/ 102 w 214"/>
              <a:gd name="T35" fmla="*/ 314 h 374"/>
              <a:gd name="T36" fmla="*/ 136 w 214"/>
              <a:gd name="T37" fmla="*/ 221 h 374"/>
              <a:gd name="T38" fmla="*/ 153 w 214"/>
              <a:gd name="T39" fmla="*/ 110 h 374"/>
              <a:gd name="T40" fmla="*/ 153 w 214"/>
              <a:gd name="T41" fmla="*/ 85 h 374"/>
              <a:gd name="T42" fmla="*/ 111 w 214"/>
              <a:gd name="T43" fmla="*/ 59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4" h="374">
                <a:moveTo>
                  <a:pt x="102" y="373"/>
                </a:moveTo>
                <a:lnTo>
                  <a:pt x="102" y="373"/>
                </a:lnTo>
                <a:cubicBezTo>
                  <a:pt x="68" y="373"/>
                  <a:pt x="43" y="339"/>
                  <a:pt x="26" y="254"/>
                </a:cubicBezTo>
                <a:cubicBezTo>
                  <a:pt x="9" y="195"/>
                  <a:pt x="0" y="136"/>
                  <a:pt x="0" y="110"/>
                </a:cubicBezTo>
                <a:cubicBezTo>
                  <a:pt x="0" y="93"/>
                  <a:pt x="9" y="76"/>
                  <a:pt x="9" y="59"/>
                </a:cubicBezTo>
                <a:cubicBezTo>
                  <a:pt x="34" y="25"/>
                  <a:pt x="68" y="0"/>
                  <a:pt x="111" y="0"/>
                </a:cubicBezTo>
                <a:cubicBezTo>
                  <a:pt x="145" y="0"/>
                  <a:pt x="187" y="25"/>
                  <a:pt x="204" y="68"/>
                </a:cubicBezTo>
                <a:cubicBezTo>
                  <a:pt x="213" y="76"/>
                  <a:pt x="213" y="93"/>
                  <a:pt x="213" y="110"/>
                </a:cubicBezTo>
                <a:cubicBezTo>
                  <a:pt x="213" y="136"/>
                  <a:pt x="204" y="195"/>
                  <a:pt x="187" y="254"/>
                </a:cubicBezTo>
                <a:cubicBezTo>
                  <a:pt x="162" y="339"/>
                  <a:pt x="136" y="373"/>
                  <a:pt x="102" y="373"/>
                </a:cubicBezTo>
                <a:close/>
                <a:moveTo>
                  <a:pt x="111" y="322"/>
                </a:moveTo>
                <a:lnTo>
                  <a:pt x="111" y="322"/>
                </a:lnTo>
                <a:close/>
                <a:moveTo>
                  <a:pt x="111" y="59"/>
                </a:moveTo>
                <a:lnTo>
                  <a:pt x="111" y="59"/>
                </a:lnTo>
                <a:cubicBezTo>
                  <a:pt x="85" y="59"/>
                  <a:pt x="68" y="68"/>
                  <a:pt x="60" y="85"/>
                </a:cubicBezTo>
                <a:cubicBezTo>
                  <a:pt x="60" y="93"/>
                  <a:pt x="60" y="102"/>
                  <a:pt x="60" y="110"/>
                </a:cubicBezTo>
                <a:cubicBezTo>
                  <a:pt x="60" y="127"/>
                  <a:pt x="60" y="178"/>
                  <a:pt x="77" y="221"/>
                </a:cubicBezTo>
                <a:cubicBezTo>
                  <a:pt x="85" y="280"/>
                  <a:pt x="102" y="306"/>
                  <a:pt x="102" y="314"/>
                </a:cubicBezTo>
                <a:cubicBezTo>
                  <a:pt x="111" y="306"/>
                  <a:pt x="128" y="280"/>
                  <a:pt x="136" y="221"/>
                </a:cubicBezTo>
                <a:cubicBezTo>
                  <a:pt x="153" y="178"/>
                  <a:pt x="153" y="127"/>
                  <a:pt x="153" y="110"/>
                </a:cubicBezTo>
                <a:cubicBezTo>
                  <a:pt x="153" y="102"/>
                  <a:pt x="153" y="93"/>
                  <a:pt x="153" y="85"/>
                </a:cubicBezTo>
                <a:cubicBezTo>
                  <a:pt x="145" y="68"/>
                  <a:pt x="128" y="59"/>
                  <a:pt x="111" y="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71">
            <a:extLst>
              <a:ext uri="{FF2B5EF4-FFF2-40B4-BE49-F238E27FC236}">
                <a16:creationId xmlns:a16="http://schemas.microsoft.com/office/drawing/2014/main" id="{8F694B61-5550-B640-948F-DECDCD9E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4141" y="4880426"/>
            <a:ext cx="282175" cy="724249"/>
          </a:xfrm>
          <a:custGeom>
            <a:avLst/>
            <a:gdLst>
              <a:gd name="T0" fmla="*/ 212 w 264"/>
              <a:gd name="T1" fmla="*/ 679 h 680"/>
              <a:gd name="T2" fmla="*/ 212 w 264"/>
              <a:gd name="T3" fmla="*/ 679 h 680"/>
              <a:gd name="T4" fmla="*/ 43 w 264"/>
              <a:gd name="T5" fmla="*/ 679 h 680"/>
              <a:gd name="T6" fmla="*/ 25 w 264"/>
              <a:gd name="T7" fmla="*/ 662 h 680"/>
              <a:gd name="T8" fmla="*/ 9 w 264"/>
              <a:gd name="T9" fmla="*/ 459 h 680"/>
              <a:gd name="T10" fmla="*/ 102 w 264"/>
              <a:gd name="T11" fmla="*/ 43 h 680"/>
              <a:gd name="T12" fmla="*/ 110 w 264"/>
              <a:gd name="T13" fmla="*/ 17 h 680"/>
              <a:gd name="T14" fmla="*/ 127 w 264"/>
              <a:gd name="T15" fmla="*/ 0 h 680"/>
              <a:gd name="T16" fmla="*/ 144 w 264"/>
              <a:gd name="T17" fmla="*/ 9 h 680"/>
              <a:gd name="T18" fmla="*/ 153 w 264"/>
              <a:gd name="T19" fmla="*/ 17 h 680"/>
              <a:gd name="T20" fmla="*/ 255 w 264"/>
              <a:gd name="T21" fmla="*/ 484 h 680"/>
              <a:gd name="T22" fmla="*/ 238 w 264"/>
              <a:gd name="T23" fmla="*/ 662 h 680"/>
              <a:gd name="T24" fmla="*/ 212 w 264"/>
              <a:gd name="T25" fmla="*/ 679 h 680"/>
              <a:gd name="T26" fmla="*/ 59 w 264"/>
              <a:gd name="T27" fmla="*/ 645 h 680"/>
              <a:gd name="T28" fmla="*/ 59 w 264"/>
              <a:gd name="T29" fmla="*/ 645 h 680"/>
              <a:gd name="T30" fmla="*/ 195 w 264"/>
              <a:gd name="T31" fmla="*/ 645 h 680"/>
              <a:gd name="T32" fmla="*/ 212 w 264"/>
              <a:gd name="T33" fmla="*/ 484 h 680"/>
              <a:gd name="T34" fmla="*/ 229 w 264"/>
              <a:gd name="T35" fmla="*/ 484 h 680"/>
              <a:gd name="T36" fmla="*/ 212 w 264"/>
              <a:gd name="T37" fmla="*/ 484 h 680"/>
              <a:gd name="T38" fmla="*/ 127 w 264"/>
              <a:gd name="T39" fmla="*/ 60 h 680"/>
              <a:gd name="T40" fmla="*/ 43 w 264"/>
              <a:gd name="T41" fmla="*/ 459 h 680"/>
              <a:gd name="T42" fmla="*/ 59 w 264"/>
              <a:gd name="T43" fmla="*/ 645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4" h="680">
                <a:moveTo>
                  <a:pt x="212" y="679"/>
                </a:moveTo>
                <a:lnTo>
                  <a:pt x="212" y="679"/>
                </a:lnTo>
                <a:cubicBezTo>
                  <a:pt x="43" y="679"/>
                  <a:pt x="43" y="679"/>
                  <a:pt x="43" y="679"/>
                </a:cubicBezTo>
                <a:cubicBezTo>
                  <a:pt x="34" y="679"/>
                  <a:pt x="25" y="671"/>
                  <a:pt x="25" y="662"/>
                </a:cubicBezTo>
                <a:cubicBezTo>
                  <a:pt x="9" y="459"/>
                  <a:pt x="9" y="459"/>
                  <a:pt x="9" y="459"/>
                </a:cubicBezTo>
                <a:cubicBezTo>
                  <a:pt x="0" y="323"/>
                  <a:pt x="25" y="178"/>
                  <a:pt x="102" y="43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9" y="9"/>
                  <a:pt x="119" y="0"/>
                  <a:pt x="127" y="0"/>
                </a:cubicBezTo>
                <a:cubicBezTo>
                  <a:pt x="136" y="0"/>
                  <a:pt x="144" y="9"/>
                  <a:pt x="144" y="9"/>
                </a:cubicBezTo>
                <a:cubicBezTo>
                  <a:pt x="153" y="17"/>
                  <a:pt x="153" y="17"/>
                  <a:pt x="153" y="17"/>
                </a:cubicBezTo>
                <a:cubicBezTo>
                  <a:pt x="229" y="170"/>
                  <a:pt x="263" y="323"/>
                  <a:pt x="255" y="484"/>
                </a:cubicBezTo>
                <a:cubicBezTo>
                  <a:pt x="238" y="662"/>
                  <a:pt x="238" y="662"/>
                  <a:pt x="238" y="662"/>
                </a:cubicBezTo>
                <a:cubicBezTo>
                  <a:pt x="229" y="671"/>
                  <a:pt x="229" y="679"/>
                  <a:pt x="212" y="679"/>
                </a:cubicBezTo>
                <a:close/>
                <a:moveTo>
                  <a:pt x="59" y="645"/>
                </a:moveTo>
                <a:lnTo>
                  <a:pt x="59" y="645"/>
                </a:lnTo>
                <a:cubicBezTo>
                  <a:pt x="195" y="645"/>
                  <a:pt x="195" y="645"/>
                  <a:pt x="195" y="645"/>
                </a:cubicBezTo>
                <a:cubicBezTo>
                  <a:pt x="212" y="484"/>
                  <a:pt x="212" y="484"/>
                  <a:pt x="212" y="484"/>
                </a:cubicBezTo>
                <a:cubicBezTo>
                  <a:pt x="229" y="484"/>
                  <a:pt x="229" y="484"/>
                  <a:pt x="229" y="484"/>
                </a:cubicBezTo>
                <a:cubicBezTo>
                  <a:pt x="212" y="484"/>
                  <a:pt x="212" y="484"/>
                  <a:pt x="212" y="484"/>
                </a:cubicBezTo>
                <a:cubicBezTo>
                  <a:pt x="229" y="340"/>
                  <a:pt x="204" y="196"/>
                  <a:pt x="127" y="60"/>
                </a:cubicBezTo>
                <a:cubicBezTo>
                  <a:pt x="59" y="196"/>
                  <a:pt x="34" y="331"/>
                  <a:pt x="43" y="459"/>
                </a:cubicBezTo>
                <a:lnTo>
                  <a:pt x="59" y="6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72">
            <a:extLst>
              <a:ext uri="{FF2B5EF4-FFF2-40B4-BE49-F238E27FC236}">
                <a16:creationId xmlns:a16="http://schemas.microsoft.com/office/drawing/2014/main" id="{EB8694D1-4FF8-AE44-A4BE-8B95348C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773" y="5407152"/>
            <a:ext cx="145789" cy="315094"/>
          </a:xfrm>
          <a:custGeom>
            <a:avLst/>
            <a:gdLst>
              <a:gd name="T0" fmla="*/ 119 w 137"/>
              <a:gd name="T1" fmla="*/ 296 h 297"/>
              <a:gd name="T2" fmla="*/ 119 w 137"/>
              <a:gd name="T3" fmla="*/ 296 h 297"/>
              <a:gd name="T4" fmla="*/ 102 w 137"/>
              <a:gd name="T5" fmla="*/ 288 h 297"/>
              <a:gd name="T6" fmla="*/ 9 w 137"/>
              <a:gd name="T7" fmla="*/ 169 h 297"/>
              <a:gd name="T8" fmla="*/ 9 w 137"/>
              <a:gd name="T9" fmla="*/ 144 h 297"/>
              <a:gd name="T10" fmla="*/ 34 w 137"/>
              <a:gd name="T11" fmla="*/ 144 h 297"/>
              <a:gd name="T12" fmla="*/ 102 w 137"/>
              <a:gd name="T13" fmla="*/ 228 h 297"/>
              <a:gd name="T14" fmla="*/ 102 w 137"/>
              <a:gd name="T15" fmla="*/ 194 h 297"/>
              <a:gd name="T16" fmla="*/ 17 w 137"/>
              <a:gd name="T17" fmla="*/ 33 h 297"/>
              <a:gd name="T18" fmla="*/ 26 w 137"/>
              <a:gd name="T19" fmla="*/ 8 h 297"/>
              <a:gd name="T20" fmla="*/ 51 w 137"/>
              <a:gd name="T21" fmla="*/ 16 h 297"/>
              <a:gd name="T22" fmla="*/ 136 w 137"/>
              <a:gd name="T23" fmla="*/ 178 h 297"/>
              <a:gd name="T24" fmla="*/ 136 w 137"/>
              <a:gd name="T25" fmla="*/ 186 h 297"/>
              <a:gd name="T26" fmla="*/ 136 w 137"/>
              <a:gd name="T27" fmla="*/ 279 h 297"/>
              <a:gd name="T28" fmla="*/ 128 w 137"/>
              <a:gd name="T29" fmla="*/ 296 h 297"/>
              <a:gd name="T30" fmla="*/ 119 w 137"/>
              <a:gd name="T31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297">
                <a:moveTo>
                  <a:pt x="119" y="296"/>
                </a:moveTo>
                <a:lnTo>
                  <a:pt x="119" y="296"/>
                </a:lnTo>
                <a:cubicBezTo>
                  <a:pt x="111" y="296"/>
                  <a:pt x="111" y="296"/>
                  <a:pt x="102" y="288"/>
                </a:cubicBezTo>
                <a:cubicBezTo>
                  <a:pt x="9" y="169"/>
                  <a:pt x="9" y="169"/>
                  <a:pt x="9" y="169"/>
                </a:cubicBezTo>
                <a:cubicBezTo>
                  <a:pt x="0" y="161"/>
                  <a:pt x="0" y="152"/>
                  <a:pt x="9" y="144"/>
                </a:cubicBezTo>
                <a:cubicBezTo>
                  <a:pt x="17" y="135"/>
                  <a:pt x="26" y="135"/>
                  <a:pt x="34" y="144"/>
                </a:cubicBezTo>
                <a:cubicBezTo>
                  <a:pt x="102" y="228"/>
                  <a:pt x="102" y="228"/>
                  <a:pt x="102" y="228"/>
                </a:cubicBezTo>
                <a:cubicBezTo>
                  <a:pt x="102" y="194"/>
                  <a:pt x="102" y="194"/>
                  <a:pt x="102" y="194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25"/>
                  <a:pt x="17" y="16"/>
                  <a:pt x="26" y="8"/>
                </a:cubicBezTo>
                <a:cubicBezTo>
                  <a:pt x="34" y="0"/>
                  <a:pt x="43" y="8"/>
                  <a:pt x="51" y="16"/>
                </a:cubicBezTo>
                <a:cubicBezTo>
                  <a:pt x="136" y="178"/>
                  <a:pt x="136" y="178"/>
                  <a:pt x="136" y="178"/>
                </a:cubicBezTo>
                <a:cubicBezTo>
                  <a:pt x="136" y="186"/>
                  <a:pt x="136" y="186"/>
                  <a:pt x="136" y="186"/>
                </a:cubicBezTo>
                <a:cubicBezTo>
                  <a:pt x="136" y="279"/>
                  <a:pt x="136" y="279"/>
                  <a:pt x="136" y="279"/>
                </a:cubicBezTo>
                <a:cubicBezTo>
                  <a:pt x="136" y="288"/>
                  <a:pt x="128" y="296"/>
                  <a:pt x="128" y="296"/>
                </a:cubicBezTo>
                <a:cubicBezTo>
                  <a:pt x="119" y="296"/>
                  <a:pt x="119" y="296"/>
                  <a:pt x="119" y="2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73">
            <a:extLst>
              <a:ext uri="{FF2B5EF4-FFF2-40B4-BE49-F238E27FC236}">
                <a16:creationId xmlns:a16="http://schemas.microsoft.com/office/drawing/2014/main" id="{18DD14CE-C419-1D4C-AC06-6A2F6DC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3598" y="5416558"/>
            <a:ext cx="136383" cy="310392"/>
          </a:xfrm>
          <a:custGeom>
            <a:avLst/>
            <a:gdLst>
              <a:gd name="T0" fmla="*/ 17 w 128"/>
              <a:gd name="T1" fmla="*/ 288 h 289"/>
              <a:gd name="T2" fmla="*/ 17 w 128"/>
              <a:gd name="T3" fmla="*/ 288 h 289"/>
              <a:gd name="T4" fmla="*/ 17 w 128"/>
              <a:gd name="T5" fmla="*/ 288 h 289"/>
              <a:gd name="T6" fmla="*/ 0 w 128"/>
              <a:gd name="T7" fmla="*/ 271 h 289"/>
              <a:gd name="T8" fmla="*/ 0 w 128"/>
              <a:gd name="T9" fmla="*/ 178 h 289"/>
              <a:gd name="T10" fmla="*/ 9 w 128"/>
              <a:gd name="T11" fmla="*/ 170 h 289"/>
              <a:gd name="T12" fmla="*/ 85 w 128"/>
              <a:gd name="T13" fmla="*/ 17 h 289"/>
              <a:gd name="T14" fmla="*/ 111 w 128"/>
              <a:gd name="T15" fmla="*/ 8 h 289"/>
              <a:gd name="T16" fmla="*/ 119 w 128"/>
              <a:gd name="T17" fmla="*/ 34 h 289"/>
              <a:gd name="T18" fmla="*/ 43 w 128"/>
              <a:gd name="T19" fmla="*/ 186 h 289"/>
              <a:gd name="T20" fmla="*/ 43 w 128"/>
              <a:gd name="T21" fmla="*/ 220 h 289"/>
              <a:gd name="T22" fmla="*/ 93 w 128"/>
              <a:gd name="T23" fmla="*/ 144 h 289"/>
              <a:gd name="T24" fmla="*/ 119 w 128"/>
              <a:gd name="T25" fmla="*/ 144 h 289"/>
              <a:gd name="T26" fmla="*/ 127 w 128"/>
              <a:gd name="T27" fmla="*/ 170 h 289"/>
              <a:gd name="T28" fmla="*/ 34 w 128"/>
              <a:gd name="T29" fmla="*/ 280 h 289"/>
              <a:gd name="T30" fmla="*/ 17 w 128"/>
              <a:gd name="T31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289">
                <a:moveTo>
                  <a:pt x="17" y="288"/>
                </a:moveTo>
                <a:lnTo>
                  <a:pt x="17" y="288"/>
                </a:lnTo>
                <a:lnTo>
                  <a:pt x="17" y="288"/>
                </a:lnTo>
                <a:cubicBezTo>
                  <a:pt x="9" y="288"/>
                  <a:pt x="0" y="280"/>
                  <a:pt x="0" y="271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78"/>
                  <a:pt x="0" y="178"/>
                  <a:pt x="9" y="170"/>
                </a:cubicBezTo>
                <a:cubicBezTo>
                  <a:pt x="85" y="17"/>
                  <a:pt x="85" y="17"/>
                  <a:pt x="85" y="17"/>
                </a:cubicBezTo>
                <a:cubicBezTo>
                  <a:pt x="85" y="8"/>
                  <a:pt x="102" y="0"/>
                  <a:pt x="111" y="8"/>
                </a:cubicBezTo>
                <a:cubicBezTo>
                  <a:pt x="119" y="8"/>
                  <a:pt x="119" y="25"/>
                  <a:pt x="119" y="34"/>
                </a:cubicBezTo>
                <a:cubicBezTo>
                  <a:pt x="43" y="186"/>
                  <a:pt x="43" y="186"/>
                  <a:pt x="43" y="186"/>
                </a:cubicBezTo>
                <a:cubicBezTo>
                  <a:pt x="43" y="220"/>
                  <a:pt x="43" y="220"/>
                  <a:pt x="43" y="220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02" y="136"/>
                  <a:pt x="111" y="136"/>
                  <a:pt x="119" y="144"/>
                </a:cubicBezTo>
                <a:cubicBezTo>
                  <a:pt x="127" y="153"/>
                  <a:pt x="127" y="161"/>
                  <a:pt x="127" y="170"/>
                </a:cubicBezTo>
                <a:cubicBezTo>
                  <a:pt x="34" y="280"/>
                  <a:pt x="34" y="280"/>
                  <a:pt x="34" y="280"/>
                </a:cubicBezTo>
                <a:cubicBezTo>
                  <a:pt x="34" y="288"/>
                  <a:pt x="26" y="288"/>
                  <a:pt x="17" y="2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74">
            <a:extLst>
              <a:ext uri="{FF2B5EF4-FFF2-40B4-BE49-F238E27FC236}">
                <a16:creationId xmlns:a16="http://schemas.microsoft.com/office/drawing/2014/main" id="{20531CC7-544C-764F-9015-01BADB99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8793" y="5571753"/>
            <a:ext cx="117574" cy="75247"/>
          </a:xfrm>
          <a:custGeom>
            <a:avLst/>
            <a:gdLst>
              <a:gd name="T0" fmla="*/ 93 w 111"/>
              <a:gd name="T1" fmla="*/ 68 h 69"/>
              <a:gd name="T2" fmla="*/ 93 w 111"/>
              <a:gd name="T3" fmla="*/ 68 h 69"/>
              <a:gd name="T4" fmla="*/ 16 w 111"/>
              <a:gd name="T5" fmla="*/ 68 h 69"/>
              <a:gd name="T6" fmla="*/ 0 w 111"/>
              <a:gd name="T7" fmla="*/ 51 h 69"/>
              <a:gd name="T8" fmla="*/ 0 w 111"/>
              <a:gd name="T9" fmla="*/ 17 h 69"/>
              <a:gd name="T10" fmla="*/ 16 w 111"/>
              <a:gd name="T11" fmla="*/ 0 h 69"/>
              <a:gd name="T12" fmla="*/ 93 w 111"/>
              <a:gd name="T13" fmla="*/ 0 h 69"/>
              <a:gd name="T14" fmla="*/ 110 w 111"/>
              <a:gd name="T15" fmla="*/ 17 h 69"/>
              <a:gd name="T16" fmla="*/ 110 w 111"/>
              <a:gd name="T17" fmla="*/ 51 h 69"/>
              <a:gd name="T18" fmla="*/ 93 w 111"/>
              <a:gd name="T19" fmla="*/ 68 h 69"/>
              <a:gd name="T20" fmla="*/ 33 w 111"/>
              <a:gd name="T21" fmla="*/ 34 h 69"/>
              <a:gd name="T22" fmla="*/ 33 w 111"/>
              <a:gd name="T23" fmla="*/ 34 h 69"/>
              <a:gd name="T24" fmla="*/ 76 w 111"/>
              <a:gd name="T25" fmla="*/ 34 h 69"/>
              <a:gd name="T26" fmla="*/ 76 w 111"/>
              <a:gd name="T27" fmla="*/ 34 h 69"/>
              <a:gd name="T28" fmla="*/ 33 w 111"/>
              <a:gd name="T2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69">
                <a:moveTo>
                  <a:pt x="93" y="68"/>
                </a:moveTo>
                <a:lnTo>
                  <a:pt x="93" y="68"/>
                </a:lnTo>
                <a:cubicBezTo>
                  <a:pt x="16" y="68"/>
                  <a:pt x="16" y="68"/>
                  <a:pt x="16" y="68"/>
                </a:cubicBezTo>
                <a:cubicBezTo>
                  <a:pt x="0" y="68"/>
                  <a:pt x="0" y="60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16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1" y="0"/>
                  <a:pt x="110" y="9"/>
                  <a:pt x="110" y="17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60"/>
                  <a:pt x="101" y="68"/>
                  <a:pt x="93" y="68"/>
                </a:cubicBezTo>
                <a:close/>
                <a:moveTo>
                  <a:pt x="33" y="34"/>
                </a:moveTo>
                <a:lnTo>
                  <a:pt x="33" y="34"/>
                </a:lnTo>
                <a:cubicBezTo>
                  <a:pt x="76" y="34"/>
                  <a:pt x="76" y="34"/>
                  <a:pt x="76" y="34"/>
                </a:cubicBezTo>
                <a:lnTo>
                  <a:pt x="76" y="34"/>
                </a:lnTo>
                <a:cubicBezTo>
                  <a:pt x="33" y="34"/>
                  <a:pt x="33" y="34"/>
                  <a:pt x="3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75">
            <a:extLst>
              <a:ext uri="{FF2B5EF4-FFF2-40B4-BE49-F238E27FC236}">
                <a16:creationId xmlns:a16="http://schemas.microsoft.com/office/drawing/2014/main" id="{32AC544A-7209-4D44-9D8A-C46DDEA4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8793" y="5096760"/>
            <a:ext cx="117574" cy="117571"/>
          </a:xfrm>
          <a:custGeom>
            <a:avLst/>
            <a:gdLst>
              <a:gd name="T0" fmla="*/ 50 w 111"/>
              <a:gd name="T1" fmla="*/ 110 h 111"/>
              <a:gd name="T2" fmla="*/ 50 w 111"/>
              <a:gd name="T3" fmla="*/ 110 h 111"/>
              <a:gd name="T4" fmla="*/ 0 w 111"/>
              <a:gd name="T5" fmla="*/ 51 h 111"/>
              <a:gd name="T6" fmla="*/ 50 w 111"/>
              <a:gd name="T7" fmla="*/ 0 h 111"/>
              <a:gd name="T8" fmla="*/ 110 w 111"/>
              <a:gd name="T9" fmla="*/ 51 h 111"/>
              <a:gd name="T10" fmla="*/ 50 w 111"/>
              <a:gd name="T11" fmla="*/ 110 h 111"/>
              <a:gd name="T12" fmla="*/ 50 w 111"/>
              <a:gd name="T13" fmla="*/ 34 h 111"/>
              <a:gd name="T14" fmla="*/ 50 w 111"/>
              <a:gd name="T15" fmla="*/ 34 h 111"/>
              <a:gd name="T16" fmla="*/ 33 w 111"/>
              <a:gd name="T17" fmla="*/ 51 h 111"/>
              <a:gd name="T18" fmla="*/ 50 w 111"/>
              <a:gd name="T19" fmla="*/ 68 h 111"/>
              <a:gd name="T20" fmla="*/ 76 w 111"/>
              <a:gd name="T21" fmla="*/ 51 h 111"/>
              <a:gd name="T22" fmla="*/ 50 w 111"/>
              <a:gd name="T23" fmla="*/ 3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0" y="110"/>
                </a:moveTo>
                <a:lnTo>
                  <a:pt x="50" y="110"/>
                </a:lnTo>
                <a:cubicBezTo>
                  <a:pt x="25" y="110"/>
                  <a:pt x="0" y="85"/>
                  <a:pt x="0" y="51"/>
                </a:cubicBezTo>
                <a:cubicBezTo>
                  <a:pt x="0" y="25"/>
                  <a:pt x="25" y="0"/>
                  <a:pt x="50" y="0"/>
                </a:cubicBezTo>
                <a:cubicBezTo>
                  <a:pt x="84" y="0"/>
                  <a:pt x="110" y="25"/>
                  <a:pt x="110" y="51"/>
                </a:cubicBezTo>
                <a:cubicBezTo>
                  <a:pt x="110" y="85"/>
                  <a:pt x="84" y="110"/>
                  <a:pt x="50" y="110"/>
                </a:cubicBezTo>
                <a:close/>
                <a:moveTo>
                  <a:pt x="50" y="34"/>
                </a:moveTo>
                <a:lnTo>
                  <a:pt x="50" y="34"/>
                </a:lnTo>
                <a:cubicBezTo>
                  <a:pt x="42" y="34"/>
                  <a:pt x="33" y="42"/>
                  <a:pt x="33" y="51"/>
                </a:cubicBezTo>
                <a:cubicBezTo>
                  <a:pt x="33" y="59"/>
                  <a:pt x="42" y="68"/>
                  <a:pt x="50" y="68"/>
                </a:cubicBezTo>
                <a:cubicBezTo>
                  <a:pt x="67" y="68"/>
                  <a:pt x="76" y="59"/>
                  <a:pt x="76" y="51"/>
                </a:cubicBezTo>
                <a:cubicBezTo>
                  <a:pt x="76" y="42"/>
                  <a:pt x="67" y="34"/>
                  <a:pt x="50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76">
            <a:extLst>
              <a:ext uri="{FF2B5EF4-FFF2-40B4-BE49-F238E27FC236}">
                <a16:creationId xmlns:a16="http://schemas.microsoft.com/office/drawing/2014/main" id="{A2AF27E6-D7EC-A44D-BB20-AE34EF5E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1715" y="5425964"/>
            <a:ext cx="47029" cy="300986"/>
          </a:xfrm>
          <a:custGeom>
            <a:avLst/>
            <a:gdLst>
              <a:gd name="T0" fmla="*/ 17 w 44"/>
              <a:gd name="T1" fmla="*/ 280 h 281"/>
              <a:gd name="T2" fmla="*/ 17 w 44"/>
              <a:gd name="T3" fmla="*/ 280 h 281"/>
              <a:gd name="T4" fmla="*/ 0 w 44"/>
              <a:gd name="T5" fmla="*/ 263 h 281"/>
              <a:gd name="T6" fmla="*/ 0 w 44"/>
              <a:gd name="T7" fmla="*/ 17 h 281"/>
              <a:gd name="T8" fmla="*/ 17 w 44"/>
              <a:gd name="T9" fmla="*/ 0 h 281"/>
              <a:gd name="T10" fmla="*/ 43 w 44"/>
              <a:gd name="T11" fmla="*/ 17 h 281"/>
              <a:gd name="T12" fmla="*/ 43 w 44"/>
              <a:gd name="T13" fmla="*/ 263 h 281"/>
              <a:gd name="T14" fmla="*/ 17 w 44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281">
                <a:moveTo>
                  <a:pt x="17" y="280"/>
                </a:moveTo>
                <a:lnTo>
                  <a:pt x="17" y="280"/>
                </a:lnTo>
                <a:cubicBezTo>
                  <a:pt x="9" y="280"/>
                  <a:pt x="0" y="272"/>
                  <a:pt x="0" y="26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3" y="9"/>
                  <a:pt x="43" y="17"/>
                </a:cubicBezTo>
                <a:cubicBezTo>
                  <a:pt x="43" y="263"/>
                  <a:pt x="43" y="263"/>
                  <a:pt x="43" y="263"/>
                </a:cubicBezTo>
                <a:cubicBezTo>
                  <a:pt x="43" y="272"/>
                  <a:pt x="34" y="280"/>
                  <a:pt x="17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Google Shape;207;p7">
            <a:extLst>
              <a:ext uri="{FF2B5EF4-FFF2-40B4-BE49-F238E27FC236}">
                <a16:creationId xmlns:a16="http://schemas.microsoft.com/office/drawing/2014/main" id="{092002BB-BAC0-AA46-906A-B8839686D500}"/>
              </a:ext>
            </a:extLst>
          </p:cNvPr>
          <p:cNvSpPr txBox="1"/>
          <p:nvPr/>
        </p:nvSpPr>
        <p:spPr>
          <a:xfrm>
            <a:off x="10754321" y="671795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19" name="Google Shape;208;p7">
            <a:extLst>
              <a:ext uri="{FF2B5EF4-FFF2-40B4-BE49-F238E27FC236}">
                <a16:creationId xmlns:a16="http://schemas.microsoft.com/office/drawing/2014/main" id="{8DDDEE0A-B6D9-D14A-85E6-9497D273D3E5}"/>
              </a:ext>
            </a:extLst>
          </p:cNvPr>
          <p:cNvSpPr txBox="1"/>
          <p:nvPr/>
        </p:nvSpPr>
        <p:spPr>
          <a:xfrm>
            <a:off x="2451398" y="203531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270;p9">
            <a:extLst>
              <a:ext uri="{FF2B5EF4-FFF2-40B4-BE49-F238E27FC236}">
                <a16:creationId xmlns:a16="http://schemas.microsoft.com/office/drawing/2014/main" id="{77FA37B1-02F2-8145-A403-575D1EE9FE92}"/>
              </a:ext>
            </a:extLst>
          </p:cNvPr>
          <p:cNvSpPr txBox="1"/>
          <p:nvPr/>
        </p:nvSpPr>
        <p:spPr>
          <a:xfrm>
            <a:off x="2598281" y="499093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271;p9">
            <a:extLst>
              <a:ext uri="{FF2B5EF4-FFF2-40B4-BE49-F238E27FC236}">
                <a16:creationId xmlns:a16="http://schemas.microsoft.com/office/drawing/2014/main" id="{176C9B98-7C58-1A4E-9A56-17AD2CDF069A}"/>
              </a:ext>
            </a:extLst>
          </p:cNvPr>
          <p:cNvSpPr/>
          <p:nvPr/>
        </p:nvSpPr>
        <p:spPr>
          <a:xfrm>
            <a:off x="1527640" y="550727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22" name="Google Shape;270;p9">
            <a:extLst>
              <a:ext uri="{FF2B5EF4-FFF2-40B4-BE49-F238E27FC236}">
                <a16:creationId xmlns:a16="http://schemas.microsoft.com/office/drawing/2014/main" id="{C16C57D0-6EE1-EA4A-97D1-8A243444B75F}"/>
              </a:ext>
            </a:extLst>
          </p:cNvPr>
          <p:cNvSpPr txBox="1"/>
          <p:nvPr/>
        </p:nvSpPr>
        <p:spPr>
          <a:xfrm>
            <a:off x="2624443" y="738735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271;p9">
            <a:extLst>
              <a:ext uri="{FF2B5EF4-FFF2-40B4-BE49-F238E27FC236}">
                <a16:creationId xmlns:a16="http://schemas.microsoft.com/office/drawing/2014/main" id="{EC914EB1-A9E3-EC4B-85AB-549911A69F02}"/>
              </a:ext>
            </a:extLst>
          </p:cNvPr>
          <p:cNvSpPr/>
          <p:nvPr/>
        </p:nvSpPr>
        <p:spPr>
          <a:xfrm>
            <a:off x="1553802" y="790369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24" name="Google Shape;270;p9">
            <a:extLst>
              <a:ext uri="{FF2B5EF4-FFF2-40B4-BE49-F238E27FC236}">
                <a16:creationId xmlns:a16="http://schemas.microsoft.com/office/drawing/2014/main" id="{4D796F17-6224-334B-AAFD-3899D45FA518}"/>
              </a:ext>
            </a:extLst>
          </p:cNvPr>
          <p:cNvSpPr txBox="1"/>
          <p:nvPr/>
        </p:nvSpPr>
        <p:spPr>
          <a:xfrm>
            <a:off x="2617450" y="995943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271;p9">
            <a:extLst>
              <a:ext uri="{FF2B5EF4-FFF2-40B4-BE49-F238E27FC236}">
                <a16:creationId xmlns:a16="http://schemas.microsoft.com/office/drawing/2014/main" id="{F89F5B74-0ED0-914E-A1CB-4123CFEDC5B7}"/>
              </a:ext>
            </a:extLst>
          </p:cNvPr>
          <p:cNvSpPr/>
          <p:nvPr/>
        </p:nvSpPr>
        <p:spPr>
          <a:xfrm>
            <a:off x="1546809" y="1047577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26" name="Google Shape;264;p9">
            <a:extLst>
              <a:ext uri="{FF2B5EF4-FFF2-40B4-BE49-F238E27FC236}">
                <a16:creationId xmlns:a16="http://schemas.microsoft.com/office/drawing/2014/main" id="{7D148FED-A45A-0E49-AE40-1746184C3716}"/>
              </a:ext>
            </a:extLst>
          </p:cNvPr>
          <p:cNvSpPr txBox="1"/>
          <p:nvPr/>
        </p:nvSpPr>
        <p:spPr>
          <a:xfrm>
            <a:off x="19693812" y="498617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265;p9">
            <a:extLst>
              <a:ext uri="{FF2B5EF4-FFF2-40B4-BE49-F238E27FC236}">
                <a16:creationId xmlns:a16="http://schemas.microsoft.com/office/drawing/2014/main" id="{59F5DC90-6448-B64E-9D50-03D6733D3E7A}"/>
              </a:ext>
            </a:extLst>
          </p:cNvPr>
          <p:cNvSpPr/>
          <p:nvPr/>
        </p:nvSpPr>
        <p:spPr>
          <a:xfrm>
            <a:off x="19689970" y="550251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28" name="Google Shape;264;p9">
            <a:extLst>
              <a:ext uri="{FF2B5EF4-FFF2-40B4-BE49-F238E27FC236}">
                <a16:creationId xmlns:a16="http://schemas.microsoft.com/office/drawing/2014/main" id="{7201A27F-6876-6246-8936-AE46D1F4EA5E}"/>
              </a:ext>
            </a:extLst>
          </p:cNvPr>
          <p:cNvSpPr txBox="1"/>
          <p:nvPr/>
        </p:nvSpPr>
        <p:spPr>
          <a:xfrm>
            <a:off x="19693812" y="725029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265;p9">
            <a:extLst>
              <a:ext uri="{FF2B5EF4-FFF2-40B4-BE49-F238E27FC236}">
                <a16:creationId xmlns:a16="http://schemas.microsoft.com/office/drawing/2014/main" id="{2A3E4CBE-E8E4-1A4A-989F-9EA28C97F3D8}"/>
              </a:ext>
            </a:extLst>
          </p:cNvPr>
          <p:cNvSpPr/>
          <p:nvPr/>
        </p:nvSpPr>
        <p:spPr>
          <a:xfrm>
            <a:off x="19689970" y="776663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30" name="Google Shape;264;p9">
            <a:extLst>
              <a:ext uri="{FF2B5EF4-FFF2-40B4-BE49-F238E27FC236}">
                <a16:creationId xmlns:a16="http://schemas.microsoft.com/office/drawing/2014/main" id="{43FD02BB-4081-9A4C-8137-2C2505C1D8A0}"/>
              </a:ext>
            </a:extLst>
          </p:cNvPr>
          <p:cNvSpPr txBox="1"/>
          <p:nvPr/>
        </p:nvSpPr>
        <p:spPr>
          <a:xfrm>
            <a:off x="19684292" y="951221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265;p9">
            <a:extLst>
              <a:ext uri="{FF2B5EF4-FFF2-40B4-BE49-F238E27FC236}">
                <a16:creationId xmlns:a16="http://schemas.microsoft.com/office/drawing/2014/main" id="{3BA81BD4-58A0-1643-AFC9-8CBDD074A5DA}"/>
              </a:ext>
            </a:extLst>
          </p:cNvPr>
          <p:cNvSpPr/>
          <p:nvPr/>
        </p:nvSpPr>
        <p:spPr>
          <a:xfrm>
            <a:off x="19680450" y="1002856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32" name="Google Shape;207;p7">
            <a:extLst>
              <a:ext uri="{FF2B5EF4-FFF2-40B4-BE49-F238E27FC236}">
                <a16:creationId xmlns:a16="http://schemas.microsoft.com/office/drawing/2014/main" id="{219F7E0C-9B51-694A-BDB3-386F49C163FE}"/>
              </a:ext>
            </a:extLst>
          </p:cNvPr>
          <p:cNvSpPr txBox="1"/>
          <p:nvPr/>
        </p:nvSpPr>
        <p:spPr>
          <a:xfrm>
            <a:off x="16638989" y="7982840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1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3" name="Google Shape;207;p7">
            <a:extLst>
              <a:ext uri="{FF2B5EF4-FFF2-40B4-BE49-F238E27FC236}">
                <a16:creationId xmlns:a16="http://schemas.microsoft.com/office/drawing/2014/main" id="{1F3F91BC-6880-2745-8DD9-498A291DB7F6}"/>
              </a:ext>
            </a:extLst>
          </p:cNvPr>
          <p:cNvSpPr txBox="1"/>
          <p:nvPr/>
        </p:nvSpPr>
        <p:spPr>
          <a:xfrm>
            <a:off x="11156066" y="11562400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2</a:t>
            </a: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4" name="Google Shape;207;p7">
            <a:extLst>
              <a:ext uri="{FF2B5EF4-FFF2-40B4-BE49-F238E27FC236}">
                <a16:creationId xmlns:a16="http://schemas.microsoft.com/office/drawing/2014/main" id="{B55FBBC3-14B4-F840-973E-F2D8E25CBF2B}"/>
              </a:ext>
            </a:extLst>
          </p:cNvPr>
          <p:cNvSpPr txBox="1"/>
          <p:nvPr/>
        </p:nvSpPr>
        <p:spPr>
          <a:xfrm>
            <a:off x="8037434" y="8388797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3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5" name="Google Shape;207;p7">
            <a:extLst>
              <a:ext uri="{FF2B5EF4-FFF2-40B4-BE49-F238E27FC236}">
                <a16:creationId xmlns:a16="http://schemas.microsoft.com/office/drawing/2014/main" id="{8D3373E0-194C-C74D-8835-F71A1E65CDB8}"/>
              </a:ext>
            </a:extLst>
          </p:cNvPr>
          <p:cNvSpPr txBox="1"/>
          <p:nvPr/>
        </p:nvSpPr>
        <p:spPr>
          <a:xfrm>
            <a:off x="11136611" y="4474469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4</a:t>
            </a: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6" name="Google Shape;207;p7">
            <a:extLst>
              <a:ext uri="{FF2B5EF4-FFF2-40B4-BE49-F238E27FC236}">
                <a16:creationId xmlns:a16="http://schemas.microsoft.com/office/drawing/2014/main" id="{D8FC4650-599B-4549-9D52-612BB4E0161E}"/>
              </a:ext>
            </a:extLst>
          </p:cNvPr>
          <p:cNvSpPr txBox="1"/>
          <p:nvPr/>
        </p:nvSpPr>
        <p:spPr>
          <a:xfrm>
            <a:off x="13628784" y="7172735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5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7" name="Google Shape;207;p7">
            <a:extLst>
              <a:ext uri="{FF2B5EF4-FFF2-40B4-BE49-F238E27FC236}">
                <a16:creationId xmlns:a16="http://schemas.microsoft.com/office/drawing/2014/main" id="{16992A40-37CB-6249-9A8C-34AAE80BF2B4}"/>
              </a:ext>
            </a:extLst>
          </p:cNvPr>
          <p:cNvSpPr txBox="1"/>
          <p:nvPr/>
        </p:nvSpPr>
        <p:spPr>
          <a:xfrm>
            <a:off x="11472714" y="7635960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6</a:t>
            </a: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>
            <a:extLst>
              <a:ext uri="{FF2B5EF4-FFF2-40B4-BE49-F238E27FC236}">
                <a16:creationId xmlns:a16="http://schemas.microsoft.com/office/drawing/2014/main" id="{F0CC45C6-2568-DA45-836F-E942E9FCB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9022" y="7063918"/>
            <a:ext cx="9691234" cy="4380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DF62F1FE-7ECF-4548-9CE7-8B6F5B56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919" y="6971911"/>
            <a:ext cx="205918" cy="179631"/>
          </a:xfrm>
          <a:custGeom>
            <a:avLst/>
            <a:gdLst>
              <a:gd name="T0" fmla="*/ 0 w 209"/>
              <a:gd name="T1" fmla="*/ 180 h 181"/>
              <a:gd name="T2" fmla="*/ 36 w 209"/>
              <a:gd name="T3" fmla="*/ 90 h 181"/>
              <a:gd name="T4" fmla="*/ 0 w 209"/>
              <a:gd name="T5" fmla="*/ 0 h 181"/>
              <a:gd name="T6" fmla="*/ 208 w 209"/>
              <a:gd name="T7" fmla="*/ 90 h 181"/>
              <a:gd name="T8" fmla="*/ 0 w 209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81">
                <a:moveTo>
                  <a:pt x="0" y="180"/>
                </a:moveTo>
                <a:lnTo>
                  <a:pt x="36" y="90"/>
                </a:lnTo>
                <a:lnTo>
                  <a:pt x="0" y="0"/>
                </a:lnTo>
                <a:lnTo>
                  <a:pt x="208" y="90"/>
                </a:lnTo>
                <a:lnTo>
                  <a:pt x="0" y="1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Line 3">
            <a:extLst>
              <a:ext uri="{FF2B5EF4-FFF2-40B4-BE49-F238E27FC236}">
                <a16:creationId xmlns:a16="http://schemas.microsoft.com/office/drawing/2014/main" id="{76E11110-A1BE-5B4A-BBAC-2AA0F7BC2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68" y="10871187"/>
            <a:ext cx="9305688" cy="438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A9693C49-8D0B-2F4F-9CEB-35E231101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919" y="10779183"/>
            <a:ext cx="205918" cy="179628"/>
          </a:xfrm>
          <a:custGeom>
            <a:avLst/>
            <a:gdLst>
              <a:gd name="T0" fmla="*/ 0 w 209"/>
              <a:gd name="T1" fmla="*/ 181 h 182"/>
              <a:gd name="T2" fmla="*/ 36 w 209"/>
              <a:gd name="T3" fmla="*/ 91 h 182"/>
              <a:gd name="T4" fmla="*/ 0 w 209"/>
              <a:gd name="T5" fmla="*/ 0 h 182"/>
              <a:gd name="T6" fmla="*/ 208 w 209"/>
              <a:gd name="T7" fmla="*/ 91 h 182"/>
              <a:gd name="T8" fmla="*/ 0 w 209"/>
              <a:gd name="T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82">
                <a:moveTo>
                  <a:pt x="0" y="181"/>
                </a:moveTo>
                <a:lnTo>
                  <a:pt x="36" y="91"/>
                </a:lnTo>
                <a:lnTo>
                  <a:pt x="0" y="0"/>
                </a:lnTo>
                <a:lnTo>
                  <a:pt x="208" y="91"/>
                </a:lnTo>
                <a:lnTo>
                  <a:pt x="0" y="1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Line 5">
            <a:extLst>
              <a:ext uri="{FF2B5EF4-FFF2-40B4-BE49-F238E27FC236}">
                <a16:creationId xmlns:a16="http://schemas.microsoft.com/office/drawing/2014/main" id="{60CAEF9C-ED73-4848-A572-8D34CF7A5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9365" y="4290612"/>
            <a:ext cx="5476511" cy="438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2603B167-7C64-B140-AC8A-7A945EBC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919" y="4198608"/>
            <a:ext cx="205918" cy="170866"/>
          </a:xfrm>
          <a:custGeom>
            <a:avLst/>
            <a:gdLst>
              <a:gd name="T0" fmla="*/ 0 w 209"/>
              <a:gd name="T1" fmla="*/ 171 h 172"/>
              <a:gd name="T2" fmla="*/ 36 w 209"/>
              <a:gd name="T3" fmla="*/ 90 h 172"/>
              <a:gd name="T4" fmla="*/ 0 w 209"/>
              <a:gd name="T5" fmla="*/ 0 h 172"/>
              <a:gd name="T6" fmla="*/ 208 w 209"/>
              <a:gd name="T7" fmla="*/ 90 h 172"/>
              <a:gd name="T8" fmla="*/ 0 w 209"/>
              <a:gd name="T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72">
                <a:moveTo>
                  <a:pt x="0" y="171"/>
                </a:moveTo>
                <a:lnTo>
                  <a:pt x="36" y="90"/>
                </a:lnTo>
                <a:lnTo>
                  <a:pt x="0" y="0"/>
                </a:lnTo>
                <a:lnTo>
                  <a:pt x="208" y="90"/>
                </a:lnTo>
                <a:lnTo>
                  <a:pt x="0" y="1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Line 7">
            <a:extLst>
              <a:ext uri="{FF2B5EF4-FFF2-40B4-BE49-F238E27FC236}">
                <a16:creationId xmlns:a16="http://schemas.microsoft.com/office/drawing/2014/main" id="{4092D918-9967-D843-AD8A-92A9EACF7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496" y="12045351"/>
            <a:ext cx="4893809" cy="438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D15D1FB5-5F1C-584A-999E-8E9696CE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206" y="11957727"/>
            <a:ext cx="214681" cy="179631"/>
          </a:xfrm>
          <a:custGeom>
            <a:avLst/>
            <a:gdLst>
              <a:gd name="T0" fmla="*/ 0 w 218"/>
              <a:gd name="T1" fmla="*/ 180 h 181"/>
              <a:gd name="T2" fmla="*/ 36 w 218"/>
              <a:gd name="T3" fmla="*/ 90 h 181"/>
              <a:gd name="T4" fmla="*/ 0 w 218"/>
              <a:gd name="T5" fmla="*/ 0 h 181"/>
              <a:gd name="T6" fmla="*/ 217 w 218"/>
              <a:gd name="T7" fmla="*/ 90 h 181"/>
              <a:gd name="T8" fmla="*/ 0 w 218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181">
                <a:moveTo>
                  <a:pt x="0" y="180"/>
                </a:moveTo>
                <a:lnTo>
                  <a:pt x="36" y="90"/>
                </a:lnTo>
                <a:lnTo>
                  <a:pt x="0" y="0"/>
                </a:lnTo>
                <a:lnTo>
                  <a:pt x="217" y="90"/>
                </a:lnTo>
                <a:lnTo>
                  <a:pt x="0" y="1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5">
            <a:extLst>
              <a:ext uri="{FF2B5EF4-FFF2-40B4-BE49-F238E27FC236}">
                <a16:creationId xmlns:a16="http://schemas.microsoft.com/office/drawing/2014/main" id="{9A670295-90E6-FF48-B13C-2AE7BCE9B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425" y="4137271"/>
            <a:ext cx="6672582" cy="8390013"/>
          </a:xfrm>
          <a:custGeom>
            <a:avLst/>
            <a:gdLst>
              <a:gd name="T0" fmla="*/ 2558 w 6718"/>
              <a:gd name="T1" fmla="*/ 814 h 8443"/>
              <a:gd name="T2" fmla="*/ 877 w 6718"/>
              <a:gd name="T3" fmla="*/ 2396 h 8443"/>
              <a:gd name="T4" fmla="*/ 678 w 6718"/>
              <a:gd name="T5" fmla="*/ 2747 h 8443"/>
              <a:gd name="T6" fmla="*/ 352 w 6718"/>
              <a:gd name="T7" fmla="*/ 3606 h 8443"/>
              <a:gd name="T8" fmla="*/ 208 w 6718"/>
              <a:gd name="T9" fmla="*/ 4700 h 8443"/>
              <a:gd name="T10" fmla="*/ 226 w 6718"/>
              <a:gd name="T11" fmla="*/ 5061 h 8443"/>
              <a:gd name="T12" fmla="*/ 3652 w 6718"/>
              <a:gd name="T13" fmla="*/ 8288 h 8443"/>
              <a:gd name="T14" fmla="*/ 4041 w 6718"/>
              <a:gd name="T15" fmla="*/ 8279 h 8443"/>
              <a:gd name="T16" fmla="*/ 4204 w 6718"/>
              <a:gd name="T17" fmla="*/ 8261 h 8443"/>
              <a:gd name="T18" fmla="*/ 4610 w 6718"/>
              <a:gd name="T19" fmla="*/ 8171 h 8443"/>
              <a:gd name="T20" fmla="*/ 4863 w 6718"/>
              <a:gd name="T21" fmla="*/ 8071 h 8443"/>
              <a:gd name="T22" fmla="*/ 5116 w 6718"/>
              <a:gd name="T23" fmla="*/ 7954 h 8443"/>
              <a:gd name="T24" fmla="*/ 5351 w 6718"/>
              <a:gd name="T25" fmla="*/ 7818 h 8443"/>
              <a:gd name="T26" fmla="*/ 5578 w 6718"/>
              <a:gd name="T27" fmla="*/ 7647 h 8443"/>
              <a:gd name="T28" fmla="*/ 5785 w 6718"/>
              <a:gd name="T29" fmla="*/ 7466 h 8443"/>
              <a:gd name="T30" fmla="*/ 5966 w 6718"/>
              <a:gd name="T31" fmla="*/ 7258 h 8443"/>
              <a:gd name="T32" fmla="*/ 6138 w 6718"/>
              <a:gd name="T33" fmla="*/ 7041 h 8443"/>
              <a:gd name="T34" fmla="*/ 6283 w 6718"/>
              <a:gd name="T35" fmla="*/ 6806 h 8443"/>
              <a:gd name="T36" fmla="*/ 6400 w 6718"/>
              <a:gd name="T37" fmla="*/ 6553 h 8443"/>
              <a:gd name="T38" fmla="*/ 6500 w 6718"/>
              <a:gd name="T39" fmla="*/ 6291 h 8443"/>
              <a:gd name="T40" fmla="*/ 6572 w 6718"/>
              <a:gd name="T41" fmla="*/ 6019 h 8443"/>
              <a:gd name="T42" fmla="*/ 6626 w 6718"/>
              <a:gd name="T43" fmla="*/ 5613 h 8443"/>
              <a:gd name="T44" fmla="*/ 6635 w 6718"/>
              <a:gd name="T45" fmla="*/ 5468 h 8443"/>
              <a:gd name="T46" fmla="*/ 6563 w 6718"/>
              <a:gd name="T47" fmla="*/ 4872 h 8443"/>
              <a:gd name="T48" fmla="*/ 4782 w 6718"/>
              <a:gd name="T49" fmla="*/ 3172 h 8443"/>
              <a:gd name="T50" fmla="*/ 4556 w 6718"/>
              <a:gd name="T51" fmla="*/ 3136 h 8443"/>
              <a:gd name="T52" fmla="*/ 3679 w 6718"/>
              <a:gd name="T53" fmla="*/ 3244 h 8443"/>
              <a:gd name="T54" fmla="*/ 2612 w 6718"/>
              <a:gd name="T55" fmla="*/ 4239 h 8443"/>
              <a:gd name="T56" fmla="*/ 4466 w 6718"/>
              <a:gd name="T57" fmla="*/ 3091 h 8443"/>
              <a:gd name="T58" fmla="*/ 4601 w 6718"/>
              <a:gd name="T59" fmla="*/ 3100 h 8443"/>
              <a:gd name="T60" fmla="*/ 5505 w 6718"/>
              <a:gd name="T61" fmla="*/ 3389 h 8443"/>
              <a:gd name="T62" fmla="*/ 6708 w 6718"/>
              <a:gd name="T63" fmla="*/ 5332 h 8443"/>
              <a:gd name="T64" fmla="*/ 6717 w 6718"/>
              <a:gd name="T65" fmla="*/ 5568 h 8443"/>
              <a:gd name="T66" fmla="*/ 6680 w 6718"/>
              <a:gd name="T67" fmla="*/ 5902 h 8443"/>
              <a:gd name="T68" fmla="*/ 6626 w 6718"/>
              <a:gd name="T69" fmla="*/ 6182 h 8443"/>
              <a:gd name="T70" fmla="*/ 6545 w 6718"/>
              <a:gd name="T71" fmla="*/ 6453 h 8443"/>
              <a:gd name="T72" fmla="*/ 6436 w 6718"/>
              <a:gd name="T73" fmla="*/ 6725 h 8443"/>
              <a:gd name="T74" fmla="*/ 6301 w 6718"/>
              <a:gd name="T75" fmla="*/ 6978 h 8443"/>
              <a:gd name="T76" fmla="*/ 6138 w 6718"/>
              <a:gd name="T77" fmla="*/ 7213 h 8443"/>
              <a:gd name="T78" fmla="*/ 5957 w 6718"/>
              <a:gd name="T79" fmla="*/ 7439 h 8443"/>
              <a:gd name="T80" fmla="*/ 5758 w 6718"/>
              <a:gd name="T81" fmla="*/ 7647 h 8443"/>
              <a:gd name="T82" fmla="*/ 5541 w 6718"/>
              <a:gd name="T83" fmla="*/ 7827 h 8443"/>
              <a:gd name="T84" fmla="*/ 5297 w 6718"/>
              <a:gd name="T85" fmla="*/ 7990 h 8443"/>
              <a:gd name="T86" fmla="*/ 5044 w 6718"/>
              <a:gd name="T87" fmla="*/ 8135 h 8443"/>
              <a:gd name="T88" fmla="*/ 4782 w 6718"/>
              <a:gd name="T89" fmla="*/ 8243 h 8443"/>
              <a:gd name="T90" fmla="*/ 4511 w 6718"/>
              <a:gd name="T91" fmla="*/ 8334 h 8443"/>
              <a:gd name="T92" fmla="*/ 1501 w 6718"/>
              <a:gd name="T93" fmla="*/ 7692 h 8443"/>
              <a:gd name="T94" fmla="*/ 0 w 6718"/>
              <a:gd name="T95" fmla="*/ 4790 h 8443"/>
              <a:gd name="T96" fmla="*/ 9 w 6718"/>
              <a:gd name="T97" fmla="*/ 4410 h 8443"/>
              <a:gd name="T98" fmla="*/ 425 w 6718"/>
              <a:gd name="T99" fmla="*/ 2729 h 8443"/>
              <a:gd name="T100" fmla="*/ 642 w 6718"/>
              <a:gd name="T101" fmla="*/ 2305 h 8443"/>
              <a:gd name="T102" fmla="*/ 750 w 6718"/>
              <a:gd name="T103" fmla="*/ 2142 h 8443"/>
              <a:gd name="T104" fmla="*/ 3896 w 6718"/>
              <a:gd name="T105" fmla="*/ 64 h 8443"/>
              <a:gd name="T106" fmla="*/ 4664 w 6718"/>
              <a:gd name="T107" fmla="*/ 298 h 8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718" h="8443">
                <a:moveTo>
                  <a:pt x="4664" y="298"/>
                </a:moveTo>
                <a:lnTo>
                  <a:pt x="4664" y="298"/>
                </a:lnTo>
                <a:cubicBezTo>
                  <a:pt x="4176" y="298"/>
                  <a:pt x="3697" y="371"/>
                  <a:pt x="3236" y="534"/>
                </a:cubicBezTo>
                <a:cubicBezTo>
                  <a:pt x="3001" y="606"/>
                  <a:pt x="2775" y="705"/>
                  <a:pt x="2558" y="814"/>
                </a:cubicBezTo>
                <a:cubicBezTo>
                  <a:pt x="2350" y="931"/>
                  <a:pt x="2142" y="1067"/>
                  <a:pt x="1952" y="1211"/>
                </a:cubicBezTo>
                <a:cubicBezTo>
                  <a:pt x="1564" y="1510"/>
                  <a:pt x="1220" y="1871"/>
                  <a:pt x="949" y="2278"/>
                </a:cubicBezTo>
                <a:cubicBezTo>
                  <a:pt x="904" y="2350"/>
                  <a:pt x="904" y="2350"/>
                  <a:pt x="904" y="2350"/>
                </a:cubicBezTo>
                <a:cubicBezTo>
                  <a:pt x="877" y="2396"/>
                  <a:pt x="877" y="2396"/>
                  <a:pt x="877" y="2396"/>
                </a:cubicBezTo>
                <a:cubicBezTo>
                  <a:pt x="877" y="2396"/>
                  <a:pt x="868" y="2405"/>
                  <a:pt x="868" y="2414"/>
                </a:cubicBezTo>
                <a:cubicBezTo>
                  <a:pt x="850" y="2432"/>
                  <a:pt x="850" y="2432"/>
                  <a:pt x="850" y="2432"/>
                </a:cubicBezTo>
                <a:cubicBezTo>
                  <a:pt x="759" y="2585"/>
                  <a:pt x="759" y="2585"/>
                  <a:pt x="759" y="2585"/>
                </a:cubicBezTo>
                <a:cubicBezTo>
                  <a:pt x="732" y="2640"/>
                  <a:pt x="705" y="2693"/>
                  <a:pt x="678" y="2747"/>
                </a:cubicBezTo>
                <a:cubicBezTo>
                  <a:pt x="669" y="2765"/>
                  <a:pt x="660" y="2774"/>
                  <a:pt x="660" y="2792"/>
                </a:cubicBezTo>
                <a:cubicBezTo>
                  <a:pt x="633" y="2837"/>
                  <a:pt x="633" y="2837"/>
                  <a:pt x="633" y="2837"/>
                </a:cubicBezTo>
                <a:cubicBezTo>
                  <a:pt x="597" y="2919"/>
                  <a:pt x="597" y="2919"/>
                  <a:pt x="597" y="2919"/>
                </a:cubicBezTo>
                <a:cubicBezTo>
                  <a:pt x="497" y="3136"/>
                  <a:pt x="416" y="3371"/>
                  <a:pt x="352" y="3606"/>
                </a:cubicBezTo>
                <a:cubicBezTo>
                  <a:pt x="289" y="3841"/>
                  <a:pt x="253" y="4085"/>
                  <a:pt x="226" y="4329"/>
                </a:cubicBezTo>
                <a:cubicBezTo>
                  <a:pt x="217" y="4419"/>
                  <a:pt x="217" y="4419"/>
                  <a:pt x="217" y="4419"/>
                </a:cubicBezTo>
                <a:cubicBezTo>
                  <a:pt x="217" y="4456"/>
                  <a:pt x="217" y="4483"/>
                  <a:pt x="217" y="4510"/>
                </a:cubicBezTo>
                <a:cubicBezTo>
                  <a:pt x="208" y="4700"/>
                  <a:pt x="208" y="4700"/>
                  <a:pt x="208" y="4700"/>
                </a:cubicBezTo>
                <a:cubicBezTo>
                  <a:pt x="208" y="4718"/>
                  <a:pt x="208" y="4727"/>
                  <a:pt x="208" y="4745"/>
                </a:cubicBezTo>
                <a:cubicBezTo>
                  <a:pt x="208" y="4790"/>
                  <a:pt x="208" y="4790"/>
                  <a:pt x="208" y="4790"/>
                </a:cubicBezTo>
                <a:cubicBezTo>
                  <a:pt x="208" y="4881"/>
                  <a:pt x="208" y="4881"/>
                  <a:pt x="208" y="4881"/>
                </a:cubicBezTo>
                <a:cubicBezTo>
                  <a:pt x="217" y="4944"/>
                  <a:pt x="217" y="5007"/>
                  <a:pt x="226" y="5061"/>
                </a:cubicBezTo>
                <a:cubicBezTo>
                  <a:pt x="271" y="5549"/>
                  <a:pt x="416" y="6029"/>
                  <a:pt x="651" y="6453"/>
                </a:cubicBezTo>
                <a:cubicBezTo>
                  <a:pt x="886" y="6878"/>
                  <a:pt x="1211" y="7258"/>
                  <a:pt x="1609" y="7556"/>
                </a:cubicBezTo>
                <a:cubicBezTo>
                  <a:pt x="1998" y="7855"/>
                  <a:pt x="2450" y="8071"/>
                  <a:pt x="2920" y="8189"/>
                </a:cubicBezTo>
                <a:cubicBezTo>
                  <a:pt x="3164" y="8252"/>
                  <a:pt x="3408" y="8279"/>
                  <a:pt x="3652" y="8288"/>
                </a:cubicBezTo>
                <a:cubicBezTo>
                  <a:pt x="3742" y="8288"/>
                  <a:pt x="3742" y="8288"/>
                  <a:pt x="3742" y="8288"/>
                </a:cubicBezTo>
                <a:cubicBezTo>
                  <a:pt x="3779" y="8297"/>
                  <a:pt x="3806" y="8288"/>
                  <a:pt x="3842" y="8288"/>
                </a:cubicBezTo>
                <a:cubicBezTo>
                  <a:pt x="3896" y="8288"/>
                  <a:pt x="3959" y="8288"/>
                  <a:pt x="4022" y="8279"/>
                </a:cubicBezTo>
                <a:cubicBezTo>
                  <a:pt x="4041" y="8279"/>
                  <a:pt x="4041" y="8279"/>
                  <a:pt x="4041" y="8279"/>
                </a:cubicBezTo>
                <a:cubicBezTo>
                  <a:pt x="4068" y="8279"/>
                  <a:pt x="4068" y="8279"/>
                  <a:pt x="4068" y="8279"/>
                </a:cubicBezTo>
                <a:cubicBezTo>
                  <a:pt x="4113" y="8270"/>
                  <a:pt x="4113" y="8270"/>
                  <a:pt x="4113" y="8270"/>
                </a:cubicBezTo>
                <a:cubicBezTo>
                  <a:pt x="4158" y="8270"/>
                  <a:pt x="4158" y="8270"/>
                  <a:pt x="4158" y="8270"/>
                </a:cubicBezTo>
                <a:cubicBezTo>
                  <a:pt x="4176" y="8261"/>
                  <a:pt x="4185" y="8261"/>
                  <a:pt x="4204" y="8261"/>
                </a:cubicBezTo>
                <a:cubicBezTo>
                  <a:pt x="4267" y="8252"/>
                  <a:pt x="4321" y="8243"/>
                  <a:pt x="4384" y="8225"/>
                </a:cubicBezTo>
                <a:cubicBezTo>
                  <a:pt x="4411" y="8216"/>
                  <a:pt x="4447" y="8216"/>
                  <a:pt x="4475" y="8207"/>
                </a:cubicBezTo>
                <a:cubicBezTo>
                  <a:pt x="4565" y="8180"/>
                  <a:pt x="4565" y="8180"/>
                  <a:pt x="4565" y="8180"/>
                </a:cubicBezTo>
                <a:cubicBezTo>
                  <a:pt x="4574" y="8180"/>
                  <a:pt x="4592" y="8171"/>
                  <a:pt x="4610" y="8171"/>
                </a:cubicBezTo>
                <a:cubicBezTo>
                  <a:pt x="4655" y="8153"/>
                  <a:pt x="4655" y="8153"/>
                  <a:pt x="4655" y="8153"/>
                </a:cubicBezTo>
                <a:cubicBezTo>
                  <a:pt x="4737" y="8126"/>
                  <a:pt x="4737" y="8126"/>
                  <a:pt x="4737" y="8126"/>
                </a:cubicBezTo>
                <a:cubicBezTo>
                  <a:pt x="4827" y="8090"/>
                  <a:pt x="4827" y="8090"/>
                  <a:pt x="4827" y="8090"/>
                </a:cubicBezTo>
                <a:cubicBezTo>
                  <a:pt x="4863" y="8071"/>
                  <a:pt x="4863" y="8071"/>
                  <a:pt x="4863" y="8071"/>
                </a:cubicBezTo>
                <a:cubicBezTo>
                  <a:pt x="4909" y="8053"/>
                  <a:pt x="4909" y="8053"/>
                  <a:pt x="4909" y="8053"/>
                </a:cubicBezTo>
                <a:cubicBezTo>
                  <a:pt x="4990" y="8017"/>
                  <a:pt x="4990" y="8017"/>
                  <a:pt x="4990" y="8017"/>
                </a:cubicBezTo>
                <a:cubicBezTo>
                  <a:pt x="5080" y="7981"/>
                  <a:pt x="5080" y="7981"/>
                  <a:pt x="5080" y="7981"/>
                </a:cubicBezTo>
                <a:cubicBezTo>
                  <a:pt x="5116" y="7954"/>
                  <a:pt x="5116" y="7954"/>
                  <a:pt x="5116" y="7954"/>
                </a:cubicBezTo>
                <a:cubicBezTo>
                  <a:pt x="5153" y="7936"/>
                  <a:pt x="5153" y="7936"/>
                  <a:pt x="5153" y="7936"/>
                </a:cubicBezTo>
                <a:cubicBezTo>
                  <a:pt x="5234" y="7891"/>
                  <a:pt x="5234" y="7891"/>
                  <a:pt x="5234" y="7891"/>
                </a:cubicBezTo>
                <a:cubicBezTo>
                  <a:pt x="5315" y="7837"/>
                  <a:pt x="5315" y="7837"/>
                  <a:pt x="5315" y="7837"/>
                </a:cubicBezTo>
                <a:cubicBezTo>
                  <a:pt x="5351" y="7818"/>
                  <a:pt x="5351" y="7818"/>
                  <a:pt x="5351" y="7818"/>
                </a:cubicBezTo>
                <a:cubicBezTo>
                  <a:pt x="5388" y="7791"/>
                  <a:pt x="5388" y="7791"/>
                  <a:pt x="5388" y="7791"/>
                </a:cubicBezTo>
                <a:cubicBezTo>
                  <a:pt x="5469" y="7737"/>
                  <a:pt x="5469" y="7737"/>
                  <a:pt x="5469" y="7737"/>
                </a:cubicBezTo>
                <a:cubicBezTo>
                  <a:pt x="5541" y="7683"/>
                  <a:pt x="5541" y="7683"/>
                  <a:pt x="5541" y="7683"/>
                </a:cubicBezTo>
                <a:cubicBezTo>
                  <a:pt x="5550" y="7665"/>
                  <a:pt x="5568" y="7656"/>
                  <a:pt x="5578" y="7647"/>
                </a:cubicBezTo>
                <a:cubicBezTo>
                  <a:pt x="5614" y="7620"/>
                  <a:pt x="5614" y="7620"/>
                  <a:pt x="5614" y="7620"/>
                </a:cubicBezTo>
                <a:cubicBezTo>
                  <a:pt x="5686" y="7556"/>
                  <a:pt x="5686" y="7556"/>
                  <a:pt x="5686" y="7556"/>
                </a:cubicBezTo>
                <a:cubicBezTo>
                  <a:pt x="5749" y="7493"/>
                  <a:pt x="5749" y="7493"/>
                  <a:pt x="5749" y="7493"/>
                </a:cubicBezTo>
                <a:cubicBezTo>
                  <a:pt x="5758" y="7484"/>
                  <a:pt x="5767" y="7475"/>
                  <a:pt x="5785" y="7466"/>
                </a:cubicBezTo>
                <a:cubicBezTo>
                  <a:pt x="5813" y="7430"/>
                  <a:pt x="5813" y="7430"/>
                  <a:pt x="5813" y="7430"/>
                </a:cubicBezTo>
                <a:cubicBezTo>
                  <a:pt x="5840" y="7412"/>
                  <a:pt x="5858" y="7384"/>
                  <a:pt x="5876" y="7367"/>
                </a:cubicBezTo>
                <a:cubicBezTo>
                  <a:pt x="5939" y="7294"/>
                  <a:pt x="5939" y="7294"/>
                  <a:pt x="5939" y="7294"/>
                </a:cubicBezTo>
                <a:cubicBezTo>
                  <a:pt x="5948" y="7285"/>
                  <a:pt x="5957" y="7276"/>
                  <a:pt x="5966" y="7258"/>
                </a:cubicBezTo>
                <a:cubicBezTo>
                  <a:pt x="6002" y="7222"/>
                  <a:pt x="6002" y="7222"/>
                  <a:pt x="6002" y="7222"/>
                </a:cubicBezTo>
                <a:cubicBezTo>
                  <a:pt x="6020" y="7204"/>
                  <a:pt x="6038" y="7176"/>
                  <a:pt x="6057" y="7150"/>
                </a:cubicBezTo>
                <a:cubicBezTo>
                  <a:pt x="6111" y="7077"/>
                  <a:pt x="6111" y="7077"/>
                  <a:pt x="6111" y="7077"/>
                </a:cubicBezTo>
                <a:cubicBezTo>
                  <a:pt x="6120" y="7068"/>
                  <a:pt x="6129" y="7050"/>
                  <a:pt x="6138" y="7041"/>
                </a:cubicBezTo>
                <a:cubicBezTo>
                  <a:pt x="6165" y="7005"/>
                  <a:pt x="6165" y="7005"/>
                  <a:pt x="6165" y="7005"/>
                </a:cubicBezTo>
                <a:cubicBezTo>
                  <a:pt x="6174" y="6978"/>
                  <a:pt x="6192" y="6951"/>
                  <a:pt x="6210" y="6923"/>
                </a:cubicBezTo>
                <a:cubicBezTo>
                  <a:pt x="6255" y="6842"/>
                  <a:pt x="6255" y="6842"/>
                  <a:pt x="6255" y="6842"/>
                </a:cubicBezTo>
                <a:cubicBezTo>
                  <a:pt x="6265" y="6833"/>
                  <a:pt x="6274" y="6815"/>
                  <a:pt x="6283" y="6806"/>
                </a:cubicBezTo>
                <a:cubicBezTo>
                  <a:pt x="6301" y="6761"/>
                  <a:pt x="6301" y="6761"/>
                  <a:pt x="6301" y="6761"/>
                </a:cubicBezTo>
                <a:cubicBezTo>
                  <a:pt x="6319" y="6734"/>
                  <a:pt x="6328" y="6706"/>
                  <a:pt x="6346" y="6680"/>
                </a:cubicBezTo>
                <a:cubicBezTo>
                  <a:pt x="6382" y="6598"/>
                  <a:pt x="6382" y="6598"/>
                  <a:pt x="6382" y="6598"/>
                </a:cubicBezTo>
                <a:cubicBezTo>
                  <a:pt x="6391" y="6580"/>
                  <a:pt x="6400" y="6571"/>
                  <a:pt x="6400" y="6553"/>
                </a:cubicBezTo>
                <a:cubicBezTo>
                  <a:pt x="6418" y="6508"/>
                  <a:pt x="6418" y="6508"/>
                  <a:pt x="6418" y="6508"/>
                </a:cubicBezTo>
                <a:cubicBezTo>
                  <a:pt x="6427" y="6480"/>
                  <a:pt x="6445" y="6453"/>
                  <a:pt x="6454" y="6426"/>
                </a:cubicBezTo>
                <a:cubicBezTo>
                  <a:pt x="6482" y="6336"/>
                  <a:pt x="6482" y="6336"/>
                  <a:pt x="6482" y="6336"/>
                </a:cubicBezTo>
                <a:cubicBezTo>
                  <a:pt x="6491" y="6318"/>
                  <a:pt x="6491" y="6309"/>
                  <a:pt x="6500" y="6291"/>
                </a:cubicBezTo>
                <a:cubicBezTo>
                  <a:pt x="6509" y="6246"/>
                  <a:pt x="6509" y="6246"/>
                  <a:pt x="6509" y="6246"/>
                </a:cubicBezTo>
                <a:cubicBezTo>
                  <a:pt x="6536" y="6155"/>
                  <a:pt x="6536" y="6155"/>
                  <a:pt x="6536" y="6155"/>
                </a:cubicBezTo>
                <a:cubicBezTo>
                  <a:pt x="6563" y="6065"/>
                  <a:pt x="6563" y="6065"/>
                  <a:pt x="6563" y="6065"/>
                </a:cubicBezTo>
                <a:cubicBezTo>
                  <a:pt x="6572" y="6019"/>
                  <a:pt x="6572" y="6019"/>
                  <a:pt x="6572" y="6019"/>
                </a:cubicBezTo>
                <a:cubicBezTo>
                  <a:pt x="6581" y="5974"/>
                  <a:pt x="6581" y="5974"/>
                  <a:pt x="6581" y="5974"/>
                </a:cubicBezTo>
                <a:cubicBezTo>
                  <a:pt x="6599" y="5884"/>
                  <a:pt x="6599" y="5884"/>
                  <a:pt x="6599" y="5884"/>
                </a:cubicBezTo>
                <a:cubicBezTo>
                  <a:pt x="6599" y="5857"/>
                  <a:pt x="6608" y="5830"/>
                  <a:pt x="6608" y="5793"/>
                </a:cubicBezTo>
                <a:cubicBezTo>
                  <a:pt x="6617" y="5730"/>
                  <a:pt x="6617" y="5676"/>
                  <a:pt x="6626" y="5613"/>
                </a:cubicBezTo>
                <a:cubicBezTo>
                  <a:pt x="6626" y="5604"/>
                  <a:pt x="6626" y="5595"/>
                  <a:pt x="6626" y="5585"/>
                </a:cubicBezTo>
                <a:cubicBezTo>
                  <a:pt x="6626" y="5568"/>
                  <a:pt x="6626" y="5568"/>
                  <a:pt x="6626" y="5568"/>
                </a:cubicBezTo>
                <a:cubicBezTo>
                  <a:pt x="6626" y="5522"/>
                  <a:pt x="6626" y="5522"/>
                  <a:pt x="6626" y="5522"/>
                </a:cubicBezTo>
                <a:cubicBezTo>
                  <a:pt x="6635" y="5468"/>
                  <a:pt x="6635" y="5468"/>
                  <a:pt x="6635" y="5468"/>
                </a:cubicBezTo>
                <a:cubicBezTo>
                  <a:pt x="6635" y="5459"/>
                  <a:pt x="6635" y="5441"/>
                  <a:pt x="6635" y="5423"/>
                </a:cubicBezTo>
                <a:cubicBezTo>
                  <a:pt x="6626" y="5332"/>
                  <a:pt x="6626" y="5332"/>
                  <a:pt x="6626" y="5332"/>
                </a:cubicBezTo>
                <a:cubicBezTo>
                  <a:pt x="6626" y="5305"/>
                  <a:pt x="6626" y="5269"/>
                  <a:pt x="6626" y="5242"/>
                </a:cubicBezTo>
                <a:cubicBezTo>
                  <a:pt x="6617" y="5115"/>
                  <a:pt x="6599" y="4998"/>
                  <a:pt x="6563" y="4872"/>
                </a:cubicBezTo>
                <a:cubicBezTo>
                  <a:pt x="6445" y="4392"/>
                  <a:pt x="6165" y="3958"/>
                  <a:pt x="5785" y="3642"/>
                </a:cubicBezTo>
                <a:cubicBezTo>
                  <a:pt x="5686" y="3561"/>
                  <a:pt x="5587" y="3498"/>
                  <a:pt x="5478" y="3434"/>
                </a:cubicBezTo>
                <a:cubicBezTo>
                  <a:pt x="5370" y="3371"/>
                  <a:pt x="5261" y="3317"/>
                  <a:pt x="5144" y="3271"/>
                </a:cubicBezTo>
                <a:cubicBezTo>
                  <a:pt x="5026" y="3226"/>
                  <a:pt x="4909" y="3199"/>
                  <a:pt x="4782" y="3172"/>
                </a:cubicBezTo>
                <a:cubicBezTo>
                  <a:pt x="4692" y="3154"/>
                  <a:pt x="4692" y="3154"/>
                  <a:pt x="4692" y="3154"/>
                </a:cubicBezTo>
                <a:cubicBezTo>
                  <a:pt x="4601" y="3145"/>
                  <a:pt x="4601" y="3145"/>
                  <a:pt x="4601" y="3145"/>
                </a:cubicBezTo>
                <a:cubicBezTo>
                  <a:pt x="4574" y="3136"/>
                  <a:pt x="4574" y="3136"/>
                  <a:pt x="4574" y="3136"/>
                </a:cubicBezTo>
                <a:cubicBezTo>
                  <a:pt x="4556" y="3136"/>
                  <a:pt x="4556" y="3136"/>
                  <a:pt x="4556" y="3136"/>
                </a:cubicBezTo>
                <a:cubicBezTo>
                  <a:pt x="4502" y="3136"/>
                  <a:pt x="4502" y="3136"/>
                  <a:pt x="4502" y="3136"/>
                </a:cubicBezTo>
                <a:cubicBezTo>
                  <a:pt x="4457" y="3127"/>
                  <a:pt x="4457" y="3127"/>
                  <a:pt x="4457" y="3127"/>
                </a:cubicBezTo>
                <a:cubicBezTo>
                  <a:pt x="4447" y="3127"/>
                  <a:pt x="4429" y="3127"/>
                  <a:pt x="4411" y="3127"/>
                </a:cubicBezTo>
                <a:cubicBezTo>
                  <a:pt x="4167" y="3118"/>
                  <a:pt x="3914" y="3154"/>
                  <a:pt x="3679" y="3244"/>
                </a:cubicBezTo>
                <a:cubicBezTo>
                  <a:pt x="3444" y="3326"/>
                  <a:pt x="3227" y="3461"/>
                  <a:pt x="3046" y="3633"/>
                </a:cubicBezTo>
                <a:cubicBezTo>
                  <a:pt x="2866" y="3805"/>
                  <a:pt x="2721" y="4013"/>
                  <a:pt x="2621" y="4248"/>
                </a:cubicBezTo>
                <a:cubicBezTo>
                  <a:pt x="2522" y="4474"/>
                  <a:pt x="2468" y="4727"/>
                  <a:pt x="2468" y="4971"/>
                </a:cubicBezTo>
                <a:cubicBezTo>
                  <a:pt x="2468" y="4727"/>
                  <a:pt x="2513" y="4474"/>
                  <a:pt x="2612" y="4239"/>
                </a:cubicBezTo>
                <a:cubicBezTo>
                  <a:pt x="2712" y="4004"/>
                  <a:pt x="2856" y="3796"/>
                  <a:pt x="3037" y="3624"/>
                </a:cubicBezTo>
                <a:cubicBezTo>
                  <a:pt x="3218" y="3443"/>
                  <a:pt x="3435" y="3308"/>
                  <a:pt x="3670" y="3217"/>
                </a:cubicBezTo>
                <a:cubicBezTo>
                  <a:pt x="3905" y="3127"/>
                  <a:pt x="4158" y="3082"/>
                  <a:pt x="4411" y="3091"/>
                </a:cubicBezTo>
                <a:cubicBezTo>
                  <a:pt x="4429" y="3091"/>
                  <a:pt x="4447" y="3091"/>
                  <a:pt x="4466" y="3091"/>
                </a:cubicBezTo>
                <a:cubicBezTo>
                  <a:pt x="4511" y="3091"/>
                  <a:pt x="4511" y="3091"/>
                  <a:pt x="4511" y="3091"/>
                </a:cubicBezTo>
                <a:cubicBezTo>
                  <a:pt x="4556" y="3100"/>
                  <a:pt x="4556" y="3100"/>
                  <a:pt x="4556" y="3100"/>
                </a:cubicBezTo>
                <a:cubicBezTo>
                  <a:pt x="4583" y="3100"/>
                  <a:pt x="4583" y="3100"/>
                  <a:pt x="4583" y="3100"/>
                </a:cubicBezTo>
                <a:cubicBezTo>
                  <a:pt x="4601" y="3100"/>
                  <a:pt x="4601" y="3100"/>
                  <a:pt x="4601" y="3100"/>
                </a:cubicBezTo>
                <a:cubicBezTo>
                  <a:pt x="4701" y="3109"/>
                  <a:pt x="4701" y="3109"/>
                  <a:pt x="4701" y="3109"/>
                </a:cubicBezTo>
                <a:cubicBezTo>
                  <a:pt x="4791" y="3127"/>
                  <a:pt x="4791" y="3127"/>
                  <a:pt x="4791" y="3127"/>
                </a:cubicBezTo>
                <a:cubicBezTo>
                  <a:pt x="4917" y="3154"/>
                  <a:pt x="5035" y="3190"/>
                  <a:pt x="5162" y="3226"/>
                </a:cubicBezTo>
                <a:cubicBezTo>
                  <a:pt x="5279" y="3271"/>
                  <a:pt x="5388" y="3326"/>
                  <a:pt x="5505" y="3389"/>
                </a:cubicBezTo>
                <a:cubicBezTo>
                  <a:pt x="5614" y="3452"/>
                  <a:pt x="5722" y="3515"/>
                  <a:pt x="5821" y="3597"/>
                </a:cubicBezTo>
                <a:cubicBezTo>
                  <a:pt x="6219" y="3913"/>
                  <a:pt x="6509" y="4365"/>
                  <a:pt x="6635" y="4853"/>
                </a:cubicBezTo>
                <a:cubicBezTo>
                  <a:pt x="6671" y="4980"/>
                  <a:pt x="6689" y="5106"/>
                  <a:pt x="6708" y="5233"/>
                </a:cubicBezTo>
                <a:cubicBezTo>
                  <a:pt x="6708" y="5269"/>
                  <a:pt x="6708" y="5296"/>
                  <a:pt x="6708" y="5332"/>
                </a:cubicBezTo>
                <a:cubicBezTo>
                  <a:pt x="6717" y="5423"/>
                  <a:pt x="6717" y="5423"/>
                  <a:pt x="6717" y="5423"/>
                </a:cubicBezTo>
                <a:cubicBezTo>
                  <a:pt x="6717" y="5441"/>
                  <a:pt x="6717" y="5459"/>
                  <a:pt x="6717" y="5468"/>
                </a:cubicBezTo>
                <a:cubicBezTo>
                  <a:pt x="6717" y="5522"/>
                  <a:pt x="6717" y="5522"/>
                  <a:pt x="6717" y="5522"/>
                </a:cubicBezTo>
                <a:cubicBezTo>
                  <a:pt x="6717" y="5568"/>
                  <a:pt x="6717" y="5568"/>
                  <a:pt x="6717" y="5568"/>
                </a:cubicBezTo>
                <a:cubicBezTo>
                  <a:pt x="6717" y="5595"/>
                  <a:pt x="6717" y="5595"/>
                  <a:pt x="6717" y="5595"/>
                </a:cubicBezTo>
                <a:cubicBezTo>
                  <a:pt x="6717" y="5604"/>
                  <a:pt x="6708" y="5604"/>
                  <a:pt x="6708" y="5613"/>
                </a:cubicBezTo>
                <a:cubicBezTo>
                  <a:pt x="6708" y="5676"/>
                  <a:pt x="6708" y="5739"/>
                  <a:pt x="6699" y="5802"/>
                </a:cubicBezTo>
                <a:cubicBezTo>
                  <a:pt x="6689" y="5839"/>
                  <a:pt x="6689" y="5866"/>
                  <a:pt x="6680" y="5902"/>
                </a:cubicBezTo>
                <a:cubicBezTo>
                  <a:pt x="6662" y="5992"/>
                  <a:pt x="6662" y="5992"/>
                  <a:pt x="6662" y="5992"/>
                </a:cubicBezTo>
                <a:cubicBezTo>
                  <a:pt x="6662" y="6038"/>
                  <a:pt x="6662" y="6038"/>
                  <a:pt x="6662" y="6038"/>
                </a:cubicBezTo>
                <a:cubicBezTo>
                  <a:pt x="6644" y="6092"/>
                  <a:pt x="6644" y="6092"/>
                  <a:pt x="6644" y="6092"/>
                </a:cubicBezTo>
                <a:cubicBezTo>
                  <a:pt x="6626" y="6182"/>
                  <a:pt x="6626" y="6182"/>
                  <a:pt x="6626" y="6182"/>
                </a:cubicBezTo>
                <a:cubicBezTo>
                  <a:pt x="6599" y="6273"/>
                  <a:pt x="6599" y="6273"/>
                  <a:pt x="6599" y="6273"/>
                </a:cubicBezTo>
                <a:cubicBezTo>
                  <a:pt x="6590" y="6318"/>
                  <a:pt x="6590" y="6318"/>
                  <a:pt x="6590" y="6318"/>
                </a:cubicBezTo>
                <a:cubicBezTo>
                  <a:pt x="6581" y="6336"/>
                  <a:pt x="6581" y="6354"/>
                  <a:pt x="6572" y="6363"/>
                </a:cubicBezTo>
                <a:cubicBezTo>
                  <a:pt x="6545" y="6453"/>
                  <a:pt x="6545" y="6453"/>
                  <a:pt x="6545" y="6453"/>
                </a:cubicBezTo>
                <a:cubicBezTo>
                  <a:pt x="6536" y="6489"/>
                  <a:pt x="6518" y="6517"/>
                  <a:pt x="6509" y="6544"/>
                </a:cubicBezTo>
                <a:cubicBezTo>
                  <a:pt x="6491" y="6589"/>
                  <a:pt x="6491" y="6589"/>
                  <a:pt x="6491" y="6589"/>
                </a:cubicBezTo>
                <a:cubicBezTo>
                  <a:pt x="6491" y="6607"/>
                  <a:pt x="6482" y="6616"/>
                  <a:pt x="6472" y="6634"/>
                </a:cubicBezTo>
                <a:cubicBezTo>
                  <a:pt x="6436" y="6725"/>
                  <a:pt x="6436" y="6725"/>
                  <a:pt x="6436" y="6725"/>
                </a:cubicBezTo>
                <a:cubicBezTo>
                  <a:pt x="6418" y="6752"/>
                  <a:pt x="6409" y="6779"/>
                  <a:pt x="6391" y="6806"/>
                </a:cubicBezTo>
                <a:cubicBezTo>
                  <a:pt x="6373" y="6851"/>
                  <a:pt x="6373" y="6851"/>
                  <a:pt x="6373" y="6851"/>
                </a:cubicBezTo>
                <a:cubicBezTo>
                  <a:pt x="6364" y="6860"/>
                  <a:pt x="6355" y="6878"/>
                  <a:pt x="6346" y="6896"/>
                </a:cubicBezTo>
                <a:cubicBezTo>
                  <a:pt x="6301" y="6978"/>
                  <a:pt x="6301" y="6978"/>
                  <a:pt x="6301" y="6978"/>
                </a:cubicBezTo>
                <a:cubicBezTo>
                  <a:pt x="6283" y="7005"/>
                  <a:pt x="6265" y="7032"/>
                  <a:pt x="6246" y="7059"/>
                </a:cubicBezTo>
                <a:cubicBezTo>
                  <a:pt x="6219" y="7095"/>
                  <a:pt x="6219" y="7095"/>
                  <a:pt x="6219" y="7095"/>
                </a:cubicBezTo>
                <a:cubicBezTo>
                  <a:pt x="6210" y="7113"/>
                  <a:pt x="6201" y="7122"/>
                  <a:pt x="6192" y="7140"/>
                </a:cubicBezTo>
                <a:cubicBezTo>
                  <a:pt x="6138" y="7213"/>
                  <a:pt x="6138" y="7213"/>
                  <a:pt x="6138" y="7213"/>
                </a:cubicBezTo>
                <a:cubicBezTo>
                  <a:pt x="6120" y="7240"/>
                  <a:pt x="6102" y="7267"/>
                  <a:pt x="6084" y="7294"/>
                </a:cubicBezTo>
                <a:cubicBezTo>
                  <a:pt x="6057" y="7330"/>
                  <a:pt x="6057" y="7330"/>
                  <a:pt x="6057" y="7330"/>
                </a:cubicBezTo>
                <a:cubicBezTo>
                  <a:pt x="6048" y="7339"/>
                  <a:pt x="6029" y="7357"/>
                  <a:pt x="6020" y="7367"/>
                </a:cubicBezTo>
                <a:cubicBezTo>
                  <a:pt x="5957" y="7439"/>
                  <a:pt x="5957" y="7439"/>
                  <a:pt x="5957" y="7439"/>
                </a:cubicBezTo>
                <a:cubicBezTo>
                  <a:pt x="5939" y="7466"/>
                  <a:pt x="5912" y="7484"/>
                  <a:pt x="5894" y="7511"/>
                </a:cubicBezTo>
                <a:cubicBezTo>
                  <a:pt x="5858" y="7547"/>
                  <a:pt x="5858" y="7547"/>
                  <a:pt x="5858" y="7547"/>
                </a:cubicBezTo>
                <a:cubicBezTo>
                  <a:pt x="5849" y="7556"/>
                  <a:pt x="5840" y="7565"/>
                  <a:pt x="5831" y="7574"/>
                </a:cubicBezTo>
                <a:cubicBezTo>
                  <a:pt x="5758" y="7647"/>
                  <a:pt x="5758" y="7647"/>
                  <a:pt x="5758" y="7647"/>
                </a:cubicBezTo>
                <a:cubicBezTo>
                  <a:pt x="5686" y="7710"/>
                  <a:pt x="5686" y="7710"/>
                  <a:pt x="5686" y="7710"/>
                </a:cubicBezTo>
                <a:cubicBezTo>
                  <a:pt x="5650" y="7737"/>
                  <a:pt x="5650" y="7737"/>
                  <a:pt x="5650" y="7737"/>
                </a:cubicBezTo>
                <a:cubicBezTo>
                  <a:pt x="5641" y="7746"/>
                  <a:pt x="5623" y="7755"/>
                  <a:pt x="5614" y="7764"/>
                </a:cubicBezTo>
                <a:cubicBezTo>
                  <a:pt x="5541" y="7827"/>
                  <a:pt x="5541" y="7827"/>
                  <a:pt x="5541" y="7827"/>
                </a:cubicBezTo>
                <a:cubicBezTo>
                  <a:pt x="5460" y="7882"/>
                  <a:pt x="5460" y="7882"/>
                  <a:pt x="5460" y="7882"/>
                </a:cubicBezTo>
                <a:cubicBezTo>
                  <a:pt x="5424" y="7909"/>
                  <a:pt x="5424" y="7909"/>
                  <a:pt x="5424" y="7909"/>
                </a:cubicBezTo>
                <a:cubicBezTo>
                  <a:pt x="5379" y="7936"/>
                  <a:pt x="5379" y="7936"/>
                  <a:pt x="5379" y="7936"/>
                </a:cubicBezTo>
                <a:cubicBezTo>
                  <a:pt x="5297" y="7990"/>
                  <a:pt x="5297" y="7990"/>
                  <a:pt x="5297" y="7990"/>
                </a:cubicBezTo>
                <a:cubicBezTo>
                  <a:pt x="5216" y="8035"/>
                  <a:pt x="5216" y="8035"/>
                  <a:pt x="5216" y="8035"/>
                </a:cubicBezTo>
                <a:cubicBezTo>
                  <a:pt x="5171" y="8062"/>
                  <a:pt x="5171" y="8062"/>
                  <a:pt x="5171" y="8062"/>
                </a:cubicBezTo>
                <a:cubicBezTo>
                  <a:pt x="5134" y="8090"/>
                  <a:pt x="5134" y="8090"/>
                  <a:pt x="5134" y="8090"/>
                </a:cubicBezTo>
                <a:cubicBezTo>
                  <a:pt x="5044" y="8135"/>
                  <a:pt x="5044" y="8135"/>
                  <a:pt x="5044" y="8135"/>
                </a:cubicBezTo>
                <a:cubicBezTo>
                  <a:pt x="4963" y="8171"/>
                  <a:pt x="4963" y="8171"/>
                  <a:pt x="4963" y="8171"/>
                </a:cubicBezTo>
                <a:cubicBezTo>
                  <a:pt x="4917" y="8189"/>
                  <a:pt x="4917" y="8189"/>
                  <a:pt x="4917" y="8189"/>
                </a:cubicBezTo>
                <a:cubicBezTo>
                  <a:pt x="4872" y="8207"/>
                  <a:pt x="4872" y="8207"/>
                  <a:pt x="4872" y="8207"/>
                </a:cubicBezTo>
                <a:cubicBezTo>
                  <a:pt x="4782" y="8243"/>
                  <a:pt x="4782" y="8243"/>
                  <a:pt x="4782" y="8243"/>
                </a:cubicBezTo>
                <a:cubicBezTo>
                  <a:pt x="4692" y="8279"/>
                  <a:pt x="4692" y="8279"/>
                  <a:pt x="4692" y="8279"/>
                </a:cubicBezTo>
                <a:cubicBezTo>
                  <a:pt x="4646" y="8288"/>
                  <a:pt x="4646" y="8288"/>
                  <a:pt x="4646" y="8288"/>
                </a:cubicBezTo>
                <a:cubicBezTo>
                  <a:pt x="4628" y="8297"/>
                  <a:pt x="4619" y="8297"/>
                  <a:pt x="4601" y="8307"/>
                </a:cubicBezTo>
                <a:cubicBezTo>
                  <a:pt x="4511" y="8334"/>
                  <a:pt x="4511" y="8334"/>
                  <a:pt x="4511" y="8334"/>
                </a:cubicBezTo>
                <a:cubicBezTo>
                  <a:pt x="4475" y="8343"/>
                  <a:pt x="4447" y="8352"/>
                  <a:pt x="4411" y="8352"/>
                </a:cubicBezTo>
                <a:cubicBezTo>
                  <a:pt x="4167" y="8415"/>
                  <a:pt x="3905" y="8442"/>
                  <a:pt x="3652" y="8433"/>
                </a:cubicBezTo>
                <a:cubicBezTo>
                  <a:pt x="3390" y="8424"/>
                  <a:pt x="3137" y="8397"/>
                  <a:pt x="2893" y="8334"/>
                </a:cubicBezTo>
                <a:cubicBezTo>
                  <a:pt x="2386" y="8225"/>
                  <a:pt x="1916" y="7999"/>
                  <a:pt x="1501" y="7692"/>
                </a:cubicBezTo>
                <a:cubicBezTo>
                  <a:pt x="1094" y="7384"/>
                  <a:pt x="741" y="6996"/>
                  <a:pt x="488" y="6544"/>
                </a:cubicBezTo>
                <a:cubicBezTo>
                  <a:pt x="235" y="6101"/>
                  <a:pt x="72" y="5595"/>
                  <a:pt x="18" y="5079"/>
                </a:cubicBezTo>
                <a:cubicBezTo>
                  <a:pt x="9" y="5016"/>
                  <a:pt x="9" y="4953"/>
                  <a:pt x="0" y="4890"/>
                </a:cubicBezTo>
                <a:cubicBezTo>
                  <a:pt x="0" y="4790"/>
                  <a:pt x="0" y="4790"/>
                  <a:pt x="0" y="4790"/>
                </a:cubicBezTo>
                <a:cubicBezTo>
                  <a:pt x="0" y="4745"/>
                  <a:pt x="0" y="4745"/>
                  <a:pt x="0" y="4745"/>
                </a:cubicBezTo>
                <a:cubicBezTo>
                  <a:pt x="0" y="4727"/>
                  <a:pt x="0" y="4718"/>
                  <a:pt x="0" y="4700"/>
                </a:cubicBezTo>
                <a:cubicBezTo>
                  <a:pt x="0" y="4501"/>
                  <a:pt x="0" y="4501"/>
                  <a:pt x="0" y="4501"/>
                </a:cubicBezTo>
                <a:cubicBezTo>
                  <a:pt x="0" y="4474"/>
                  <a:pt x="0" y="4438"/>
                  <a:pt x="9" y="4410"/>
                </a:cubicBezTo>
                <a:cubicBezTo>
                  <a:pt x="9" y="4311"/>
                  <a:pt x="9" y="4311"/>
                  <a:pt x="9" y="4311"/>
                </a:cubicBezTo>
                <a:cubicBezTo>
                  <a:pt x="36" y="4058"/>
                  <a:pt x="72" y="3805"/>
                  <a:pt x="135" y="3552"/>
                </a:cubicBezTo>
                <a:cubicBezTo>
                  <a:pt x="199" y="3299"/>
                  <a:pt x="280" y="3054"/>
                  <a:pt x="380" y="2820"/>
                </a:cubicBezTo>
                <a:cubicBezTo>
                  <a:pt x="425" y="2729"/>
                  <a:pt x="425" y="2729"/>
                  <a:pt x="425" y="2729"/>
                </a:cubicBezTo>
                <a:cubicBezTo>
                  <a:pt x="443" y="2693"/>
                  <a:pt x="443" y="2693"/>
                  <a:pt x="443" y="2693"/>
                </a:cubicBezTo>
                <a:cubicBezTo>
                  <a:pt x="452" y="2676"/>
                  <a:pt x="452" y="2658"/>
                  <a:pt x="461" y="2649"/>
                </a:cubicBezTo>
                <a:cubicBezTo>
                  <a:pt x="497" y="2585"/>
                  <a:pt x="524" y="2531"/>
                  <a:pt x="551" y="2477"/>
                </a:cubicBezTo>
                <a:cubicBezTo>
                  <a:pt x="642" y="2305"/>
                  <a:pt x="642" y="2305"/>
                  <a:pt x="642" y="2305"/>
                </a:cubicBezTo>
                <a:cubicBezTo>
                  <a:pt x="660" y="2287"/>
                  <a:pt x="660" y="2287"/>
                  <a:pt x="660" y="2287"/>
                </a:cubicBezTo>
                <a:cubicBezTo>
                  <a:pt x="669" y="2269"/>
                  <a:pt x="669" y="2269"/>
                  <a:pt x="669" y="2269"/>
                </a:cubicBezTo>
                <a:cubicBezTo>
                  <a:pt x="696" y="2224"/>
                  <a:pt x="696" y="2224"/>
                  <a:pt x="696" y="2224"/>
                </a:cubicBezTo>
                <a:cubicBezTo>
                  <a:pt x="750" y="2142"/>
                  <a:pt x="750" y="2142"/>
                  <a:pt x="750" y="2142"/>
                </a:cubicBezTo>
                <a:cubicBezTo>
                  <a:pt x="1030" y="1709"/>
                  <a:pt x="1383" y="1320"/>
                  <a:pt x="1790" y="1004"/>
                </a:cubicBezTo>
                <a:cubicBezTo>
                  <a:pt x="1989" y="841"/>
                  <a:pt x="2205" y="705"/>
                  <a:pt x="2432" y="579"/>
                </a:cubicBezTo>
                <a:cubicBezTo>
                  <a:pt x="2658" y="452"/>
                  <a:pt x="2893" y="344"/>
                  <a:pt x="3137" y="262"/>
                </a:cubicBezTo>
                <a:cubicBezTo>
                  <a:pt x="3390" y="181"/>
                  <a:pt x="3634" y="109"/>
                  <a:pt x="3896" y="64"/>
                </a:cubicBezTo>
                <a:cubicBezTo>
                  <a:pt x="4149" y="27"/>
                  <a:pt x="4402" y="0"/>
                  <a:pt x="4664" y="0"/>
                </a:cubicBezTo>
                <a:cubicBezTo>
                  <a:pt x="4746" y="0"/>
                  <a:pt x="4818" y="64"/>
                  <a:pt x="4818" y="145"/>
                </a:cubicBezTo>
                <a:cubicBezTo>
                  <a:pt x="4818" y="235"/>
                  <a:pt x="4755" y="298"/>
                  <a:pt x="4674" y="298"/>
                </a:cubicBezTo>
                <a:lnTo>
                  <a:pt x="4664" y="298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6">
            <a:extLst>
              <a:ext uri="{FF2B5EF4-FFF2-40B4-BE49-F238E27FC236}">
                <a16:creationId xmlns:a16="http://schemas.microsoft.com/office/drawing/2014/main" id="{0985A798-70A5-544A-9AAF-29DE8000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773" y="3948877"/>
            <a:ext cx="665944" cy="674706"/>
          </a:xfrm>
          <a:custGeom>
            <a:avLst/>
            <a:gdLst>
              <a:gd name="T0" fmla="*/ 669 w 670"/>
              <a:gd name="T1" fmla="*/ 344 h 679"/>
              <a:gd name="T2" fmla="*/ 669 w 670"/>
              <a:gd name="T3" fmla="*/ 344 h 679"/>
              <a:gd name="T4" fmla="*/ 334 w 670"/>
              <a:gd name="T5" fmla="*/ 678 h 679"/>
              <a:gd name="T6" fmla="*/ 0 w 670"/>
              <a:gd name="T7" fmla="*/ 344 h 679"/>
              <a:gd name="T8" fmla="*/ 334 w 670"/>
              <a:gd name="T9" fmla="*/ 0 h 679"/>
              <a:gd name="T10" fmla="*/ 669 w 670"/>
              <a:gd name="T11" fmla="*/ 344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679">
                <a:moveTo>
                  <a:pt x="669" y="344"/>
                </a:moveTo>
                <a:lnTo>
                  <a:pt x="669" y="344"/>
                </a:lnTo>
                <a:cubicBezTo>
                  <a:pt x="669" y="525"/>
                  <a:pt x="524" y="678"/>
                  <a:pt x="334" y="678"/>
                </a:cubicBezTo>
                <a:cubicBezTo>
                  <a:pt x="154" y="678"/>
                  <a:pt x="0" y="525"/>
                  <a:pt x="0" y="344"/>
                </a:cubicBezTo>
                <a:cubicBezTo>
                  <a:pt x="0" y="154"/>
                  <a:pt x="154" y="0"/>
                  <a:pt x="334" y="0"/>
                </a:cubicBezTo>
                <a:cubicBezTo>
                  <a:pt x="524" y="0"/>
                  <a:pt x="669" y="154"/>
                  <a:pt x="669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77">
            <a:extLst>
              <a:ext uri="{FF2B5EF4-FFF2-40B4-BE49-F238E27FC236}">
                <a16:creationId xmlns:a16="http://schemas.microsoft.com/office/drawing/2014/main" id="{429C8FB1-4A42-0B48-BEB4-AD1DE1C1F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050" y="6730946"/>
            <a:ext cx="665944" cy="665944"/>
          </a:xfrm>
          <a:custGeom>
            <a:avLst/>
            <a:gdLst>
              <a:gd name="T0" fmla="*/ 669 w 670"/>
              <a:gd name="T1" fmla="*/ 333 h 669"/>
              <a:gd name="T2" fmla="*/ 669 w 670"/>
              <a:gd name="T3" fmla="*/ 333 h 669"/>
              <a:gd name="T4" fmla="*/ 335 w 670"/>
              <a:gd name="T5" fmla="*/ 668 h 669"/>
              <a:gd name="T6" fmla="*/ 0 w 670"/>
              <a:gd name="T7" fmla="*/ 333 h 669"/>
              <a:gd name="T8" fmla="*/ 335 w 670"/>
              <a:gd name="T9" fmla="*/ 0 h 669"/>
              <a:gd name="T10" fmla="*/ 669 w 670"/>
              <a:gd name="T11" fmla="*/ 33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669">
                <a:moveTo>
                  <a:pt x="669" y="333"/>
                </a:moveTo>
                <a:lnTo>
                  <a:pt x="669" y="333"/>
                </a:lnTo>
                <a:cubicBezTo>
                  <a:pt x="669" y="523"/>
                  <a:pt x="515" y="668"/>
                  <a:pt x="335" y="668"/>
                </a:cubicBezTo>
                <a:cubicBezTo>
                  <a:pt x="145" y="668"/>
                  <a:pt x="0" y="523"/>
                  <a:pt x="0" y="333"/>
                </a:cubicBezTo>
                <a:cubicBezTo>
                  <a:pt x="0" y="143"/>
                  <a:pt x="145" y="0"/>
                  <a:pt x="335" y="0"/>
                </a:cubicBezTo>
                <a:cubicBezTo>
                  <a:pt x="515" y="0"/>
                  <a:pt x="669" y="143"/>
                  <a:pt x="669" y="3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78">
            <a:extLst>
              <a:ext uri="{FF2B5EF4-FFF2-40B4-BE49-F238E27FC236}">
                <a16:creationId xmlns:a16="http://schemas.microsoft.com/office/drawing/2014/main" id="{72F15B41-1219-D44C-BA96-70B0081C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309" y="10538215"/>
            <a:ext cx="665944" cy="665944"/>
          </a:xfrm>
          <a:custGeom>
            <a:avLst/>
            <a:gdLst>
              <a:gd name="T0" fmla="*/ 669 w 670"/>
              <a:gd name="T1" fmla="*/ 335 h 670"/>
              <a:gd name="T2" fmla="*/ 669 w 670"/>
              <a:gd name="T3" fmla="*/ 335 h 670"/>
              <a:gd name="T4" fmla="*/ 334 w 670"/>
              <a:gd name="T5" fmla="*/ 669 h 670"/>
              <a:gd name="T6" fmla="*/ 0 w 670"/>
              <a:gd name="T7" fmla="*/ 335 h 670"/>
              <a:gd name="T8" fmla="*/ 334 w 670"/>
              <a:gd name="T9" fmla="*/ 0 h 670"/>
              <a:gd name="T10" fmla="*/ 669 w 670"/>
              <a:gd name="T11" fmla="*/ 335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670">
                <a:moveTo>
                  <a:pt x="669" y="335"/>
                </a:moveTo>
                <a:lnTo>
                  <a:pt x="669" y="335"/>
                </a:lnTo>
                <a:cubicBezTo>
                  <a:pt x="669" y="525"/>
                  <a:pt x="515" y="669"/>
                  <a:pt x="334" y="669"/>
                </a:cubicBezTo>
                <a:cubicBezTo>
                  <a:pt x="145" y="669"/>
                  <a:pt x="0" y="525"/>
                  <a:pt x="0" y="335"/>
                </a:cubicBezTo>
                <a:cubicBezTo>
                  <a:pt x="0" y="145"/>
                  <a:pt x="145" y="0"/>
                  <a:pt x="334" y="0"/>
                </a:cubicBezTo>
                <a:cubicBezTo>
                  <a:pt x="515" y="0"/>
                  <a:pt x="669" y="145"/>
                  <a:pt x="669" y="3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79">
            <a:extLst>
              <a:ext uri="{FF2B5EF4-FFF2-40B4-BE49-F238E27FC236}">
                <a16:creationId xmlns:a16="http://schemas.microsoft.com/office/drawing/2014/main" id="{125E22D3-F65E-994B-9503-0FFDE4F7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993" y="11716762"/>
            <a:ext cx="674706" cy="674706"/>
          </a:xfrm>
          <a:custGeom>
            <a:avLst/>
            <a:gdLst>
              <a:gd name="T0" fmla="*/ 678 w 679"/>
              <a:gd name="T1" fmla="*/ 334 h 679"/>
              <a:gd name="T2" fmla="*/ 678 w 679"/>
              <a:gd name="T3" fmla="*/ 334 h 679"/>
              <a:gd name="T4" fmla="*/ 335 w 679"/>
              <a:gd name="T5" fmla="*/ 678 h 679"/>
              <a:gd name="T6" fmla="*/ 0 w 679"/>
              <a:gd name="T7" fmla="*/ 334 h 679"/>
              <a:gd name="T8" fmla="*/ 335 w 679"/>
              <a:gd name="T9" fmla="*/ 0 h 679"/>
              <a:gd name="T10" fmla="*/ 678 w 679"/>
              <a:gd name="T11" fmla="*/ 334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9" h="679">
                <a:moveTo>
                  <a:pt x="678" y="334"/>
                </a:moveTo>
                <a:lnTo>
                  <a:pt x="678" y="334"/>
                </a:lnTo>
                <a:cubicBezTo>
                  <a:pt x="678" y="524"/>
                  <a:pt x="525" y="678"/>
                  <a:pt x="335" y="678"/>
                </a:cubicBezTo>
                <a:cubicBezTo>
                  <a:pt x="154" y="678"/>
                  <a:pt x="0" y="524"/>
                  <a:pt x="0" y="334"/>
                </a:cubicBezTo>
                <a:cubicBezTo>
                  <a:pt x="0" y="153"/>
                  <a:pt x="154" y="0"/>
                  <a:pt x="335" y="0"/>
                </a:cubicBezTo>
                <a:cubicBezTo>
                  <a:pt x="525" y="0"/>
                  <a:pt x="678" y="153"/>
                  <a:pt x="678" y="3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80">
            <a:extLst>
              <a:ext uri="{FF2B5EF4-FFF2-40B4-BE49-F238E27FC236}">
                <a16:creationId xmlns:a16="http://schemas.microsoft.com/office/drawing/2014/main" id="{C29C3738-B0D5-484E-8CFD-FDC07202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416" y="9022317"/>
            <a:ext cx="665944" cy="665944"/>
          </a:xfrm>
          <a:custGeom>
            <a:avLst/>
            <a:gdLst>
              <a:gd name="T0" fmla="*/ 669 w 670"/>
              <a:gd name="T1" fmla="*/ 334 h 669"/>
              <a:gd name="T2" fmla="*/ 669 w 670"/>
              <a:gd name="T3" fmla="*/ 334 h 669"/>
              <a:gd name="T4" fmla="*/ 334 w 670"/>
              <a:gd name="T5" fmla="*/ 668 h 669"/>
              <a:gd name="T6" fmla="*/ 0 w 670"/>
              <a:gd name="T7" fmla="*/ 334 h 669"/>
              <a:gd name="T8" fmla="*/ 334 w 670"/>
              <a:gd name="T9" fmla="*/ 0 h 669"/>
              <a:gd name="T10" fmla="*/ 669 w 670"/>
              <a:gd name="T11" fmla="*/ 334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669">
                <a:moveTo>
                  <a:pt x="669" y="334"/>
                </a:moveTo>
                <a:lnTo>
                  <a:pt x="669" y="334"/>
                </a:lnTo>
                <a:cubicBezTo>
                  <a:pt x="669" y="515"/>
                  <a:pt x="515" y="668"/>
                  <a:pt x="334" y="668"/>
                </a:cubicBezTo>
                <a:cubicBezTo>
                  <a:pt x="145" y="668"/>
                  <a:pt x="0" y="515"/>
                  <a:pt x="0" y="334"/>
                </a:cubicBezTo>
                <a:cubicBezTo>
                  <a:pt x="0" y="144"/>
                  <a:pt x="145" y="0"/>
                  <a:pt x="334" y="0"/>
                </a:cubicBezTo>
                <a:cubicBezTo>
                  <a:pt x="515" y="0"/>
                  <a:pt x="669" y="144"/>
                  <a:pt x="669" y="3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Line 381">
            <a:extLst>
              <a:ext uri="{FF2B5EF4-FFF2-40B4-BE49-F238E27FC236}">
                <a16:creationId xmlns:a16="http://schemas.microsoft.com/office/drawing/2014/main" id="{4D401995-0614-9043-9FD3-12940C6EF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3239" y="9350909"/>
            <a:ext cx="7597016" cy="4380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9" name="Freeform 382">
            <a:extLst>
              <a:ext uri="{FF2B5EF4-FFF2-40B4-BE49-F238E27FC236}">
                <a16:creationId xmlns:a16="http://schemas.microsoft.com/office/drawing/2014/main" id="{F2D1B159-9DB6-1640-99BE-0D8C96D3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919" y="9263285"/>
            <a:ext cx="205918" cy="179628"/>
          </a:xfrm>
          <a:custGeom>
            <a:avLst/>
            <a:gdLst>
              <a:gd name="T0" fmla="*/ 0 w 209"/>
              <a:gd name="T1" fmla="*/ 181 h 182"/>
              <a:gd name="T2" fmla="*/ 36 w 209"/>
              <a:gd name="T3" fmla="*/ 90 h 182"/>
              <a:gd name="T4" fmla="*/ 0 w 209"/>
              <a:gd name="T5" fmla="*/ 0 h 182"/>
              <a:gd name="T6" fmla="*/ 208 w 209"/>
              <a:gd name="T7" fmla="*/ 90 h 182"/>
              <a:gd name="T8" fmla="*/ 0 w 209"/>
              <a:gd name="T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82">
                <a:moveTo>
                  <a:pt x="0" y="181"/>
                </a:moveTo>
                <a:lnTo>
                  <a:pt x="36" y="90"/>
                </a:lnTo>
                <a:lnTo>
                  <a:pt x="0" y="0"/>
                </a:lnTo>
                <a:lnTo>
                  <a:pt x="208" y="90"/>
                </a:lnTo>
                <a:lnTo>
                  <a:pt x="0" y="1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83">
            <a:extLst>
              <a:ext uri="{FF2B5EF4-FFF2-40B4-BE49-F238E27FC236}">
                <a16:creationId xmlns:a16="http://schemas.microsoft.com/office/drawing/2014/main" id="{A648963A-F54C-134F-85C6-1D99C421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607" y="4146033"/>
            <a:ext cx="43812" cy="162103"/>
          </a:xfrm>
          <a:custGeom>
            <a:avLst/>
            <a:gdLst>
              <a:gd name="T0" fmla="*/ 18 w 46"/>
              <a:gd name="T1" fmla="*/ 163 h 164"/>
              <a:gd name="T2" fmla="*/ 18 w 46"/>
              <a:gd name="T3" fmla="*/ 163 h 164"/>
              <a:gd name="T4" fmla="*/ 18 w 46"/>
              <a:gd name="T5" fmla="*/ 163 h 164"/>
              <a:gd name="T6" fmla="*/ 0 w 46"/>
              <a:gd name="T7" fmla="*/ 136 h 164"/>
              <a:gd name="T8" fmla="*/ 0 w 46"/>
              <a:gd name="T9" fmla="*/ 27 h 164"/>
              <a:gd name="T10" fmla="*/ 18 w 46"/>
              <a:gd name="T11" fmla="*/ 0 h 164"/>
              <a:gd name="T12" fmla="*/ 18 w 46"/>
              <a:gd name="T13" fmla="*/ 0 h 164"/>
              <a:gd name="T14" fmla="*/ 45 w 46"/>
              <a:gd name="T15" fmla="*/ 27 h 164"/>
              <a:gd name="T16" fmla="*/ 45 w 46"/>
              <a:gd name="T17" fmla="*/ 136 h 164"/>
              <a:gd name="T18" fmla="*/ 18 w 46"/>
              <a:gd name="T1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164">
                <a:moveTo>
                  <a:pt x="18" y="163"/>
                </a:moveTo>
                <a:lnTo>
                  <a:pt x="18" y="163"/>
                </a:lnTo>
                <a:lnTo>
                  <a:pt x="18" y="163"/>
                </a:lnTo>
                <a:cubicBezTo>
                  <a:pt x="9" y="16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45" y="154"/>
                  <a:pt x="36" y="163"/>
                  <a:pt x="18" y="1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84">
            <a:extLst>
              <a:ext uri="{FF2B5EF4-FFF2-40B4-BE49-F238E27FC236}">
                <a16:creationId xmlns:a16="http://schemas.microsoft.com/office/drawing/2014/main" id="{0801F367-857F-AE45-A78B-D665B461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724" y="3983927"/>
            <a:ext cx="941961" cy="232205"/>
          </a:xfrm>
          <a:custGeom>
            <a:avLst/>
            <a:gdLst>
              <a:gd name="T0" fmla="*/ 759 w 950"/>
              <a:gd name="T1" fmla="*/ 234 h 235"/>
              <a:gd name="T2" fmla="*/ 759 w 950"/>
              <a:gd name="T3" fmla="*/ 234 h 235"/>
              <a:gd name="T4" fmla="*/ 750 w 950"/>
              <a:gd name="T5" fmla="*/ 234 h 235"/>
              <a:gd name="T6" fmla="*/ 470 w 950"/>
              <a:gd name="T7" fmla="*/ 189 h 235"/>
              <a:gd name="T8" fmla="*/ 470 w 950"/>
              <a:gd name="T9" fmla="*/ 189 h 235"/>
              <a:gd name="T10" fmla="*/ 199 w 950"/>
              <a:gd name="T11" fmla="*/ 225 h 235"/>
              <a:gd name="T12" fmla="*/ 154 w 950"/>
              <a:gd name="T13" fmla="*/ 217 h 235"/>
              <a:gd name="T14" fmla="*/ 136 w 950"/>
              <a:gd name="T15" fmla="*/ 198 h 235"/>
              <a:gd name="T16" fmla="*/ 126 w 950"/>
              <a:gd name="T17" fmla="*/ 189 h 235"/>
              <a:gd name="T18" fmla="*/ 27 w 950"/>
              <a:gd name="T19" fmla="*/ 189 h 235"/>
              <a:gd name="T20" fmla="*/ 9 w 950"/>
              <a:gd name="T21" fmla="*/ 180 h 235"/>
              <a:gd name="T22" fmla="*/ 9 w 950"/>
              <a:gd name="T23" fmla="*/ 153 h 235"/>
              <a:gd name="T24" fmla="*/ 154 w 950"/>
              <a:gd name="T25" fmla="*/ 72 h 235"/>
              <a:gd name="T26" fmla="*/ 470 w 950"/>
              <a:gd name="T27" fmla="*/ 0 h 235"/>
              <a:gd name="T28" fmla="*/ 795 w 950"/>
              <a:gd name="T29" fmla="*/ 72 h 235"/>
              <a:gd name="T30" fmla="*/ 931 w 950"/>
              <a:gd name="T31" fmla="*/ 153 h 235"/>
              <a:gd name="T32" fmla="*/ 940 w 950"/>
              <a:gd name="T33" fmla="*/ 180 h 235"/>
              <a:gd name="T34" fmla="*/ 922 w 950"/>
              <a:gd name="T35" fmla="*/ 189 h 235"/>
              <a:gd name="T36" fmla="*/ 823 w 950"/>
              <a:gd name="T37" fmla="*/ 189 h 235"/>
              <a:gd name="T38" fmla="*/ 813 w 950"/>
              <a:gd name="T39" fmla="*/ 198 h 235"/>
              <a:gd name="T40" fmla="*/ 795 w 950"/>
              <a:gd name="T41" fmla="*/ 217 h 235"/>
              <a:gd name="T42" fmla="*/ 759 w 950"/>
              <a:gd name="T43" fmla="*/ 234 h 235"/>
              <a:gd name="T44" fmla="*/ 470 w 950"/>
              <a:gd name="T45" fmla="*/ 153 h 235"/>
              <a:gd name="T46" fmla="*/ 470 w 950"/>
              <a:gd name="T47" fmla="*/ 153 h 235"/>
              <a:gd name="T48" fmla="*/ 759 w 950"/>
              <a:gd name="T49" fmla="*/ 189 h 235"/>
              <a:gd name="T50" fmla="*/ 768 w 950"/>
              <a:gd name="T51" fmla="*/ 189 h 235"/>
              <a:gd name="T52" fmla="*/ 786 w 950"/>
              <a:gd name="T53" fmla="*/ 162 h 235"/>
              <a:gd name="T54" fmla="*/ 823 w 950"/>
              <a:gd name="T55" fmla="*/ 153 h 235"/>
              <a:gd name="T56" fmla="*/ 841 w 950"/>
              <a:gd name="T57" fmla="*/ 153 h 235"/>
              <a:gd name="T58" fmla="*/ 777 w 950"/>
              <a:gd name="T59" fmla="*/ 117 h 235"/>
              <a:gd name="T60" fmla="*/ 470 w 950"/>
              <a:gd name="T61" fmla="*/ 36 h 235"/>
              <a:gd name="T62" fmla="*/ 108 w 950"/>
              <a:gd name="T63" fmla="*/ 153 h 235"/>
              <a:gd name="T64" fmla="*/ 126 w 950"/>
              <a:gd name="T65" fmla="*/ 153 h 235"/>
              <a:gd name="T66" fmla="*/ 163 w 950"/>
              <a:gd name="T67" fmla="*/ 162 h 235"/>
              <a:gd name="T68" fmla="*/ 181 w 950"/>
              <a:gd name="T69" fmla="*/ 189 h 235"/>
              <a:gd name="T70" fmla="*/ 190 w 950"/>
              <a:gd name="T71" fmla="*/ 189 h 235"/>
              <a:gd name="T72" fmla="*/ 470 w 950"/>
              <a:gd name="T73" fmla="*/ 153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0" h="235">
                <a:moveTo>
                  <a:pt x="759" y="234"/>
                </a:moveTo>
                <a:lnTo>
                  <a:pt x="759" y="234"/>
                </a:lnTo>
                <a:lnTo>
                  <a:pt x="750" y="234"/>
                </a:lnTo>
                <a:cubicBezTo>
                  <a:pt x="705" y="225"/>
                  <a:pt x="560" y="189"/>
                  <a:pt x="470" y="189"/>
                </a:cubicBezTo>
                <a:lnTo>
                  <a:pt x="470" y="189"/>
                </a:lnTo>
                <a:cubicBezTo>
                  <a:pt x="379" y="189"/>
                  <a:pt x="244" y="225"/>
                  <a:pt x="199" y="225"/>
                </a:cubicBezTo>
                <a:cubicBezTo>
                  <a:pt x="181" y="234"/>
                  <a:pt x="163" y="225"/>
                  <a:pt x="154" y="217"/>
                </a:cubicBezTo>
                <a:cubicBezTo>
                  <a:pt x="136" y="198"/>
                  <a:pt x="136" y="198"/>
                  <a:pt x="136" y="198"/>
                </a:cubicBezTo>
                <a:cubicBezTo>
                  <a:pt x="126" y="189"/>
                  <a:pt x="126" y="189"/>
                  <a:pt x="126" y="189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18" y="189"/>
                  <a:pt x="9" y="189"/>
                  <a:pt x="9" y="180"/>
                </a:cubicBezTo>
                <a:cubicBezTo>
                  <a:pt x="0" y="171"/>
                  <a:pt x="9" y="162"/>
                  <a:pt x="9" y="153"/>
                </a:cubicBezTo>
                <a:cubicBezTo>
                  <a:pt x="18" y="153"/>
                  <a:pt x="72" y="117"/>
                  <a:pt x="154" y="72"/>
                </a:cubicBezTo>
                <a:cubicBezTo>
                  <a:pt x="235" y="36"/>
                  <a:pt x="353" y="0"/>
                  <a:pt x="470" y="0"/>
                </a:cubicBezTo>
                <a:cubicBezTo>
                  <a:pt x="596" y="0"/>
                  <a:pt x="714" y="36"/>
                  <a:pt x="795" y="72"/>
                </a:cubicBezTo>
                <a:cubicBezTo>
                  <a:pt x="877" y="117"/>
                  <a:pt x="931" y="153"/>
                  <a:pt x="931" y="153"/>
                </a:cubicBezTo>
                <a:cubicBezTo>
                  <a:pt x="940" y="162"/>
                  <a:pt x="949" y="171"/>
                  <a:pt x="940" y="180"/>
                </a:cubicBezTo>
                <a:cubicBezTo>
                  <a:pt x="940" y="189"/>
                  <a:pt x="931" y="189"/>
                  <a:pt x="922" y="189"/>
                </a:cubicBezTo>
                <a:cubicBezTo>
                  <a:pt x="823" y="189"/>
                  <a:pt x="823" y="189"/>
                  <a:pt x="823" y="189"/>
                </a:cubicBezTo>
                <a:cubicBezTo>
                  <a:pt x="823" y="189"/>
                  <a:pt x="813" y="189"/>
                  <a:pt x="813" y="198"/>
                </a:cubicBezTo>
                <a:cubicBezTo>
                  <a:pt x="795" y="217"/>
                  <a:pt x="795" y="217"/>
                  <a:pt x="795" y="217"/>
                </a:cubicBezTo>
                <a:cubicBezTo>
                  <a:pt x="786" y="225"/>
                  <a:pt x="777" y="234"/>
                  <a:pt x="759" y="234"/>
                </a:cubicBezTo>
                <a:close/>
                <a:moveTo>
                  <a:pt x="470" y="153"/>
                </a:moveTo>
                <a:lnTo>
                  <a:pt x="470" y="153"/>
                </a:lnTo>
                <a:cubicBezTo>
                  <a:pt x="570" y="153"/>
                  <a:pt x="705" y="180"/>
                  <a:pt x="759" y="189"/>
                </a:cubicBezTo>
                <a:cubicBezTo>
                  <a:pt x="759" y="189"/>
                  <a:pt x="759" y="189"/>
                  <a:pt x="768" y="189"/>
                </a:cubicBezTo>
                <a:cubicBezTo>
                  <a:pt x="786" y="162"/>
                  <a:pt x="786" y="162"/>
                  <a:pt x="786" y="162"/>
                </a:cubicBezTo>
                <a:cubicBezTo>
                  <a:pt x="795" y="153"/>
                  <a:pt x="804" y="153"/>
                  <a:pt x="823" y="153"/>
                </a:cubicBezTo>
                <a:cubicBezTo>
                  <a:pt x="841" y="153"/>
                  <a:pt x="841" y="153"/>
                  <a:pt x="841" y="153"/>
                </a:cubicBezTo>
                <a:cubicBezTo>
                  <a:pt x="823" y="135"/>
                  <a:pt x="804" y="126"/>
                  <a:pt x="777" y="117"/>
                </a:cubicBezTo>
                <a:cubicBezTo>
                  <a:pt x="696" y="81"/>
                  <a:pt x="587" y="36"/>
                  <a:pt x="470" y="36"/>
                </a:cubicBezTo>
                <a:cubicBezTo>
                  <a:pt x="334" y="36"/>
                  <a:pt x="190" y="108"/>
                  <a:pt x="108" y="153"/>
                </a:cubicBezTo>
                <a:cubicBezTo>
                  <a:pt x="126" y="153"/>
                  <a:pt x="126" y="153"/>
                  <a:pt x="126" y="153"/>
                </a:cubicBezTo>
                <a:cubicBezTo>
                  <a:pt x="145" y="153"/>
                  <a:pt x="154" y="153"/>
                  <a:pt x="163" y="162"/>
                </a:cubicBezTo>
                <a:cubicBezTo>
                  <a:pt x="181" y="189"/>
                  <a:pt x="181" y="189"/>
                  <a:pt x="181" y="189"/>
                </a:cubicBezTo>
                <a:cubicBezTo>
                  <a:pt x="190" y="189"/>
                  <a:pt x="190" y="189"/>
                  <a:pt x="190" y="189"/>
                </a:cubicBezTo>
                <a:cubicBezTo>
                  <a:pt x="244" y="180"/>
                  <a:pt x="379" y="153"/>
                  <a:pt x="470" y="1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85">
            <a:extLst>
              <a:ext uri="{FF2B5EF4-FFF2-40B4-BE49-F238E27FC236}">
                <a16:creationId xmlns:a16="http://schemas.microsoft.com/office/drawing/2014/main" id="{3FCF1C1C-5D86-5C45-8139-01EFE3A5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607" y="3948877"/>
            <a:ext cx="43812" cy="74482"/>
          </a:xfrm>
          <a:custGeom>
            <a:avLst/>
            <a:gdLst>
              <a:gd name="T0" fmla="*/ 18 w 46"/>
              <a:gd name="T1" fmla="*/ 73 h 74"/>
              <a:gd name="T2" fmla="*/ 18 w 46"/>
              <a:gd name="T3" fmla="*/ 73 h 74"/>
              <a:gd name="T4" fmla="*/ 18 w 46"/>
              <a:gd name="T5" fmla="*/ 73 h 74"/>
              <a:gd name="T6" fmla="*/ 0 w 46"/>
              <a:gd name="T7" fmla="*/ 54 h 74"/>
              <a:gd name="T8" fmla="*/ 0 w 46"/>
              <a:gd name="T9" fmla="*/ 27 h 74"/>
              <a:gd name="T10" fmla="*/ 18 w 46"/>
              <a:gd name="T11" fmla="*/ 0 h 74"/>
              <a:gd name="T12" fmla="*/ 18 w 46"/>
              <a:gd name="T13" fmla="*/ 0 h 74"/>
              <a:gd name="T14" fmla="*/ 45 w 46"/>
              <a:gd name="T15" fmla="*/ 27 h 74"/>
              <a:gd name="T16" fmla="*/ 45 w 46"/>
              <a:gd name="T17" fmla="*/ 54 h 74"/>
              <a:gd name="T18" fmla="*/ 18 w 46"/>
              <a:gd name="T1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74">
                <a:moveTo>
                  <a:pt x="18" y="73"/>
                </a:moveTo>
                <a:lnTo>
                  <a:pt x="18" y="73"/>
                </a:lnTo>
                <a:lnTo>
                  <a:pt x="18" y="73"/>
                </a:lnTo>
                <a:cubicBezTo>
                  <a:pt x="9" y="73"/>
                  <a:pt x="0" y="63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63"/>
                  <a:pt x="36" y="73"/>
                  <a:pt x="18" y="7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86">
            <a:extLst>
              <a:ext uri="{FF2B5EF4-FFF2-40B4-BE49-F238E27FC236}">
                <a16:creationId xmlns:a16="http://schemas.microsoft.com/office/drawing/2014/main" id="{72344129-AB80-2D47-9A5F-32D17847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742" y="4413286"/>
            <a:ext cx="385546" cy="460028"/>
          </a:xfrm>
          <a:custGeom>
            <a:avLst/>
            <a:gdLst>
              <a:gd name="T0" fmla="*/ 190 w 390"/>
              <a:gd name="T1" fmla="*/ 461 h 462"/>
              <a:gd name="T2" fmla="*/ 190 w 390"/>
              <a:gd name="T3" fmla="*/ 461 h 462"/>
              <a:gd name="T4" fmla="*/ 0 w 390"/>
              <a:gd name="T5" fmla="*/ 272 h 462"/>
              <a:gd name="T6" fmla="*/ 90 w 390"/>
              <a:gd name="T7" fmla="*/ 27 h 462"/>
              <a:gd name="T8" fmla="*/ 99 w 390"/>
              <a:gd name="T9" fmla="*/ 9 h 462"/>
              <a:gd name="T10" fmla="*/ 136 w 390"/>
              <a:gd name="T11" fmla="*/ 9 h 462"/>
              <a:gd name="T12" fmla="*/ 136 w 390"/>
              <a:gd name="T13" fmla="*/ 37 h 462"/>
              <a:gd name="T14" fmla="*/ 118 w 390"/>
              <a:gd name="T15" fmla="*/ 55 h 462"/>
              <a:gd name="T16" fmla="*/ 45 w 390"/>
              <a:gd name="T17" fmla="*/ 272 h 462"/>
              <a:gd name="T18" fmla="*/ 190 w 390"/>
              <a:gd name="T19" fmla="*/ 425 h 462"/>
              <a:gd name="T20" fmla="*/ 344 w 390"/>
              <a:gd name="T21" fmla="*/ 272 h 462"/>
              <a:gd name="T22" fmla="*/ 262 w 390"/>
              <a:gd name="T23" fmla="*/ 55 h 462"/>
              <a:gd name="T24" fmla="*/ 253 w 390"/>
              <a:gd name="T25" fmla="*/ 37 h 462"/>
              <a:gd name="T26" fmla="*/ 253 w 390"/>
              <a:gd name="T27" fmla="*/ 9 h 462"/>
              <a:gd name="T28" fmla="*/ 290 w 390"/>
              <a:gd name="T29" fmla="*/ 9 h 462"/>
              <a:gd name="T30" fmla="*/ 298 w 390"/>
              <a:gd name="T31" fmla="*/ 27 h 462"/>
              <a:gd name="T32" fmla="*/ 389 w 390"/>
              <a:gd name="T33" fmla="*/ 272 h 462"/>
              <a:gd name="T34" fmla="*/ 190 w 390"/>
              <a:gd name="T35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0" h="462">
                <a:moveTo>
                  <a:pt x="190" y="461"/>
                </a:moveTo>
                <a:lnTo>
                  <a:pt x="190" y="461"/>
                </a:lnTo>
                <a:cubicBezTo>
                  <a:pt x="90" y="461"/>
                  <a:pt x="0" y="380"/>
                  <a:pt x="0" y="272"/>
                </a:cubicBezTo>
                <a:cubicBezTo>
                  <a:pt x="0" y="208"/>
                  <a:pt x="36" y="100"/>
                  <a:pt x="90" y="27"/>
                </a:cubicBezTo>
                <a:cubicBezTo>
                  <a:pt x="90" y="18"/>
                  <a:pt x="99" y="9"/>
                  <a:pt x="99" y="9"/>
                </a:cubicBezTo>
                <a:cubicBezTo>
                  <a:pt x="109" y="0"/>
                  <a:pt x="127" y="0"/>
                  <a:pt x="136" y="9"/>
                </a:cubicBezTo>
                <a:cubicBezTo>
                  <a:pt x="145" y="18"/>
                  <a:pt x="145" y="27"/>
                  <a:pt x="136" y="37"/>
                </a:cubicBezTo>
                <a:cubicBezTo>
                  <a:pt x="127" y="46"/>
                  <a:pt x="127" y="46"/>
                  <a:pt x="118" y="55"/>
                </a:cubicBezTo>
                <a:cubicBezTo>
                  <a:pt x="73" y="109"/>
                  <a:pt x="45" y="217"/>
                  <a:pt x="45" y="272"/>
                </a:cubicBezTo>
                <a:cubicBezTo>
                  <a:pt x="45" y="353"/>
                  <a:pt x="109" y="425"/>
                  <a:pt x="190" y="425"/>
                </a:cubicBezTo>
                <a:cubicBezTo>
                  <a:pt x="280" y="425"/>
                  <a:pt x="344" y="353"/>
                  <a:pt x="344" y="272"/>
                </a:cubicBezTo>
                <a:cubicBezTo>
                  <a:pt x="344" y="217"/>
                  <a:pt x="307" y="109"/>
                  <a:pt x="262" y="55"/>
                </a:cubicBezTo>
                <a:cubicBezTo>
                  <a:pt x="262" y="46"/>
                  <a:pt x="253" y="46"/>
                  <a:pt x="253" y="37"/>
                </a:cubicBezTo>
                <a:cubicBezTo>
                  <a:pt x="244" y="27"/>
                  <a:pt x="244" y="18"/>
                  <a:pt x="253" y="9"/>
                </a:cubicBezTo>
                <a:cubicBezTo>
                  <a:pt x="262" y="0"/>
                  <a:pt x="280" y="0"/>
                  <a:pt x="290" y="9"/>
                </a:cubicBezTo>
                <a:cubicBezTo>
                  <a:pt x="290" y="18"/>
                  <a:pt x="298" y="18"/>
                  <a:pt x="298" y="27"/>
                </a:cubicBezTo>
                <a:cubicBezTo>
                  <a:pt x="353" y="100"/>
                  <a:pt x="389" y="208"/>
                  <a:pt x="389" y="272"/>
                </a:cubicBezTo>
                <a:cubicBezTo>
                  <a:pt x="389" y="380"/>
                  <a:pt x="298" y="461"/>
                  <a:pt x="190" y="4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87">
            <a:extLst>
              <a:ext uri="{FF2B5EF4-FFF2-40B4-BE49-F238E27FC236}">
                <a16:creationId xmlns:a16="http://schemas.microsoft.com/office/drawing/2014/main" id="{D6D87AB5-4930-6140-ABB4-6362D71A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221" y="4259945"/>
            <a:ext cx="240968" cy="135816"/>
          </a:xfrm>
          <a:custGeom>
            <a:avLst/>
            <a:gdLst>
              <a:gd name="T0" fmla="*/ 189 w 244"/>
              <a:gd name="T1" fmla="*/ 126 h 136"/>
              <a:gd name="T2" fmla="*/ 189 w 244"/>
              <a:gd name="T3" fmla="*/ 126 h 136"/>
              <a:gd name="T4" fmla="*/ 180 w 244"/>
              <a:gd name="T5" fmla="*/ 126 h 136"/>
              <a:gd name="T6" fmla="*/ 171 w 244"/>
              <a:gd name="T7" fmla="*/ 99 h 136"/>
              <a:gd name="T8" fmla="*/ 198 w 244"/>
              <a:gd name="T9" fmla="*/ 45 h 136"/>
              <a:gd name="T10" fmla="*/ 198 w 244"/>
              <a:gd name="T11" fmla="*/ 45 h 136"/>
              <a:gd name="T12" fmla="*/ 198 w 244"/>
              <a:gd name="T13" fmla="*/ 45 h 136"/>
              <a:gd name="T14" fmla="*/ 45 w 244"/>
              <a:gd name="T15" fmla="*/ 45 h 136"/>
              <a:gd name="T16" fmla="*/ 45 w 244"/>
              <a:gd name="T17" fmla="*/ 45 h 136"/>
              <a:gd name="T18" fmla="*/ 45 w 244"/>
              <a:gd name="T19" fmla="*/ 45 h 136"/>
              <a:gd name="T20" fmla="*/ 72 w 244"/>
              <a:gd name="T21" fmla="*/ 99 h 136"/>
              <a:gd name="T22" fmla="*/ 63 w 244"/>
              <a:gd name="T23" fmla="*/ 126 h 136"/>
              <a:gd name="T24" fmla="*/ 26 w 244"/>
              <a:gd name="T25" fmla="*/ 117 h 136"/>
              <a:gd name="T26" fmla="*/ 9 w 244"/>
              <a:gd name="T27" fmla="*/ 63 h 136"/>
              <a:gd name="T28" fmla="*/ 9 w 244"/>
              <a:gd name="T29" fmla="*/ 18 h 136"/>
              <a:gd name="T30" fmla="*/ 45 w 244"/>
              <a:gd name="T31" fmla="*/ 0 h 136"/>
              <a:gd name="T32" fmla="*/ 198 w 244"/>
              <a:gd name="T33" fmla="*/ 0 h 136"/>
              <a:gd name="T34" fmla="*/ 234 w 244"/>
              <a:gd name="T35" fmla="*/ 18 h 136"/>
              <a:gd name="T36" fmla="*/ 234 w 244"/>
              <a:gd name="T37" fmla="*/ 63 h 136"/>
              <a:gd name="T38" fmla="*/ 207 w 244"/>
              <a:gd name="T39" fmla="*/ 117 h 136"/>
              <a:gd name="T40" fmla="*/ 189 w 244"/>
              <a:gd name="T41" fmla="*/ 12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4" h="136">
                <a:moveTo>
                  <a:pt x="189" y="126"/>
                </a:moveTo>
                <a:lnTo>
                  <a:pt x="189" y="126"/>
                </a:lnTo>
                <a:lnTo>
                  <a:pt x="180" y="126"/>
                </a:lnTo>
                <a:cubicBezTo>
                  <a:pt x="171" y="117"/>
                  <a:pt x="162" y="108"/>
                  <a:pt x="171" y="99"/>
                </a:cubicBezTo>
                <a:cubicBezTo>
                  <a:pt x="198" y="45"/>
                  <a:pt x="198" y="45"/>
                  <a:pt x="198" y="45"/>
                </a:cubicBezTo>
                <a:lnTo>
                  <a:pt x="198" y="45"/>
                </a:lnTo>
                <a:lnTo>
                  <a:pt x="198" y="45"/>
                </a:ln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45"/>
                </a:lnTo>
                <a:cubicBezTo>
                  <a:pt x="72" y="99"/>
                  <a:pt x="72" y="99"/>
                  <a:pt x="72" y="99"/>
                </a:cubicBezTo>
                <a:cubicBezTo>
                  <a:pt x="72" y="108"/>
                  <a:pt x="72" y="117"/>
                  <a:pt x="63" y="126"/>
                </a:cubicBezTo>
                <a:cubicBezTo>
                  <a:pt x="54" y="135"/>
                  <a:pt x="36" y="126"/>
                  <a:pt x="26" y="117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45"/>
                  <a:pt x="0" y="36"/>
                  <a:pt x="9" y="18"/>
                </a:cubicBezTo>
                <a:cubicBezTo>
                  <a:pt x="17" y="9"/>
                  <a:pt x="26" y="0"/>
                  <a:pt x="45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7" y="0"/>
                  <a:pt x="225" y="9"/>
                  <a:pt x="234" y="18"/>
                </a:cubicBezTo>
                <a:cubicBezTo>
                  <a:pt x="243" y="36"/>
                  <a:pt x="243" y="45"/>
                  <a:pt x="234" y="63"/>
                </a:cubicBezTo>
                <a:cubicBezTo>
                  <a:pt x="207" y="117"/>
                  <a:pt x="207" y="117"/>
                  <a:pt x="207" y="117"/>
                </a:cubicBezTo>
                <a:cubicBezTo>
                  <a:pt x="207" y="126"/>
                  <a:pt x="198" y="126"/>
                  <a:pt x="189" y="12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88">
            <a:extLst>
              <a:ext uri="{FF2B5EF4-FFF2-40B4-BE49-F238E27FC236}">
                <a16:creationId xmlns:a16="http://schemas.microsoft.com/office/drawing/2014/main" id="{85311327-0B92-AF40-ADFD-04B1B3B60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033" y="4386998"/>
            <a:ext cx="144581" cy="26287"/>
          </a:xfrm>
          <a:custGeom>
            <a:avLst/>
            <a:gdLst>
              <a:gd name="T0" fmla="*/ 135 w 145"/>
              <a:gd name="T1" fmla="*/ 27 h 28"/>
              <a:gd name="T2" fmla="*/ 135 w 145"/>
              <a:gd name="T3" fmla="*/ 27 h 28"/>
              <a:gd name="T4" fmla="*/ 18 w 145"/>
              <a:gd name="T5" fmla="*/ 27 h 28"/>
              <a:gd name="T6" fmla="*/ 0 w 145"/>
              <a:gd name="T7" fmla="*/ 18 h 28"/>
              <a:gd name="T8" fmla="*/ 18 w 145"/>
              <a:gd name="T9" fmla="*/ 0 h 28"/>
              <a:gd name="T10" fmla="*/ 135 w 145"/>
              <a:gd name="T11" fmla="*/ 0 h 28"/>
              <a:gd name="T12" fmla="*/ 144 w 145"/>
              <a:gd name="T13" fmla="*/ 18 h 28"/>
              <a:gd name="T14" fmla="*/ 135 w 14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28">
                <a:moveTo>
                  <a:pt x="135" y="27"/>
                </a:moveTo>
                <a:lnTo>
                  <a:pt x="135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44" y="9"/>
                  <a:pt x="144" y="18"/>
                </a:cubicBezTo>
                <a:cubicBezTo>
                  <a:pt x="144" y="27"/>
                  <a:pt x="144" y="27"/>
                  <a:pt x="135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89">
            <a:extLst>
              <a:ext uri="{FF2B5EF4-FFF2-40B4-BE49-F238E27FC236}">
                <a16:creationId xmlns:a16="http://schemas.microsoft.com/office/drawing/2014/main" id="{DAC19B6F-7824-6B43-AF5E-EC3291A37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795" y="4531580"/>
            <a:ext cx="127056" cy="197153"/>
          </a:xfrm>
          <a:custGeom>
            <a:avLst/>
            <a:gdLst>
              <a:gd name="T0" fmla="*/ 63 w 127"/>
              <a:gd name="T1" fmla="*/ 199 h 200"/>
              <a:gd name="T2" fmla="*/ 63 w 127"/>
              <a:gd name="T3" fmla="*/ 199 h 200"/>
              <a:gd name="T4" fmla="*/ 9 w 127"/>
              <a:gd name="T5" fmla="*/ 190 h 200"/>
              <a:gd name="T6" fmla="*/ 9 w 127"/>
              <a:gd name="T7" fmla="*/ 172 h 200"/>
              <a:gd name="T8" fmla="*/ 27 w 127"/>
              <a:gd name="T9" fmla="*/ 162 h 200"/>
              <a:gd name="T10" fmla="*/ 90 w 127"/>
              <a:gd name="T11" fmla="*/ 172 h 200"/>
              <a:gd name="T12" fmla="*/ 99 w 127"/>
              <a:gd name="T13" fmla="*/ 145 h 200"/>
              <a:gd name="T14" fmla="*/ 63 w 127"/>
              <a:gd name="T15" fmla="*/ 117 h 200"/>
              <a:gd name="T16" fmla="*/ 9 w 127"/>
              <a:gd name="T17" fmla="*/ 63 h 200"/>
              <a:gd name="T18" fmla="*/ 27 w 127"/>
              <a:gd name="T19" fmla="*/ 18 h 200"/>
              <a:gd name="T20" fmla="*/ 117 w 127"/>
              <a:gd name="T21" fmla="*/ 9 h 200"/>
              <a:gd name="T22" fmla="*/ 126 w 127"/>
              <a:gd name="T23" fmla="*/ 27 h 200"/>
              <a:gd name="T24" fmla="*/ 108 w 127"/>
              <a:gd name="T25" fmla="*/ 36 h 200"/>
              <a:gd name="T26" fmla="*/ 45 w 127"/>
              <a:gd name="T27" fmla="*/ 36 h 200"/>
              <a:gd name="T28" fmla="*/ 36 w 127"/>
              <a:gd name="T29" fmla="*/ 63 h 200"/>
              <a:gd name="T30" fmla="*/ 72 w 127"/>
              <a:gd name="T31" fmla="*/ 90 h 200"/>
              <a:gd name="T32" fmla="*/ 126 w 127"/>
              <a:gd name="T33" fmla="*/ 145 h 200"/>
              <a:gd name="T34" fmla="*/ 108 w 127"/>
              <a:gd name="T35" fmla="*/ 190 h 200"/>
              <a:gd name="T36" fmla="*/ 63 w 127"/>
              <a:gd name="T3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" h="200">
                <a:moveTo>
                  <a:pt x="63" y="199"/>
                </a:moveTo>
                <a:lnTo>
                  <a:pt x="63" y="199"/>
                </a:lnTo>
                <a:cubicBezTo>
                  <a:pt x="45" y="199"/>
                  <a:pt x="27" y="199"/>
                  <a:pt x="9" y="190"/>
                </a:cubicBezTo>
                <a:cubicBezTo>
                  <a:pt x="9" y="190"/>
                  <a:pt x="0" y="181"/>
                  <a:pt x="9" y="172"/>
                </a:cubicBezTo>
                <a:cubicBezTo>
                  <a:pt x="9" y="162"/>
                  <a:pt x="18" y="162"/>
                  <a:pt x="27" y="162"/>
                </a:cubicBezTo>
                <a:cubicBezTo>
                  <a:pt x="45" y="181"/>
                  <a:pt x="72" y="181"/>
                  <a:pt x="90" y="172"/>
                </a:cubicBezTo>
                <a:cubicBezTo>
                  <a:pt x="99" y="162"/>
                  <a:pt x="99" y="154"/>
                  <a:pt x="99" y="145"/>
                </a:cubicBezTo>
                <a:cubicBezTo>
                  <a:pt x="99" y="136"/>
                  <a:pt x="81" y="126"/>
                  <a:pt x="63" y="117"/>
                </a:cubicBezTo>
                <a:cubicBezTo>
                  <a:pt x="36" y="99"/>
                  <a:pt x="9" y="90"/>
                  <a:pt x="9" y="63"/>
                </a:cubicBezTo>
                <a:cubicBezTo>
                  <a:pt x="9" y="36"/>
                  <a:pt x="18" y="27"/>
                  <a:pt x="27" y="18"/>
                </a:cubicBezTo>
                <a:cubicBezTo>
                  <a:pt x="54" y="0"/>
                  <a:pt x="90" y="0"/>
                  <a:pt x="117" y="9"/>
                </a:cubicBezTo>
                <a:cubicBezTo>
                  <a:pt x="126" y="18"/>
                  <a:pt x="126" y="27"/>
                  <a:pt x="126" y="27"/>
                </a:cubicBezTo>
                <a:cubicBezTo>
                  <a:pt x="126" y="36"/>
                  <a:pt x="117" y="36"/>
                  <a:pt x="108" y="36"/>
                </a:cubicBezTo>
                <a:cubicBezTo>
                  <a:pt x="81" y="27"/>
                  <a:pt x="63" y="27"/>
                  <a:pt x="45" y="36"/>
                </a:cubicBezTo>
                <a:cubicBezTo>
                  <a:pt x="36" y="45"/>
                  <a:pt x="36" y="54"/>
                  <a:pt x="36" y="63"/>
                </a:cubicBezTo>
                <a:cubicBezTo>
                  <a:pt x="36" y="72"/>
                  <a:pt x="54" y="81"/>
                  <a:pt x="72" y="90"/>
                </a:cubicBezTo>
                <a:cubicBezTo>
                  <a:pt x="99" y="99"/>
                  <a:pt x="126" y="117"/>
                  <a:pt x="126" y="145"/>
                </a:cubicBezTo>
                <a:cubicBezTo>
                  <a:pt x="126" y="162"/>
                  <a:pt x="117" y="181"/>
                  <a:pt x="108" y="190"/>
                </a:cubicBezTo>
                <a:cubicBezTo>
                  <a:pt x="90" y="199"/>
                  <a:pt x="81" y="199"/>
                  <a:pt x="63" y="19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90">
            <a:extLst>
              <a:ext uri="{FF2B5EF4-FFF2-40B4-BE49-F238E27FC236}">
                <a16:creationId xmlns:a16="http://schemas.microsoft.com/office/drawing/2014/main" id="{8F9BF046-DB06-3345-BB89-119CE998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370" y="4487767"/>
            <a:ext cx="26287" cy="43812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91">
            <a:extLst>
              <a:ext uri="{FF2B5EF4-FFF2-40B4-BE49-F238E27FC236}">
                <a16:creationId xmlns:a16="http://schemas.microsoft.com/office/drawing/2014/main" id="{20D2EC95-D15D-F74C-A6FC-C892162C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370" y="4737495"/>
            <a:ext cx="26287" cy="43812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92">
            <a:extLst>
              <a:ext uri="{FF2B5EF4-FFF2-40B4-BE49-F238E27FC236}">
                <a16:creationId xmlns:a16="http://schemas.microsoft.com/office/drawing/2014/main" id="{38331F30-3342-0B40-8D01-9EE9212D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742" y="6910575"/>
            <a:ext cx="385546" cy="460028"/>
          </a:xfrm>
          <a:custGeom>
            <a:avLst/>
            <a:gdLst>
              <a:gd name="T0" fmla="*/ 190 w 390"/>
              <a:gd name="T1" fmla="*/ 461 h 462"/>
              <a:gd name="T2" fmla="*/ 190 w 390"/>
              <a:gd name="T3" fmla="*/ 461 h 462"/>
              <a:gd name="T4" fmla="*/ 0 w 390"/>
              <a:gd name="T5" fmla="*/ 272 h 462"/>
              <a:gd name="T6" fmla="*/ 90 w 390"/>
              <a:gd name="T7" fmla="*/ 28 h 462"/>
              <a:gd name="T8" fmla="*/ 99 w 390"/>
              <a:gd name="T9" fmla="*/ 9 h 462"/>
              <a:gd name="T10" fmla="*/ 136 w 390"/>
              <a:gd name="T11" fmla="*/ 9 h 462"/>
              <a:gd name="T12" fmla="*/ 136 w 390"/>
              <a:gd name="T13" fmla="*/ 36 h 462"/>
              <a:gd name="T14" fmla="*/ 127 w 390"/>
              <a:gd name="T15" fmla="*/ 55 h 462"/>
              <a:gd name="T16" fmla="*/ 45 w 390"/>
              <a:gd name="T17" fmla="*/ 272 h 462"/>
              <a:gd name="T18" fmla="*/ 190 w 390"/>
              <a:gd name="T19" fmla="*/ 416 h 462"/>
              <a:gd name="T20" fmla="*/ 344 w 390"/>
              <a:gd name="T21" fmla="*/ 272 h 462"/>
              <a:gd name="T22" fmla="*/ 262 w 390"/>
              <a:gd name="T23" fmla="*/ 55 h 462"/>
              <a:gd name="T24" fmla="*/ 253 w 390"/>
              <a:gd name="T25" fmla="*/ 36 h 462"/>
              <a:gd name="T26" fmla="*/ 253 w 390"/>
              <a:gd name="T27" fmla="*/ 9 h 462"/>
              <a:gd name="T28" fmla="*/ 290 w 390"/>
              <a:gd name="T29" fmla="*/ 9 h 462"/>
              <a:gd name="T30" fmla="*/ 298 w 390"/>
              <a:gd name="T31" fmla="*/ 28 h 462"/>
              <a:gd name="T32" fmla="*/ 389 w 390"/>
              <a:gd name="T33" fmla="*/ 272 h 462"/>
              <a:gd name="T34" fmla="*/ 190 w 390"/>
              <a:gd name="T35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0" h="462">
                <a:moveTo>
                  <a:pt x="190" y="461"/>
                </a:moveTo>
                <a:lnTo>
                  <a:pt x="190" y="461"/>
                </a:lnTo>
                <a:cubicBezTo>
                  <a:pt x="90" y="461"/>
                  <a:pt x="0" y="380"/>
                  <a:pt x="0" y="272"/>
                </a:cubicBezTo>
                <a:cubicBezTo>
                  <a:pt x="0" y="208"/>
                  <a:pt x="36" y="100"/>
                  <a:pt x="90" y="28"/>
                </a:cubicBezTo>
                <a:cubicBezTo>
                  <a:pt x="90" y="19"/>
                  <a:pt x="99" y="9"/>
                  <a:pt x="99" y="9"/>
                </a:cubicBezTo>
                <a:cubicBezTo>
                  <a:pt x="109" y="0"/>
                  <a:pt x="127" y="0"/>
                  <a:pt x="136" y="9"/>
                </a:cubicBezTo>
                <a:cubicBezTo>
                  <a:pt x="145" y="19"/>
                  <a:pt x="145" y="28"/>
                  <a:pt x="136" y="36"/>
                </a:cubicBezTo>
                <a:cubicBezTo>
                  <a:pt x="127" y="45"/>
                  <a:pt x="127" y="45"/>
                  <a:pt x="127" y="55"/>
                </a:cubicBezTo>
                <a:cubicBezTo>
                  <a:pt x="73" y="109"/>
                  <a:pt x="45" y="217"/>
                  <a:pt x="45" y="272"/>
                </a:cubicBezTo>
                <a:cubicBezTo>
                  <a:pt x="45" y="353"/>
                  <a:pt x="109" y="416"/>
                  <a:pt x="190" y="416"/>
                </a:cubicBezTo>
                <a:cubicBezTo>
                  <a:pt x="280" y="416"/>
                  <a:pt x="344" y="353"/>
                  <a:pt x="344" y="272"/>
                </a:cubicBezTo>
                <a:cubicBezTo>
                  <a:pt x="344" y="217"/>
                  <a:pt x="316" y="109"/>
                  <a:pt x="262" y="55"/>
                </a:cubicBezTo>
                <a:cubicBezTo>
                  <a:pt x="262" y="45"/>
                  <a:pt x="253" y="45"/>
                  <a:pt x="253" y="36"/>
                </a:cubicBezTo>
                <a:cubicBezTo>
                  <a:pt x="244" y="28"/>
                  <a:pt x="244" y="19"/>
                  <a:pt x="253" y="9"/>
                </a:cubicBezTo>
                <a:cubicBezTo>
                  <a:pt x="262" y="0"/>
                  <a:pt x="280" y="0"/>
                  <a:pt x="290" y="9"/>
                </a:cubicBezTo>
                <a:cubicBezTo>
                  <a:pt x="290" y="9"/>
                  <a:pt x="298" y="19"/>
                  <a:pt x="298" y="28"/>
                </a:cubicBezTo>
                <a:cubicBezTo>
                  <a:pt x="353" y="91"/>
                  <a:pt x="389" y="208"/>
                  <a:pt x="389" y="272"/>
                </a:cubicBezTo>
                <a:cubicBezTo>
                  <a:pt x="389" y="380"/>
                  <a:pt x="298" y="461"/>
                  <a:pt x="190" y="4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93">
            <a:extLst>
              <a:ext uri="{FF2B5EF4-FFF2-40B4-BE49-F238E27FC236}">
                <a16:creationId xmlns:a16="http://schemas.microsoft.com/office/drawing/2014/main" id="{079AF56F-A2A0-7241-BF2F-C0F4DB13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221" y="6757234"/>
            <a:ext cx="240968" cy="127054"/>
          </a:xfrm>
          <a:custGeom>
            <a:avLst/>
            <a:gdLst>
              <a:gd name="T0" fmla="*/ 189 w 244"/>
              <a:gd name="T1" fmla="*/ 125 h 126"/>
              <a:gd name="T2" fmla="*/ 189 w 244"/>
              <a:gd name="T3" fmla="*/ 125 h 126"/>
              <a:gd name="T4" fmla="*/ 180 w 244"/>
              <a:gd name="T5" fmla="*/ 125 h 126"/>
              <a:gd name="T6" fmla="*/ 171 w 244"/>
              <a:gd name="T7" fmla="*/ 98 h 126"/>
              <a:gd name="T8" fmla="*/ 198 w 244"/>
              <a:gd name="T9" fmla="*/ 45 h 126"/>
              <a:gd name="T10" fmla="*/ 198 w 244"/>
              <a:gd name="T11" fmla="*/ 45 h 126"/>
              <a:gd name="T12" fmla="*/ 198 w 244"/>
              <a:gd name="T13" fmla="*/ 45 h 126"/>
              <a:gd name="T14" fmla="*/ 45 w 244"/>
              <a:gd name="T15" fmla="*/ 45 h 126"/>
              <a:gd name="T16" fmla="*/ 45 w 244"/>
              <a:gd name="T17" fmla="*/ 45 h 126"/>
              <a:gd name="T18" fmla="*/ 45 w 244"/>
              <a:gd name="T19" fmla="*/ 45 h 126"/>
              <a:gd name="T20" fmla="*/ 72 w 244"/>
              <a:gd name="T21" fmla="*/ 98 h 126"/>
              <a:gd name="T22" fmla="*/ 63 w 244"/>
              <a:gd name="T23" fmla="*/ 125 h 126"/>
              <a:gd name="T24" fmla="*/ 36 w 244"/>
              <a:gd name="T25" fmla="*/ 116 h 126"/>
              <a:gd name="T26" fmla="*/ 9 w 244"/>
              <a:gd name="T27" fmla="*/ 62 h 126"/>
              <a:gd name="T28" fmla="*/ 9 w 244"/>
              <a:gd name="T29" fmla="*/ 18 h 126"/>
              <a:gd name="T30" fmla="*/ 45 w 244"/>
              <a:gd name="T31" fmla="*/ 0 h 126"/>
              <a:gd name="T32" fmla="*/ 198 w 244"/>
              <a:gd name="T33" fmla="*/ 0 h 126"/>
              <a:gd name="T34" fmla="*/ 234 w 244"/>
              <a:gd name="T35" fmla="*/ 18 h 126"/>
              <a:gd name="T36" fmla="*/ 234 w 244"/>
              <a:gd name="T37" fmla="*/ 62 h 126"/>
              <a:gd name="T38" fmla="*/ 207 w 244"/>
              <a:gd name="T39" fmla="*/ 116 h 126"/>
              <a:gd name="T40" fmla="*/ 189 w 244"/>
              <a:gd name="T4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4" h="126">
                <a:moveTo>
                  <a:pt x="189" y="125"/>
                </a:moveTo>
                <a:lnTo>
                  <a:pt x="189" y="125"/>
                </a:lnTo>
                <a:lnTo>
                  <a:pt x="180" y="125"/>
                </a:lnTo>
                <a:cubicBezTo>
                  <a:pt x="171" y="116"/>
                  <a:pt x="162" y="107"/>
                  <a:pt x="171" y="98"/>
                </a:cubicBezTo>
                <a:cubicBezTo>
                  <a:pt x="198" y="45"/>
                  <a:pt x="198" y="45"/>
                  <a:pt x="198" y="45"/>
                </a:cubicBezTo>
                <a:lnTo>
                  <a:pt x="198" y="45"/>
                </a:lnTo>
                <a:lnTo>
                  <a:pt x="198" y="45"/>
                </a:ln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45"/>
                </a:lnTo>
                <a:cubicBezTo>
                  <a:pt x="72" y="98"/>
                  <a:pt x="72" y="98"/>
                  <a:pt x="72" y="98"/>
                </a:cubicBezTo>
                <a:cubicBezTo>
                  <a:pt x="72" y="107"/>
                  <a:pt x="72" y="116"/>
                  <a:pt x="63" y="125"/>
                </a:cubicBezTo>
                <a:cubicBezTo>
                  <a:pt x="54" y="125"/>
                  <a:pt x="36" y="125"/>
                  <a:pt x="36" y="116"/>
                </a:cubicBezTo>
                <a:cubicBezTo>
                  <a:pt x="9" y="62"/>
                  <a:pt x="9" y="62"/>
                  <a:pt x="9" y="62"/>
                </a:cubicBezTo>
                <a:cubicBezTo>
                  <a:pt x="0" y="45"/>
                  <a:pt x="0" y="36"/>
                  <a:pt x="9" y="18"/>
                </a:cubicBezTo>
                <a:cubicBezTo>
                  <a:pt x="17" y="9"/>
                  <a:pt x="26" y="0"/>
                  <a:pt x="45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7" y="0"/>
                  <a:pt x="225" y="9"/>
                  <a:pt x="234" y="18"/>
                </a:cubicBezTo>
                <a:cubicBezTo>
                  <a:pt x="243" y="36"/>
                  <a:pt x="243" y="45"/>
                  <a:pt x="234" y="62"/>
                </a:cubicBezTo>
                <a:cubicBezTo>
                  <a:pt x="207" y="116"/>
                  <a:pt x="207" y="116"/>
                  <a:pt x="207" y="116"/>
                </a:cubicBezTo>
                <a:cubicBezTo>
                  <a:pt x="207" y="125"/>
                  <a:pt x="198" y="125"/>
                  <a:pt x="189" y="12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94">
            <a:extLst>
              <a:ext uri="{FF2B5EF4-FFF2-40B4-BE49-F238E27FC236}">
                <a16:creationId xmlns:a16="http://schemas.microsoft.com/office/drawing/2014/main" id="{634C603F-1F87-DC40-997E-6331F77B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795" y="6884287"/>
            <a:ext cx="135819" cy="26287"/>
          </a:xfrm>
          <a:custGeom>
            <a:avLst/>
            <a:gdLst>
              <a:gd name="T0" fmla="*/ 126 w 136"/>
              <a:gd name="T1" fmla="*/ 27 h 28"/>
              <a:gd name="T2" fmla="*/ 126 w 136"/>
              <a:gd name="T3" fmla="*/ 27 h 28"/>
              <a:gd name="T4" fmla="*/ 9 w 136"/>
              <a:gd name="T5" fmla="*/ 27 h 28"/>
              <a:gd name="T6" fmla="*/ 0 w 136"/>
              <a:gd name="T7" fmla="*/ 18 h 28"/>
              <a:gd name="T8" fmla="*/ 9 w 136"/>
              <a:gd name="T9" fmla="*/ 0 h 28"/>
              <a:gd name="T10" fmla="*/ 126 w 136"/>
              <a:gd name="T11" fmla="*/ 0 h 28"/>
              <a:gd name="T12" fmla="*/ 135 w 136"/>
              <a:gd name="T13" fmla="*/ 18 h 28"/>
              <a:gd name="T14" fmla="*/ 126 w 13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28">
                <a:moveTo>
                  <a:pt x="126" y="27"/>
                </a:moveTo>
                <a:lnTo>
                  <a:pt x="126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35" y="9"/>
                  <a:pt x="135" y="18"/>
                </a:cubicBezTo>
                <a:cubicBezTo>
                  <a:pt x="135" y="27"/>
                  <a:pt x="135" y="27"/>
                  <a:pt x="126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95">
            <a:extLst>
              <a:ext uri="{FF2B5EF4-FFF2-40B4-BE49-F238E27FC236}">
                <a16:creationId xmlns:a16="http://schemas.microsoft.com/office/drawing/2014/main" id="{86EFB407-D07D-7D47-BAE8-A8326F5C1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795" y="7028869"/>
            <a:ext cx="127056" cy="197153"/>
          </a:xfrm>
          <a:custGeom>
            <a:avLst/>
            <a:gdLst>
              <a:gd name="T0" fmla="*/ 63 w 127"/>
              <a:gd name="T1" fmla="*/ 199 h 200"/>
              <a:gd name="T2" fmla="*/ 63 w 127"/>
              <a:gd name="T3" fmla="*/ 199 h 200"/>
              <a:gd name="T4" fmla="*/ 18 w 127"/>
              <a:gd name="T5" fmla="*/ 190 h 200"/>
              <a:gd name="T6" fmla="*/ 9 w 127"/>
              <a:gd name="T7" fmla="*/ 172 h 200"/>
              <a:gd name="T8" fmla="*/ 27 w 127"/>
              <a:gd name="T9" fmla="*/ 163 h 200"/>
              <a:gd name="T10" fmla="*/ 90 w 127"/>
              <a:gd name="T11" fmla="*/ 163 h 200"/>
              <a:gd name="T12" fmla="*/ 99 w 127"/>
              <a:gd name="T13" fmla="*/ 144 h 200"/>
              <a:gd name="T14" fmla="*/ 63 w 127"/>
              <a:gd name="T15" fmla="*/ 118 h 200"/>
              <a:gd name="T16" fmla="*/ 9 w 127"/>
              <a:gd name="T17" fmla="*/ 54 h 200"/>
              <a:gd name="T18" fmla="*/ 27 w 127"/>
              <a:gd name="T19" fmla="*/ 9 h 200"/>
              <a:gd name="T20" fmla="*/ 117 w 127"/>
              <a:gd name="T21" fmla="*/ 9 h 200"/>
              <a:gd name="T22" fmla="*/ 126 w 127"/>
              <a:gd name="T23" fmla="*/ 27 h 200"/>
              <a:gd name="T24" fmla="*/ 108 w 127"/>
              <a:gd name="T25" fmla="*/ 36 h 200"/>
              <a:gd name="T26" fmla="*/ 45 w 127"/>
              <a:gd name="T27" fmla="*/ 36 h 200"/>
              <a:gd name="T28" fmla="*/ 36 w 127"/>
              <a:gd name="T29" fmla="*/ 54 h 200"/>
              <a:gd name="T30" fmla="*/ 72 w 127"/>
              <a:gd name="T31" fmla="*/ 90 h 200"/>
              <a:gd name="T32" fmla="*/ 126 w 127"/>
              <a:gd name="T33" fmla="*/ 144 h 200"/>
              <a:gd name="T34" fmla="*/ 108 w 127"/>
              <a:gd name="T35" fmla="*/ 190 h 200"/>
              <a:gd name="T36" fmla="*/ 63 w 127"/>
              <a:gd name="T3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" h="200">
                <a:moveTo>
                  <a:pt x="63" y="199"/>
                </a:moveTo>
                <a:lnTo>
                  <a:pt x="63" y="199"/>
                </a:lnTo>
                <a:cubicBezTo>
                  <a:pt x="45" y="199"/>
                  <a:pt x="27" y="199"/>
                  <a:pt x="18" y="190"/>
                </a:cubicBezTo>
                <a:cubicBezTo>
                  <a:pt x="9" y="190"/>
                  <a:pt x="0" y="181"/>
                  <a:pt x="9" y="172"/>
                </a:cubicBezTo>
                <a:cubicBezTo>
                  <a:pt x="9" y="163"/>
                  <a:pt x="18" y="163"/>
                  <a:pt x="27" y="163"/>
                </a:cubicBezTo>
                <a:cubicBezTo>
                  <a:pt x="45" y="172"/>
                  <a:pt x="72" y="181"/>
                  <a:pt x="90" y="163"/>
                </a:cubicBezTo>
                <a:cubicBezTo>
                  <a:pt x="99" y="163"/>
                  <a:pt x="99" y="154"/>
                  <a:pt x="99" y="144"/>
                </a:cubicBezTo>
                <a:cubicBezTo>
                  <a:pt x="99" y="135"/>
                  <a:pt x="81" y="126"/>
                  <a:pt x="63" y="118"/>
                </a:cubicBezTo>
                <a:cubicBezTo>
                  <a:pt x="36" y="99"/>
                  <a:pt x="9" y="90"/>
                  <a:pt x="9" y="54"/>
                </a:cubicBezTo>
                <a:cubicBezTo>
                  <a:pt x="9" y="36"/>
                  <a:pt x="18" y="27"/>
                  <a:pt x="27" y="9"/>
                </a:cubicBezTo>
                <a:cubicBezTo>
                  <a:pt x="54" y="0"/>
                  <a:pt x="90" y="0"/>
                  <a:pt x="117" y="9"/>
                </a:cubicBezTo>
                <a:cubicBezTo>
                  <a:pt x="126" y="18"/>
                  <a:pt x="126" y="18"/>
                  <a:pt x="126" y="27"/>
                </a:cubicBezTo>
                <a:cubicBezTo>
                  <a:pt x="126" y="36"/>
                  <a:pt x="117" y="36"/>
                  <a:pt x="108" y="36"/>
                </a:cubicBezTo>
                <a:cubicBezTo>
                  <a:pt x="81" y="27"/>
                  <a:pt x="63" y="27"/>
                  <a:pt x="45" y="36"/>
                </a:cubicBezTo>
                <a:cubicBezTo>
                  <a:pt x="36" y="45"/>
                  <a:pt x="36" y="45"/>
                  <a:pt x="36" y="54"/>
                </a:cubicBezTo>
                <a:cubicBezTo>
                  <a:pt x="36" y="72"/>
                  <a:pt x="54" y="81"/>
                  <a:pt x="72" y="90"/>
                </a:cubicBezTo>
                <a:cubicBezTo>
                  <a:pt x="99" y="99"/>
                  <a:pt x="126" y="118"/>
                  <a:pt x="126" y="144"/>
                </a:cubicBezTo>
                <a:cubicBezTo>
                  <a:pt x="126" y="163"/>
                  <a:pt x="117" y="181"/>
                  <a:pt x="108" y="190"/>
                </a:cubicBezTo>
                <a:cubicBezTo>
                  <a:pt x="90" y="199"/>
                  <a:pt x="81" y="199"/>
                  <a:pt x="63" y="19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96">
            <a:extLst>
              <a:ext uri="{FF2B5EF4-FFF2-40B4-BE49-F238E27FC236}">
                <a16:creationId xmlns:a16="http://schemas.microsoft.com/office/drawing/2014/main" id="{07B79BF7-5D21-6B44-AF8F-A257A6A93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370" y="6980674"/>
            <a:ext cx="26287" cy="43812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97">
            <a:extLst>
              <a:ext uri="{FF2B5EF4-FFF2-40B4-BE49-F238E27FC236}">
                <a16:creationId xmlns:a16="http://schemas.microsoft.com/office/drawing/2014/main" id="{73ED42D0-5DA4-EB4D-ADD3-5038C957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370" y="7226022"/>
            <a:ext cx="26287" cy="52575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9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4"/>
                  <a:pt x="9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98">
            <a:extLst>
              <a:ext uri="{FF2B5EF4-FFF2-40B4-BE49-F238E27FC236}">
                <a16:creationId xmlns:a16="http://schemas.microsoft.com/office/drawing/2014/main" id="{75218524-F6FA-524A-AE87-F34E5A88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3823" y="6603890"/>
            <a:ext cx="801763" cy="915674"/>
          </a:xfrm>
          <a:custGeom>
            <a:avLst/>
            <a:gdLst>
              <a:gd name="T0" fmla="*/ 398 w 806"/>
              <a:gd name="T1" fmla="*/ 921 h 922"/>
              <a:gd name="T2" fmla="*/ 398 w 806"/>
              <a:gd name="T3" fmla="*/ 921 h 922"/>
              <a:gd name="T4" fmla="*/ 389 w 806"/>
              <a:gd name="T5" fmla="*/ 921 h 922"/>
              <a:gd name="T6" fmla="*/ 172 w 806"/>
              <a:gd name="T7" fmla="*/ 749 h 922"/>
              <a:gd name="T8" fmla="*/ 0 w 806"/>
              <a:gd name="T9" fmla="*/ 190 h 922"/>
              <a:gd name="T10" fmla="*/ 18 w 806"/>
              <a:gd name="T11" fmla="*/ 145 h 922"/>
              <a:gd name="T12" fmla="*/ 73 w 806"/>
              <a:gd name="T13" fmla="*/ 118 h 922"/>
              <a:gd name="T14" fmla="*/ 362 w 806"/>
              <a:gd name="T15" fmla="*/ 18 h 922"/>
              <a:gd name="T16" fmla="*/ 443 w 806"/>
              <a:gd name="T17" fmla="*/ 18 h 922"/>
              <a:gd name="T18" fmla="*/ 732 w 806"/>
              <a:gd name="T19" fmla="*/ 118 h 922"/>
              <a:gd name="T20" fmla="*/ 787 w 806"/>
              <a:gd name="T21" fmla="*/ 136 h 922"/>
              <a:gd name="T22" fmla="*/ 805 w 806"/>
              <a:gd name="T23" fmla="*/ 190 h 922"/>
              <a:gd name="T24" fmla="*/ 633 w 806"/>
              <a:gd name="T25" fmla="*/ 749 h 922"/>
              <a:gd name="T26" fmla="*/ 407 w 806"/>
              <a:gd name="T27" fmla="*/ 921 h 922"/>
              <a:gd name="T28" fmla="*/ 398 w 806"/>
              <a:gd name="T29" fmla="*/ 921 h 922"/>
              <a:gd name="T30" fmla="*/ 407 w 806"/>
              <a:gd name="T31" fmla="*/ 45 h 922"/>
              <a:gd name="T32" fmla="*/ 407 w 806"/>
              <a:gd name="T33" fmla="*/ 45 h 922"/>
              <a:gd name="T34" fmla="*/ 389 w 806"/>
              <a:gd name="T35" fmla="*/ 45 h 922"/>
              <a:gd name="T36" fmla="*/ 73 w 806"/>
              <a:gd name="T37" fmla="*/ 163 h 922"/>
              <a:gd name="T38" fmla="*/ 54 w 806"/>
              <a:gd name="T39" fmla="*/ 172 h 922"/>
              <a:gd name="T40" fmla="*/ 45 w 806"/>
              <a:gd name="T41" fmla="*/ 190 h 922"/>
              <a:gd name="T42" fmla="*/ 208 w 806"/>
              <a:gd name="T43" fmla="*/ 722 h 922"/>
              <a:gd name="T44" fmla="*/ 398 w 806"/>
              <a:gd name="T45" fmla="*/ 876 h 922"/>
              <a:gd name="T46" fmla="*/ 597 w 806"/>
              <a:gd name="T47" fmla="*/ 722 h 922"/>
              <a:gd name="T48" fmla="*/ 760 w 806"/>
              <a:gd name="T49" fmla="*/ 190 h 922"/>
              <a:gd name="T50" fmla="*/ 751 w 806"/>
              <a:gd name="T51" fmla="*/ 163 h 922"/>
              <a:gd name="T52" fmla="*/ 732 w 806"/>
              <a:gd name="T53" fmla="*/ 154 h 922"/>
              <a:gd name="T54" fmla="*/ 416 w 806"/>
              <a:gd name="T55" fmla="*/ 45 h 922"/>
              <a:gd name="T56" fmla="*/ 407 w 806"/>
              <a:gd name="T57" fmla="*/ 45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6" h="922">
                <a:moveTo>
                  <a:pt x="398" y="921"/>
                </a:moveTo>
                <a:lnTo>
                  <a:pt x="398" y="921"/>
                </a:lnTo>
                <a:cubicBezTo>
                  <a:pt x="398" y="921"/>
                  <a:pt x="398" y="921"/>
                  <a:pt x="389" y="921"/>
                </a:cubicBezTo>
                <a:cubicBezTo>
                  <a:pt x="389" y="912"/>
                  <a:pt x="235" y="849"/>
                  <a:pt x="172" y="749"/>
                </a:cubicBezTo>
                <a:cubicBezTo>
                  <a:pt x="54" y="578"/>
                  <a:pt x="18" y="297"/>
                  <a:pt x="0" y="190"/>
                </a:cubicBezTo>
                <a:cubicBezTo>
                  <a:pt x="0" y="172"/>
                  <a:pt x="9" y="154"/>
                  <a:pt x="18" y="145"/>
                </a:cubicBezTo>
                <a:cubicBezTo>
                  <a:pt x="27" y="127"/>
                  <a:pt x="45" y="118"/>
                  <a:pt x="73" y="118"/>
                </a:cubicBezTo>
                <a:cubicBezTo>
                  <a:pt x="217" y="99"/>
                  <a:pt x="317" y="45"/>
                  <a:pt x="362" y="18"/>
                </a:cubicBezTo>
                <a:cubicBezTo>
                  <a:pt x="389" y="0"/>
                  <a:pt x="416" y="0"/>
                  <a:pt x="443" y="18"/>
                </a:cubicBezTo>
                <a:cubicBezTo>
                  <a:pt x="488" y="45"/>
                  <a:pt x="588" y="99"/>
                  <a:pt x="732" y="118"/>
                </a:cubicBezTo>
                <a:cubicBezTo>
                  <a:pt x="751" y="118"/>
                  <a:pt x="769" y="127"/>
                  <a:pt x="787" y="136"/>
                </a:cubicBezTo>
                <a:cubicBezTo>
                  <a:pt x="796" y="154"/>
                  <a:pt x="805" y="172"/>
                  <a:pt x="805" y="190"/>
                </a:cubicBezTo>
                <a:cubicBezTo>
                  <a:pt x="787" y="297"/>
                  <a:pt x="751" y="578"/>
                  <a:pt x="633" y="749"/>
                </a:cubicBezTo>
                <a:cubicBezTo>
                  <a:pt x="570" y="849"/>
                  <a:pt x="416" y="912"/>
                  <a:pt x="407" y="921"/>
                </a:cubicBezTo>
                <a:cubicBezTo>
                  <a:pt x="407" y="921"/>
                  <a:pt x="407" y="921"/>
                  <a:pt x="398" y="921"/>
                </a:cubicBezTo>
                <a:close/>
                <a:moveTo>
                  <a:pt x="407" y="45"/>
                </a:moveTo>
                <a:lnTo>
                  <a:pt x="407" y="45"/>
                </a:lnTo>
                <a:cubicBezTo>
                  <a:pt x="398" y="45"/>
                  <a:pt x="389" y="45"/>
                  <a:pt x="389" y="45"/>
                </a:cubicBezTo>
                <a:cubicBezTo>
                  <a:pt x="335" y="81"/>
                  <a:pt x="235" y="145"/>
                  <a:pt x="73" y="163"/>
                </a:cubicBezTo>
                <a:cubicBezTo>
                  <a:pt x="64" y="163"/>
                  <a:pt x="54" y="163"/>
                  <a:pt x="54" y="172"/>
                </a:cubicBezTo>
                <a:cubicBezTo>
                  <a:pt x="45" y="172"/>
                  <a:pt x="45" y="181"/>
                  <a:pt x="45" y="190"/>
                </a:cubicBezTo>
                <a:cubicBezTo>
                  <a:pt x="54" y="297"/>
                  <a:pt x="91" y="559"/>
                  <a:pt x="208" y="722"/>
                </a:cubicBezTo>
                <a:cubicBezTo>
                  <a:pt x="253" y="795"/>
                  <a:pt x="371" y="858"/>
                  <a:pt x="398" y="876"/>
                </a:cubicBezTo>
                <a:cubicBezTo>
                  <a:pt x="434" y="858"/>
                  <a:pt x="543" y="795"/>
                  <a:pt x="597" y="722"/>
                </a:cubicBezTo>
                <a:cubicBezTo>
                  <a:pt x="714" y="559"/>
                  <a:pt x="751" y="297"/>
                  <a:pt x="760" y="190"/>
                </a:cubicBezTo>
                <a:cubicBezTo>
                  <a:pt x="760" y="181"/>
                  <a:pt x="760" y="172"/>
                  <a:pt x="751" y="163"/>
                </a:cubicBezTo>
                <a:cubicBezTo>
                  <a:pt x="751" y="163"/>
                  <a:pt x="741" y="154"/>
                  <a:pt x="732" y="154"/>
                </a:cubicBezTo>
                <a:cubicBezTo>
                  <a:pt x="570" y="145"/>
                  <a:pt x="470" y="81"/>
                  <a:pt x="416" y="45"/>
                </a:cubicBezTo>
                <a:lnTo>
                  <a:pt x="407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99">
            <a:extLst>
              <a:ext uri="{FF2B5EF4-FFF2-40B4-BE49-F238E27FC236}">
                <a16:creationId xmlns:a16="http://schemas.microsoft.com/office/drawing/2014/main" id="{FC4AF99E-2495-4248-8045-FD97DAE0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217" y="8930313"/>
            <a:ext cx="613369" cy="468788"/>
          </a:xfrm>
          <a:custGeom>
            <a:avLst/>
            <a:gdLst>
              <a:gd name="T0" fmla="*/ 570 w 616"/>
              <a:gd name="T1" fmla="*/ 470 h 471"/>
              <a:gd name="T2" fmla="*/ 570 w 616"/>
              <a:gd name="T3" fmla="*/ 470 h 471"/>
              <a:gd name="T4" fmla="*/ 36 w 616"/>
              <a:gd name="T5" fmla="*/ 470 h 471"/>
              <a:gd name="T6" fmla="*/ 0 w 616"/>
              <a:gd name="T7" fmla="*/ 425 h 471"/>
              <a:gd name="T8" fmla="*/ 0 w 616"/>
              <a:gd name="T9" fmla="*/ 36 h 471"/>
              <a:gd name="T10" fmla="*/ 36 w 616"/>
              <a:gd name="T11" fmla="*/ 0 h 471"/>
              <a:gd name="T12" fmla="*/ 570 w 616"/>
              <a:gd name="T13" fmla="*/ 0 h 471"/>
              <a:gd name="T14" fmla="*/ 615 w 616"/>
              <a:gd name="T15" fmla="*/ 36 h 471"/>
              <a:gd name="T16" fmla="*/ 615 w 616"/>
              <a:gd name="T17" fmla="*/ 425 h 471"/>
              <a:gd name="T18" fmla="*/ 570 w 616"/>
              <a:gd name="T19" fmla="*/ 470 h 471"/>
              <a:gd name="T20" fmla="*/ 36 w 616"/>
              <a:gd name="T21" fmla="*/ 27 h 471"/>
              <a:gd name="T22" fmla="*/ 36 w 616"/>
              <a:gd name="T23" fmla="*/ 27 h 471"/>
              <a:gd name="T24" fmla="*/ 27 w 616"/>
              <a:gd name="T25" fmla="*/ 36 h 471"/>
              <a:gd name="T26" fmla="*/ 27 w 616"/>
              <a:gd name="T27" fmla="*/ 425 h 471"/>
              <a:gd name="T28" fmla="*/ 36 w 616"/>
              <a:gd name="T29" fmla="*/ 434 h 471"/>
              <a:gd name="T30" fmla="*/ 570 w 616"/>
              <a:gd name="T31" fmla="*/ 434 h 471"/>
              <a:gd name="T32" fmla="*/ 588 w 616"/>
              <a:gd name="T33" fmla="*/ 425 h 471"/>
              <a:gd name="T34" fmla="*/ 588 w 616"/>
              <a:gd name="T35" fmla="*/ 36 h 471"/>
              <a:gd name="T36" fmla="*/ 570 w 616"/>
              <a:gd name="T37" fmla="*/ 27 h 471"/>
              <a:gd name="T38" fmla="*/ 36 w 616"/>
              <a:gd name="T39" fmla="*/ 2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471">
                <a:moveTo>
                  <a:pt x="570" y="470"/>
                </a:moveTo>
                <a:lnTo>
                  <a:pt x="570" y="470"/>
                </a:lnTo>
                <a:cubicBezTo>
                  <a:pt x="36" y="470"/>
                  <a:pt x="36" y="470"/>
                  <a:pt x="36" y="470"/>
                </a:cubicBezTo>
                <a:cubicBezTo>
                  <a:pt x="18" y="470"/>
                  <a:pt x="0" y="443"/>
                  <a:pt x="0" y="42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97" y="0"/>
                  <a:pt x="615" y="18"/>
                  <a:pt x="615" y="36"/>
                </a:cubicBezTo>
                <a:cubicBezTo>
                  <a:pt x="615" y="425"/>
                  <a:pt x="615" y="425"/>
                  <a:pt x="615" y="425"/>
                </a:cubicBezTo>
                <a:cubicBezTo>
                  <a:pt x="615" y="443"/>
                  <a:pt x="597" y="470"/>
                  <a:pt x="570" y="470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27" y="27"/>
                  <a:pt x="27" y="36"/>
                </a:cubicBezTo>
                <a:cubicBezTo>
                  <a:pt x="27" y="425"/>
                  <a:pt x="27" y="425"/>
                  <a:pt x="27" y="425"/>
                </a:cubicBezTo>
                <a:cubicBezTo>
                  <a:pt x="27" y="434"/>
                  <a:pt x="27" y="434"/>
                  <a:pt x="36" y="434"/>
                </a:cubicBezTo>
                <a:cubicBezTo>
                  <a:pt x="570" y="434"/>
                  <a:pt x="570" y="434"/>
                  <a:pt x="570" y="434"/>
                </a:cubicBezTo>
                <a:cubicBezTo>
                  <a:pt x="579" y="434"/>
                  <a:pt x="588" y="434"/>
                  <a:pt x="588" y="425"/>
                </a:cubicBezTo>
                <a:cubicBezTo>
                  <a:pt x="588" y="36"/>
                  <a:pt x="588" y="36"/>
                  <a:pt x="588" y="36"/>
                </a:cubicBezTo>
                <a:cubicBezTo>
                  <a:pt x="588" y="27"/>
                  <a:pt x="579" y="27"/>
                  <a:pt x="570" y="27"/>
                </a:cubicBezTo>
                <a:lnTo>
                  <a:pt x="36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0">
            <a:extLst>
              <a:ext uri="{FF2B5EF4-FFF2-40B4-BE49-F238E27FC236}">
                <a16:creationId xmlns:a16="http://schemas.microsoft.com/office/drawing/2014/main" id="{024CEE57-1E9E-0047-A58D-97ECFE8E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454" y="9000412"/>
            <a:ext cx="622132" cy="30667"/>
          </a:xfrm>
          <a:custGeom>
            <a:avLst/>
            <a:gdLst>
              <a:gd name="T0" fmla="*/ 606 w 625"/>
              <a:gd name="T1" fmla="*/ 28 h 29"/>
              <a:gd name="T2" fmla="*/ 606 w 625"/>
              <a:gd name="T3" fmla="*/ 28 h 29"/>
              <a:gd name="T4" fmla="*/ 18 w 625"/>
              <a:gd name="T5" fmla="*/ 28 h 29"/>
              <a:gd name="T6" fmla="*/ 0 w 625"/>
              <a:gd name="T7" fmla="*/ 9 h 29"/>
              <a:gd name="T8" fmla="*/ 18 w 625"/>
              <a:gd name="T9" fmla="*/ 0 h 29"/>
              <a:gd name="T10" fmla="*/ 606 w 625"/>
              <a:gd name="T11" fmla="*/ 0 h 29"/>
              <a:gd name="T12" fmla="*/ 624 w 625"/>
              <a:gd name="T13" fmla="*/ 9 h 29"/>
              <a:gd name="T14" fmla="*/ 606 w 625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5" h="29">
                <a:moveTo>
                  <a:pt x="606" y="28"/>
                </a:moveTo>
                <a:lnTo>
                  <a:pt x="606" y="28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1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15" y="0"/>
                  <a:pt x="624" y="0"/>
                  <a:pt x="624" y="9"/>
                </a:cubicBezTo>
                <a:cubicBezTo>
                  <a:pt x="624" y="19"/>
                  <a:pt x="615" y="28"/>
                  <a:pt x="606" y="2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1">
            <a:extLst>
              <a:ext uri="{FF2B5EF4-FFF2-40B4-BE49-F238E27FC236}">
                <a16:creationId xmlns:a16="http://schemas.microsoft.com/office/drawing/2014/main" id="{467F192E-869F-AF49-A759-8A97A63C8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454" y="9074892"/>
            <a:ext cx="622132" cy="26287"/>
          </a:xfrm>
          <a:custGeom>
            <a:avLst/>
            <a:gdLst>
              <a:gd name="T0" fmla="*/ 606 w 625"/>
              <a:gd name="T1" fmla="*/ 27 h 28"/>
              <a:gd name="T2" fmla="*/ 606 w 625"/>
              <a:gd name="T3" fmla="*/ 27 h 28"/>
              <a:gd name="T4" fmla="*/ 18 w 625"/>
              <a:gd name="T5" fmla="*/ 27 h 28"/>
              <a:gd name="T6" fmla="*/ 0 w 625"/>
              <a:gd name="T7" fmla="*/ 9 h 28"/>
              <a:gd name="T8" fmla="*/ 18 w 625"/>
              <a:gd name="T9" fmla="*/ 0 h 28"/>
              <a:gd name="T10" fmla="*/ 606 w 625"/>
              <a:gd name="T11" fmla="*/ 0 h 28"/>
              <a:gd name="T12" fmla="*/ 624 w 625"/>
              <a:gd name="T13" fmla="*/ 9 h 28"/>
              <a:gd name="T14" fmla="*/ 606 w 62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5" h="28">
                <a:moveTo>
                  <a:pt x="606" y="27"/>
                </a:moveTo>
                <a:lnTo>
                  <a:pt x="60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15" y="0"/>
                  <a:pt x="624" y="0"/>
                  <a:pt x="624" y="9"/>
                </a:cubicBezTo>
                <a:cubicBezTo>
                  <a:pt x="624" y="18"/>
                  <a:pt x="615" y="27"/>
                  <a:pt x="606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02">
            <a:extLst>
              <a:ext uri="{FF2B5EF4-FFF2-40B4-BE49-F238E27FC236}">
                <a16:creationId xmlns:a16="http://schemas.microsoft.com/office/drawing/2014/main" id="{97BD47B3-BD8F-9A46-8F7D-5E174825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6526" y="9219473"/>
            <a:ext cx="144579" cy="100766"/>
          </a:xfrm>
          <a:custGeom>
            <a:avLst/>
            <a:gdLst>
              <a:gd name="T0" fmla="*/ 126 w 145"/>
              <a:gd name="T1" fmla="*/ 100 h 101"/>
              <a:gd name="T2" fmla="*/ 126 w 145"/>
              <a:gd name="T3" fmla="*/ 100 h 101"/>
              <a:gd name="T4" fmla="*/ 18 w 145"/>
              <a:gd name="T5" fmla="*/ 100 h 101"/>
              <a:gd name="T6" fmla="*/ 0 w 145"/>
              <a:gd name="T7" fmla="*/ 91 h 101"/>
              <a:gd name="T8" fmla="*/ 0 w 145"/>
              <a:gd name="T9" fmla="*/ 19 h 101"/>
              <a:gd name="T10" fmla="*/ 18 w 145"/>
              <a:gd name="T11" fmla="*/ 0 h 101"/>
              <a:gd name="T12" fmla="*/ 126 w 145"/>
              <a:gd name="T13" fmla="*/ 0 h 101"/>
              <a:gd name="T14" fmla="*/ 144 w 145"/>
              <a:gd name="T15" fmla="*/ 19 h 101"/>
              <a:gd name="T16" fmla="*/ 144 w 145"/>
              <a:gd name="T17" fmla="*/ 91 h 101"/>
              <a:gd name="T18" fmla="*/ 126 w 145"/>
              <a:gd name="T19" fmla="*/ 100 h 101"/>
              <a:gd name="T20" fmla="*/ 36 w 145"/>
              <a:gd name="T21" fmla="*/ 73 h 101"/>
              <a:gd name="T22" fmla="*/ 36 w 145"/>
              <a:gd name="T23" fmla="*/ 73 h 101"/>
              <a:gd name="T24" fmla="*/ 117 w 145"/>
              <a:gd name="T25" fmla="*/ 73 h 101"/>
              <a:gd name="T26" fmla="*/ 117 w 145"/>
              <a:gd name="T27" fmla="*/ 28 h 101"/>
              <a:gd name="T28" fmla="*/ 36 w 145"/>
              <a:gd name="T29" fmla="*/ 28 h 101"/>
              <a:gd name="T30" fmla="*/ 36 w 145"/>
              <a:gd name="T31" fmla="*/ 7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01">
                <a:moveTo>
                  <a:pt x="126" y="100"/>
                </a:moveTo>
                <a:lnTo>
                  <a:pt x="126" y="100"/>
                </a:lnTo>
                <a:cubicBezTo>
                  <a:pt x="18" y="100"/>
                  <a:pt x="18" y="100"/>
                  <a:pt x="18" y="100"/>
                </a:cubicBezTo>
                <a:cubicBezTo>
                  <a:pt x="9" y="100"/>
                  <a:pt x="0" y="100"/>
                  <a:pt x="0" y="9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10"/>
                  <a:pt x="144" y="19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44" y="100"/>
                  <a:pt x="135" y="100"/>
                  <a:pt x="126" y="100"/>
                </a:cubicBezTo>
                <a:close/>
                <a:moveTo>
                  <a:pt x="36" y="73"/>
                </a:moveTo>
                <a:lnTo>
                  <a:pt x="36" y="73"/>
                </a:lnTo>
                <a:cubicBezTo>
                  <a:pt x="117" y="73"/>
                  <a:pt x="117" y="73"/>
                  <a:pt x="117" y="73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03">
            <a:extLst>
              <a:ext uri="{FF2B5EF4-FFF2-40B4-BE49-F238E27FC236}">
                <a16:creationId xmlns:a16="http://schemas.microsoft.com/office/drawing/2014/main" id="{AC23C141-938A-384A-8781-BD1CD8078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2316" y="9219473"/>
            <a:ext cx="100766" cy="30667"/>
          </a:xfrm>
          <a:custGeom>
            <a:avLst/>
            <a:gdLst>
              <a:gd name="T0" fmla="*/ 91 w 101"/>
              <a:gd name="T1" fmla="*/ 28 h 29"/>
              <a:gd name="T2" fmla="*/ 91 w 101"/>
              <a:gd name="T3" fmla="*/ 28 h 29"/>
              <a:gd name="T4" fmla="*/ 9 w 101"/>
              <a:gd name="T5" fmla="*/ 28 h 29"/>
              <a:gd name="T6" fmla="*/ 0 w 101"/>
              <a:gd name="T7" fmla="*/ 19 h 29"/>
              <a:gd name="T8" fmla="*/ 9 w 101"/>
              <a:gd name="T9" fmla="*/ 0 h 29"/>
              <a:gd name="T10" fmla="*/ 91 w 101"/>
              <a:gd name="T11" fmla="*/ 0 h 29"/>
              <a:gd name="T12" fmla="*/ 100 w 101"/>
              <a:gd name="T13" fmla="*/ 19 h 29"/>
              <a:gd name="T14" fmla="*/ 91 w 101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29">
                <a:moveTo>
                  <a:pt x="91" y="28"/>
                </a:moveTo>
                <a:lnTo>
                  <a:pt x="91" y="28"/>
                </a:ln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0" y="28"/>
                  <a:pt x="0" y="19"/>
                </a:cubicBezTo>
                <a:cubicBezTo>
                  <a:pt x="0" y="10"/>
                  <a:pt x="9" y="0"/>
                  <a:pt x="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0" y="10"/>
                  <a:pt x="100" y="19"/>
                </a:cubicBezTo>
                <a:cubicBezTo>
                  <a:pt x="100" y="28"/>
                  <a:pt x="100" y="28"/>
                  <a:pt x="91" y="2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04">
            <a:extLst>
              <a:ext uri="{FF2B5EF4-FFF2-40B4-BE49-F238E27FC236}">
                <a16:creationId xmlns:a16="http://schemas.microsoft.com/office/drawing/2014/main" id="{BA957C6B-F589-B141-A006-C001B048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2316" y="9289572"/>
            <a:ext cx="170866" cy="26287"/>
          </a:xfrm>
          <a:custGeom>
            <a:avLst/>
            <a:gdLst>
              <a:gd name="T0" fmla="*/ 163 w 173"/>
              <a:gd name="T1" fmla="*/ 27 h 28"/>
              <a:gd name="T2" fmla="*/ 163 w 173"/>
              <a:gd name="T3" fmla="*/ 27 h 28"/>
              <a:gd name="T4" fmla="*/ 9 w 173"/>
              <a:gd name="T5" fmla="*/ 27 h 28"/>
              <a:gd name="T6" fmla="*/ 0 w 173"/>
              <a:gd name="T7" fmla="*/ 18 h 28"/>
              <a:gd name="T8" fmla="*/ 9 w 173"/>
              <a:gd name="T9" fmla="*/ 0 h 28"/>
              <a:gd name="T10" fmla="*/ 163 w 173"/>
              <a:gd name="T11" fmla="*/ 0 h 28"/>
              <a:gd name="T12" fmla="*/ 172 w 173"/>
              <a:gd name="T13" fmla="*/ 18 h 28"/>
              <a:gd name="T14" fmla="*/ 163 w 17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28">
                <a:moveTo>
                  <a:pt x="163" y="27"/>
                </a:moveTo>
                <a:lnTo>
                  <a:pt x="163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72" y="9"/>
                  <a:pt x="172" y="18"/>
                </a:cubicBezTo>
                <a:cubicBezTo>
                  <a:pt x="172" y="27"/>
                  <a:pt x="172" y="27"/>
                  <a:pt x="163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05">
            <a:extLst>
              <a:ext uri="{FF2B5EF4-FFF2-40B4-BE49-F238E27FC236}">
                <a16:creationId xmlns:a16="http://schemas.microsoft.com/office/drawing/2014/main" id="{1C0E5493-CF51-3644-9571-46A851BE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3823" y="8706870"/>
            <a:ext cx="503840" cy="906912"/>
          </a:xfrm>
          <a:custGeom>
            <a:avLst/>
            <a:gdLst>
              <a:gd name="T0" fmla="*/ 425 w 507"/>
              <a:gd name="T1" fmla="*/ 913 h 914"/>
              <a:gd name="T2" fmla="*/ 425 w 507"/>
              <a:gd name="T3" fmla="*/ 913 h 914"/>
              <a:gd name="T4" fmla="*/ 82 w 507"/>
              <a:gd name="T5" fmla="*/ 913 h 914"/>
              <a:gd name="T6" fmla="*/ 0 w 507"/>
              <a:gd name="T7" fmla="*/ 832 h 914"/>
              <a:gd name="T8" fmla="*/ 0 w 507"/>
              <a:gd name="T9" fmla="*/ 82 h 914"/>
              <a:gd name="T10" fmla="*/ 82 w 507"/>
              <a:gd name="T11" fmla="*/ 0 h 914"/>
              <a:gd name="T12" fmla="*/ 425 w 507"/>
              <a:gd name="T13" fmla="*/ 0 h 914"/>
              <a:gd name="T14" fmla="*/ 506 w 507"/>
              <a:gd name="T15" fmla="*/ 82 h 914"/>
              <a:gd name="T16" fmla="*/ 506 w 507"/>
              <a:gd name="T17" fmla="*/ 181 h 914"/>
              <a:gd name="T18" fmla="*/ 488 w 507"/>
              <a:gd name="T19" fmla="*/ 199 h 914"/>
              <a:gd name="T20" fmla="*/ 470 w 507"/>
              <a:gd name="T21" fmla="*/ 181 h 914"/>
              <a:gd name="T22" fmla="*/ 470 w 507"/>
              <a:gd name="T23" fmla="*/ 82 h 914"/>
              <a:gd name="T24" fmla="*/ 425 w 507"/>
              <a:gd name="T25" fmla="*/ 36 h 914"/>
              <a:gd name="T26" fmla="*/ 82 w 507"/>
              <a:gd name="T27" fmla="*/ 36 h 914"/>
              <a:gd name="T28" fmla="*/ 27 w 507"/>
              <a:gd name="T29" fmla="*/ 82 h 914"/>
              <a:gd name="T30" fmla="*/ 27 w 507"/>
              <a:gd name="T31" fmla="*/ 832 h 914"/>
              <a:gd name="T32" fmla="*/ 82 w 507"/>
              <a:gd name="T33" fmla="*/ 877 h 914"/>
              <a:gd name="T34" fmla="*/ 425 w 507"/>
              <a:gd name="T35" fmla="*/ 877 h 914"/>
              <a:gd name="T36" fmla="*/ 470 w 507"/>
              <a:gd name="T37" fmla="*/ 832 h 914"/>
              <a:gd name="T38" fmla="*/ 470 w 507"/>
              <a:gd name="T39" fmla="*/ 742 h 914"/>
              <a:gd name="T40" fmla="*/ 488 w 507"/>
              <a:gd name="T41" fmla="*/ 723 h 914"/>
              <a:gd name="T42" fmla="*/ 506 w 507"/>
              <a:gd name="T43" fmla="*/ 742 h 914"/>
              <a:gd name="T44" fmla="*/ 506 w 507"/>
              <a:gd name="T45" fmla="*/ 832 h 914"/>
              <a:gd name="T46" fmla="*/ 425 w 507"/>
              <a:gd name="T47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7" h="914">
                <a:moveTo>
                  <a:pt x="425" y="913"/>
                </a:moveTo>
                <a:lnTo>
                  <a:pt x="425" y="913"/>
                </a:lnTo>
                <a:cubicBezTo>
                  <a:pt x="82" y="913"/>
                  <a:pt x="82" y="913"/>
                  <a:pt x="82" y="913"/>
                </a:cubicBezTo>
                <a:cubicBezTo>
                  <a:pt x="36" y="913"/>
                  <a:pt x="0" y="877"/>
                  <a:pt x="0" y="83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2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70" y="0"/>
                  <a:pt x="506" y="36"/>
                  <a:pt x="506" y="82"/>
                </a:cubicBezTo>
                <a:cubicBezTo>
                  <a:pt x="506" y="181"/>
                  <a:pt x="506" y="181"/>
                  <a:pt x="506" y="181"/>
                </a:cubicBezTo>
                <a:cubicBezTo>
                  <a:pt x="506" y="190"/>
                  <a:pt x="498" y="199"/>
                  <a:pt x="488" y="199"/>
                </a:cubicBezTo>
                <a:cubicBezTo>
                  <a:pt x="479" y="199"/>
                  <a:pt x="470" y="190"/>
                  <a:pt x="470" y="181"/>
                </a:cubicBezTo>
                <a:cubicBezTo>
                  <a:pt x="470" y="82"/>
                  <a:pt x="470" y="82"/>
                  <a:pt x="470" y="82"/>
                </a:cubicBezTo>
                <a:cubicBezTo>
                  <a:pt x="470" y="55"/>
                  <a:pt x="452" y="36"/>
                  <a:pt x="425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54" y="36"/>
                  <a:pt x="27" y="55"/>
                  <a:pt x="27" y="82"/>
                </a:cubicBezTo>
                <a:cubicBezTo>
                  <a:pt x="27" y="832"/>
                  <a:pt x="27" y="832"/>
                  <a:pt x="27" y="832"/>
                </a:cubicBezTo>
                <a:cubicBezTo>
                  <a:pt x="27" y="859"/>
                  <a:pt x="54" y="877"/>
                  <a:pt x="82" y="877"/>
                </a:cubicBezTo>
                <a:cubicBezTo>
                  <a:pt x="425" y="877"/>
                  <a:pt x="425" y="877"/>
                  <a:pt x="425" y="877"/>
                </a:cubicBezTo>
                <a:cubicBezTo>
                  <a:pt x="452" y="877"/>
                  <a:pt x="470" y="859"/>
                  <a:pt x="470" y="832"/>
                </a:cubicBezTo>
                <a:cubicBezTo>
                  <a:pt x="470" y="742"/>
                  <a:pt x="470" y="742"/>
                  <a:pt x="470" y="742"/>
                </a:cubicBezTo>
                <a:cubicBezTo>
                  <a:pt x="470" y="732"/>
                  <a:pt x="479" y="723"/>
                  <a:pt x="488" y="723"/>
                </a:cubicBezTo>
                <a:cubicBezTo>
                  <a:pt x="498" y="723"/>
                  <a:pt x="506" y="732"/>
                  <a:pt x="506" y="742"/>
                </a:cubicBezTo>
                <a:cubicBezTo>
                  <a:pt x="506" y="832"/>
                  <a:pt x="506" y="832"/>
                  <a:pt x="506" y="832"/>
                </a:cubicBezTo>
                <a:cubicBezTo>
                  <a:pt x="506" y="877"/>
                  <a:pt x="470" y="913"/>
                  <a:pt x="425" y="9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06">
            <a:extLst>
              <a:ext uri="{FF2B5EF4-FFF2-40B4-BE49-F238E27FC236}">
                <a16:creationId xmlns:a16="http://schemas.microsoft.com/office/drawing/2014/main" id="{3FE3566A-C298-B144-8E32-8ADA06FB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266" y="9442913"/>
            <a:ext cx="43812" cy="43812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18 h 46"/>
              <a:gd name="T14" fmla="*/ 27 w 46"/>
              <a:gd name="T15" fmla="*/ 18 h 46"/>
              <a:gd name="T16" fmla="*/ 9 w 46"/>
              <a:gd name="T17" fmla="*/ 27 h 46"/>
              <a:gd name="T18" fmla="*/ 27 w 46"/>
              <a:gd name="T19" fmla="*/ 36 h 46"/>
              <a:gd name="T20" fmla="*/ 36 w 46"/>
              <a:gd name="T21" fmla="*/ 27 h 46"/>
              <a:gd name="T22" fmla="*/ 27 w 46"/>
              <a:gd name="T23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18"/>
                  <a:pt x="9" y="27"/>
                </a:cubicBezTo>
                <a:cubicBezTo>
                  <a:pt x="9" y="36"/>
                  <a:pt x="18" y="36"/>
                  <a:pt x="27" y="36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18"/>
                  <a:pt x="27" y="18"/>
                  <a:pt x="27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07">
            <a:extLst>
              <a:ext uri="{FF2B5EF4-FFF2-40B4-BE49-F238E27FC236}">
                <a16:creationId xmlns:a16="http://schemas.microsoft.com/office/drawing/2014/main" id="{2D204879-5261-5A4D-A000-17C20B51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454" y="8816402"/>
            <a:ext cx="144579" cy="26287"/>
          </a:xfrm>
          <a:custGeom>
            <a:avLst/>
            <a:gdLst>
              <a:gd name="T0" fmla="*/ 126 w 146"/>
              <a:gd name="T1" fmla="*/ 27 h 28"/>
              <a:gd name="T2" fmla="*/ 126 w 146"/>
              <a:gd name="T3" fmla="*/ 27 h 28"/>
              <a:gd name="T4" fmla="*/ 18 w 146"/>
              <a:gd name="T5" fmla="*/ 27 h 28"/>
              <a:gd name="T6" fmla="*/ 0 w 146"/>
              <a:gd name="T7" fmla="*/ 9 h 28"/>
              <a:gd name="T8" fmla="*/ 18 w 146"/>
              <a:gd name="T9" fmla="*/ 0 h 28"/>
              <a:gd name="T10" fmla="*/ 126 w 146"/>
              <a:gd name="T11" fmla="*/ 0 h 28"/>
              <a:gd name="T12" fmla="*/ 145 w 146"/>
              <a:gd name="T13" fmla="*/ 9 h 28"/>
              <a:gd name="T14" fmla="*/ 126 w 14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28">
                <a:moveTo>
                  <a:pt x="126" y="27"/>
                </a:moveTo>
                <a:lnTo>
                  <a:pt x="12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5" y="0"/>
                  <a:pt x="145" y="9"/>
                </a:cubicBezTo>
                <a:cubicBezTo>
                  <a:pt x="145" y="18"/>
                  <a:pt x="136" y="27"/>
                  <a:pt x="126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08">
            <a:extLst>
              <a:ext uri="{FF2B5EF4-FFF2-40B4-BE49-F238E27FC236}">
                <a16:creationId xmlns:a16="http://schemas.microsoft.com/office/drawing/2014/main" id="{F233695E-1C47-3D4C-9154-EBC9B710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614" y="10853662"/>
            <a:ext cx="368022" cy="359259"/>
          </a:xfrm>
          <a:custGeom>
            <a:avLst/>
            <a:gdLst>
              <a:gd name="T0" fmla="*/ 262 w 372"/>
              <a:gd name="T1" fmla="*/ 361 h 362"/>
              <a:gd name="T2" fmla="*/ 262 w 372"/>
              <a:gd name="T3" fmla="*/ 361 h 362"/>
              <a:gd name="T4" fmla="*/ 253 w 372"/>
              <a:gd name="T5" fmla="*/ 361 h 362"/>
              <a:gd name="T6" fmla="*/ 28 w 372"/>
              <a:gd name="T7" fmla="*/ 135 h 362"/>
              <a:gd name="T8" fmla="*/ 28 w 372"/>
              <a:gd name="T9" fmla="*/ 18 h 362"/>
              <a:gd name="T10" fmla="*/ 82 w 372"/>
              <a:gd name="T11" fmla="*/ 0 h 362"/>
              <a:gd name="T12" fmla="*/ 82 w 372"/>
              <a:gd name="T13" fmla="*/ 0 h 362"/>
              <a:gd name="T14" fmla="*/ 145 w 372"/>
              <a:gd name="T15" fmla="*/ 18 h 362"/>
              <a:gd name="T16" fmla="*/ 371 w 372"/>
              <a:gd name="T17" fmla="*/ 244 h 362"/>
              <a:gd name="T18" fmla="*/ 371 w 372"/>
              <a:gd name="T19" fmla="*/ 262 h 362"/>
              <a:gd name="T20" fmla="*/ 371 w 372"/>
              <a:gd name="T21" fmla="*/ 271 h 362"/>
              <a:gd name="T22" fmla="*/ 271 w 372"/>
              <a:gd name="T23" fmla="*/ 361 h 362"/>
              <a:gd name="T24" fmla="*/ 262 w 372"/>
              <a:gd name="T25" fmla="*/ 361 h 362"/>
              <a:gd name="T26" fmla="*/ 82 w 372"/>
              <a:gd name="T27" fmla="*/ 27 h 362"/>
              <a:gd name="T28" fmla="*/ 82 w 372"/>
              <a:gd name="T29" fmla="*/ 27 h 362"/>
              <a:gd name="T30" fmla="*/ 82 w 372"/>
              <a:gd name="T31" fmla="*/ 27 h 362"/>
              <a:gd name="T32" fmla="*/ 54 w 372"/>
              <a:gd name="T33" fmla="*/ 45 h 362"/>
              <a:gd name="T34" fmla="*/ 54 w 372"/>
              <a:gd name="T35" fmla="*/ 108 h 362"/>
              <a:gd name="T36" fmla="*/ 262 w 372"/>
              <a:gd name="T37" fmla="*/ 325 h 362"/>
              <a:gd name="T38" fmla="*/ 335 w 372"/>
              <a:gd name="T39" fmla="*/ 262 h 362"/>
              <a:gd name="T40" fmla="*/ 118 w 372"/>
              <a:gd name="T41" fmla="*/ 45 h 362"/>
              <a:gd name="T42" fmla="*/ 82 w 372"/>
              <a:gd name="T43" fmla="*/ 27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2" h="362">
                <a:moveTo>
                  <a:pt x="262" y="361"/>
                </a:moveTo>
                <a:lnTo>
                  <a:pt x="262" y="361"/>
                </a:lnTo>
                <a:lnTo>
                  <a:pt x="253" y="361"/>
                </a:lnTo>
                <a:cubicBezTo>
                  <a:pt x="28" y="135"/>
                  <a:pt x="28" y="135"/>
                  <a:pt x="28" y="135"/>
                </a:cubicBezTo>
                <a:cubicBezTo>
                  <a:pt x="0" y="108"/>
                  <a:pt x="0" y="54"/>
                  <a:pt x="28" y="18"/>
                </a:cubicBezTo>
                <a:cubicBezTo>
                  <a:pt x="45" y="9"/>
                  <a:pt x="64" y="0"/>
                  <a:pt x="82" y="0"/>
                </a:cubicBezTo>
                <a:lnTo>
                  <a:pt x="82" y="0"/>
                </a:lnTo>
                <a:cubicBezTo>
                  <a:pt x="109" y="0"/>
                  <a:pt x="127" y="9"/>
                  <a:pt x="145" y="18"/>
                </a:cubicBezTo>
                <a:cubicBezTo>
                  <a:pt x="371" y="244"/>
                  <a:pt x="371" y="244"/>
                  <a:pt x="371" y="244"/>
                </a:cubicBezTo>
                <a:cubicBezTo>
                  <a:pt x="371" y="253"/>
                  <a:pt x="371" y="253"/>
                  <a:pt x="371" y="262"/>
                </a:cubicBezTo>
                <a:lnTo>
                  <a:pt x="371" y="271"/>
                </a:lnTo>
                <a:cubicBezTo>
                  <a:pt x="271" y="361"/>
                  <a:pt x="271" y="361"/>
                  <a:pt x="271" y="361"/>
                </a:cubicBezTo>
                <a:cubicBezTo>
                  <a:pt x="271" y="361"/>
                  <a:pt x="271" y="361"/>
                  <a:pt x="262" y="361"/>
                </a:cubicBezTo>
                <a:close/>
                <a:moveTo>
                  <a:pt x="82" y="27"/>
                </a:moveTo>
                <a:lnTo>
                  <a:pt x="82" y="27"/>
                </a:lnTo>
                <a:lnTo>
                  <a:pt x="82" y="27"/>
                </a:lnTo>
                <a:cubicBezTo>
                  <a:pt x="73" y="27"/>
                  <a:pt x="64" y="36"/>
                  <a:pt x="54" y="45"/>
                </a:cubicBezTo>
                <a:cubicBezTo>
                  <a:pt x="36" y="63"/>
                  <a:pt x="36" y="90"/>
                  <a:pt x="54" y="108"/>
                </a:cubicBezTo>
                <a:cubicBezTo>
                  <a:pt x="262" y="325"/>
                  <a:pt x="262" y="325"/>
                  <a:pt x="262" y="325"/>
                </a:cubicBezTo>
                <a:cubicBezTo>
                  <a:pt x="335" y="262"/>
                  <a:pt x="335" y="262"/>
                  <a:pt x="335" y="262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09" y="36"/>
                  <a:pt x="100" y="27"/>
                  <a:pt x="82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09">
            <a:extLst>
              <a:ext uri="{FF2B5EF4-FFF2-40B4-BE49-F238E27FC236}">
                <a16:creationId xmlns:a16="http://schemas.microsoft.com/office/drawing/2014/main" id="{52EA2416-DD03-8241-A28E-DE18BA70A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774" y="10349825"/>
            <a:ext cx="578320" cy="565175"/>
          </a:xfrm>
          <a:custGeom>
            <a:avLst/>
            <a:gdLst>
              <a:gd name="T0" fmla="*/ 289 w 580"/>
              <a:gd name="T1" fmla="*/ 569 h 570"/>
              <a:gd name="T2" fmla="*/ 289 w 580"/>
              <a:gd name="T3" fmla="*/ 569 h 570"/>
              <a:gd name="T4" fmla="*/ 0 w 580"/>
              <a:gd name="T5" fmla="*/ 280 h 570"/>
              <a:gd name="T6" fmla="*/ 289 w 580"/>
              <a:gd name="T7" fmla="*/ 0 h 570"/>
              <a:gd name="T8" fmla="*/ 579 w 580"/>
              <a:gd name="T9" fmla="*/ 280 h 570"/>
              <a:gd name="T10" fmla="*/ 289 w 580"/>
              <a:gd name="T11" fmla="*/ 569 h 570"/>
              <a:gd name="T12" fmla="*/ 289 w 580"/>
              <a:gd name="T13" fmla="*/ 27 h 570"/>
              <a:gd name="T14" fmla="*/ 289 w 580"/>
              <a:gd name="T15" fmla="*/ 27 h 570"/>
              <a:gd name="T16" fmla="*/ 27 w 580"/>
              <a:gd name="T17" fmla="*/ 280 h 570"/>
              <a:gd name="T18" fmla="*/ 289 w 580"/>
              <a:gd name="T19" fmla="*/ 542 h 570"/>
              <a:gd name="T20" fmla="*/ 542 w 580"/>
              <a:gd name="T21" fmla="*/ 280 h 570"/>
              <a:gd name="T22" fmla="*/ 289 w 580"/>
              <a:gd name="T23" fmla="*/ 27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0" h="570">
                <a:moveTo>
                  <a:pt x="289" y="569"/>
                </a:moveTo>
                <a:lnTo>
                  <a:pt x="289" y="569"/>
                </a:lnTo>
                <a:cubicBezTo>
                  <a:pt x="127" y="569"/>
                  <a:pt x="0" y="442"/>
                  <a:pt x="0" y="280"/>
                </a:cubicBezTo>
                <a:cubicBezTo>
                  <a:pt x="0" y="126"/>
                  <a:pt x="127" y="0"/>
                  <a:pt x="289" y="0"/>
                </a:cubicBezTo>
                <a:cubicBezTo>
                  <a:pt x="443" y="0"/>
                  <a:pt x="579" y="126"/>
                  <a:pt x="579" y="280"/>
                </a:cubicBezTo>
                <a:cubicBezTo>
                  <a:pt x="579" y="442"/>
                  <a:pt x="443" y="569"/>
                  <a:pt x="289" y="569"/>
                </a:cubicBezTo>
                <a:close/>
                <a:moveTo>
                  <a:pt x="289" y="27"/>
                </a:moveTo>
                <a:lnTo>
                  <a:pt x="289" y="27"/>
                </a:lnTo>
                <a:cubicBezTo>
                  <a:pt x="145" y="27"/>
                  <a:pt x="27" y="144"/>
                  <a:pt x="27" y="280"/>
                </a:cubicBezTo>
                <a:cubicBezTo>
                  <a:pt x="27" y="425"/>
                  <a:pt x="145" y="542"/>
                  <a:pt x="289" y="542"/>
                </a:cubicBezTo>
                <a:cubicBezTo>
                  <a:pt x="425" y="542"/>
                  <a:pt x="542" y="425"/>
                  <a:pt x="542" y="280"/>
                </a:cubicBezTo>
                <a:cubicBezTo>
                  <a:pt x="542" y="144"/>
                  <a:pt x="425" y="27"/>
                  <a:pt x="289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0">
            <a:extLst>
              <a:ext uri="{FF2B5EF4-FFF2-40B4-BE49-F238E27FC236}">
                <a16:creationId xmlns:a16="http://schemas.microsoft.com/office/drawing/2014/main" id="{37F8AA61-CD2A-A944-9696-991746E2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160" y="10441829"/>
            <a:ext cx="376784" cy="376784"/>
          </a:xfrm>
          <a:custGeom>
            <a:avLst/>
            <a:gdLst>
              <a:gd name="T0" fmla="*/ 189 w 380"/>
              <a:gd name="T1" fmla="*/ 380 h 381"/>
              <a:gd name="T2" fmla="*/ 189 w 380"/>
              <a:gd name="T3" fmla="*/ 380 h 381"/>
              <a:gd name="T4" fmla="*/ 54 w 380"/>
              <a:gd name="T5" fmla="*/ 325 h 381"/>
              <a:gd name="T6" fmla="*/ 0 w 380"/>
              <a:gd name="T7" fmla="*/ 190 h 381"/>
              <a:gd name="T8" fmla="*/ 54 w 380"/>
              <a:gd name="T9" fmla="*/ 54 h 381"/>
              <a:gd name="T10" fmla="*/ 189 w 380"/>
              <a:gd name="T11" fmla="*/ 0 h 381"/>
              <a:gd name="T12" fmla="*/ 325 w 380"/>
              <a:gd name="T13" fmla="*/ 54 h 381"/>
              <a:gd name="T14" fmla="*/ 379 w 380"/>
              <a:gd name="T15" fmla="*/ 190 h 381"/>
              <a:gd name="T16" fmla="*/ 325 w 380"/>
              <a:gd name="T17" fmla="*/ 325 h 381"/>
              <a:gd name="T18" fmla="*/ 189 w 380"/>
              <a:gd name="T19" fmla="*/ 380 h 381"/>
              <a:gd name="T20" fmla="*/ 189 w 380"/>
              <a:gd name="T21" fmla="*/ 27 h 381"/>
              <a:gd name="T22" fmla="*/ 189 w 380"/>
              <a:gd name="T23" fmla="*/ 27 h 381"/>
              <a:gd name="T24" fmla="*/ 27 w 380"/>
              <a:gd name="T25" fmla="*/ 190 h 381"/>
              <a:gd name="T26" fmla="*/ 189 w 380"/>
              <a:gd name="T27" fmla="*/ 361 h 381"/>
              <a:gd name="T28" fmla="*/ 352 w 380"/>
              <a:gd name="T29" fmla="*/ 190 h 381"/>
              <a:gd name="T30" fmla="*/ 189 w 380"/>
              <a:gd name="T31" fmla="*/ 27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0" h="381">
                <a:moveTo>
                  <a:pt x="189" y="380"/>
                </a:moveTo>
                <a:lnTo>
                  <a:pt x="189" y="380"/>
                </a:lnTo>
                <a:cubicBezTo>
                  <a:pt x="135" y="380"/>
                  <a:pt x="90" y="361"/>
                  <a:pt x="54" y="325"/>
                </a:cubicBezTo>
                <a:cubicBezTo>
                  <a:pt x="18" y="289"/>
                  <a:pt x="0" y="244"/>
                  <a:pt x="0" y="190"/>
                </a:cubicBezTo>
                <a:cubicBezTo>
                  <a:pt x="0" y="144"/>
                  <a:pt x="18" y="90"/>
                  <a:pt x="54" y="54"/>
                </a:cubicBezTo>
                <a:cubicBezTo>
                  <a:pt x="90" y="27"/>
                  <a:pt x="135" y="0"/>
                  <a:pt x="189" y="0"/>
                </a:cubicBezTo>
                <a:cubicBezTo>
                  <a:pt x="243" y="0"/>
                  <a:pt x="289" y="27"/>
                  <a:pt x="325" y="54"/>
                </a:cubicBezTo>
                <a:cubicBezTo>
                  <a:pt x="361" y="90"/>
                  <a:pt x="379" y="144"/>
                  <a:pt x="379" y="190"/>
                </a:cubicBezTo>
                <a:cubicBezTo>
                  <a:pt x="379" y="244"/>
                  <a:pt x="361" y="289"/>
                  <a:pt x="325" y="325"/>
                </a:cubicBezTo>
                <a:cubicBezTo>
                  <a:pt x="289" y="361"/>
                  <a:pt x="243" y="380"/>
                  <a:pt x="189" y="380"/>
                </a:cubicBezTo>
                <a:close/>
                <a:moveTo>
                  <a:pt x="189" y="27"/>
                </a:moveTo>
                <a:lnTo>
                  <a:pt x="189" y="27"/>
                </a:lnTo>
                <a:cubicBezTo>
                  <a:pt x="99" y="27"/>
                  <a:pt x="27" y="99"/>
                  <a:pt x="27" y="190"/>
                </a:cubicBezTo>
                <a:cubicBezTo>
                  <a:pt x="27" y="280"/>
                  <a:pt x="99" y="361"/>
                  <a:pt x="189" y="361"/>
                </a:cubicBezTo>
                <a:cubicBezTo>
                  <a:pt x="280" y="361"/>
                  <a:pt x="352" y="280"/>
                  <a:pt x="352" y="190"/>
                </a:cubicBezTo>
                <a:cubicBezTo>
                  <a:pt x="352" y="99"/>
                  <a:pt x="280" y="27"/>
                  <a:pt x="189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1">
            <a:extLst>
              <a:ext uri="{FF2B5EF4-FFF2-40B4-BE49-F238E27FC236}">
                <a16:creationId xmlns:a16="http://schemas.microsoft.com/office/drawing/2014/main" id="{12B84DD0-135E-B948-AEED-B5AFD6D3D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3355" y="10485641"/>
            <a:ext cx="289160" cy="289160"/>
          </a:xfrm>
          <a:custGeom>
            <a:avLst/>
            <a:gdLst>
              <a:gd name="T0" fmla="*/ 144 w 290"/>
              <a:gd name="T1" fmla="*/ 290 h 291"/>
              <a:gd name="T2" fmla="*/ 144 w 290"/>
              <a:gd name="T3" fmla="*/ 290 h 291"/>
              <a:gd name="T4" fmla="*/ 0 w 290"/>
              <a:gd name="T5" fmla="*/ 145 h 291"/>
              <a:gd name="T6" fmla="*/ 144 w 290"/>
              <a:gd name="T7" fmla="*/ 0 h 291"/>
              <a:gd name="T8" fmla="*/ 289 w 290"/>
              <a:gd name="T9" fmla="*/ 145 h 291"/>
              <a:gd name="T10" fmla="*/ 144 w 290"/>
              <a:gd name="T11" fmla="*/ 290 h 291"/>
              <a:gd name="T12" fmla="*/ 144 w 290"/>
              <a:gd name="T13" fmla="*/ 27 h 291"/>
              <a:gd name="T14" fmla="*/ 144 w 290"/>
              <a:gd name="T15" fmla="*/ 27 h 291"/>
              <a:gd name="T16" fmla="*/ 27 w 290"/>
              <a:gd name="T17" fmla="*/ 145 h 291"/>
              <a:gd name="T18" fmla="*/ 144 w 290"/>
              <a:gd name="T19" fmla="*/ 271 h 291"/>
              <a:gd name="T20" fmla="*/ 262 w 290"/>
              <a:gd name="T21" fmla="*/ 145 h 291"/>
              <a:gd name="T22" fmla="*/ 144 w 290"/>
              <a:gd name="T23" fmla="*/ 27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" h="291">
                <a:moveTo>
                  <a:pt x="144" y="290"/>
                </a:moveTo>
                <a:lnTo>
                  <a:pt x="144" y="290"/>
                </a:lnTo>
                <a:cubicBezTo>
                  <a:pt x="63" y="290"/>
                  <a:pt x="0" y="226"/>
                  <a:pt x="0" y="145"/>
                </a:cubicBezTo>
                <a:cubicBezTo>
                  <a:pt x="0" y="63"/>
                  <a:pt x="63" y="0"/>
                  <a:pt x="144" y="0"/>
                </a:cubicBezTo>
                <a:cubicBezTo>
                  <a:pt x="226" y="0"/>
                  <a:pt x="289" y="63"/>
                  <a:pt x="289" y="145"/>
                </a:cubicBezTo>
                <a:cubicBezTo>
                  <a:pt x="289" y="226"/>
                  <a:pt x="226" y="290"/>
                  <a:pt x="144" y="290"/>
                </a:cubicBezTo>
                <a:close/>
                <a:moveTo>
                  <a:pt x="144" y="27"/>
                </a:moveTo>
                <a:lnTo>
                  <a:pt x="144" y="27"/>
                </a:lnTo>
                <a:cubicBezTo>
                  <a:pt x="81" y="27"/>
                  <a:pt x="27" y="82"/>
                  <a:pt x="27" y="145"/>
                </a:cubicBezTo>
                <a:cubicBezTo>
                  <a:pt x="27" y="217"/>
                  <a:pt x="81" y="271"/>
                  <a:pt x="144" y="271"/>
                </a:cubicBezTo>
                <a:cubicBezTo>
                  <a:pt x="208" y="271"/>
                  <a:pt x="262" y="217"/>
                  <a:pt x="262" y="145"/>
                </a:cubicBezTo>
                <a:cubicBezTo>
                  <a:pt x="262" y="82"/>
                  <a:pt x="208" y="27"/>
                  <a:pt x="144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2">
            <a:extLst>
              <a:ext uri="{FF2B5EF4-FFF2-40B4-BE49-F238E27FC236}">
                <a16:creationId xmlns:a16="http://schemas.microsoft.com/office/drawing/2014/main" id="{AC8C98F0-11A4-6045-A9E6-563354CA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742" y="10555740"/>
            <a:ext cx="92004" cy="144581"/>
          </a:xfrm>
          <a:custGeom>
            <a:avLst/>
            <a:gdLst>
              <a:gd name="T0" fmla="*/ 45 w 91"/>
              <a:gd name="T1" fmla="*/ 144 h 145"/>
              <a:gd name="T2" fmla="*/ 45 w 91"/>
              <a:gd name="T3" fmla="*/ 144 h 145"/>
              <a:gd name="T4" fmla="*/ 9 w 91"/>
              <a:gd name="T5" fmla="*/ 135 h 145"/>
              <a:gd name="T6" fmla="*/ 0 w 91"/>
              <a:gd name="T7" fmla="*/ 126 h 145"/>
              <a:gd name="T8" fmla="*/ 18 w 91"/>
              <a:gd name="T9" fmla="*/ 117 h 145"/>
              <a:gd name="T10" fmla="*/ 63 w 91"/>
              <a:gd name="T11" fmla="*/ 117 h 145"/>
              <a:gd name="T12" fmla="*/ 73 w 91"/>
              <a:gd name="T13" fmla="*/ 108 h 145"/>
              <a:gd name="T14" fmla="*/ 45 w 91"/>
              <a:gd name="T15" fmla="*/ 81 h 145"/>
              <a:gd name="T16" fmla="*/ 18 w 91"/>
              <a:gd name="T17" fmla="*/ 63 h 145"/>
              <a:gd name="T18" fmla="*/ 0 w 91"/>
              <a:gd name="T19" fmla="*/ 45 h 145"/>
              <a:gd name="T20" fmla="*/ 18 w 91"/>
              <a:gd name="T21" fmla="*/ 9 h 145"/>
              <a:gd name="T22" fmla="*/ 82 w 91"/>
              <a:gd name="T23" fmla="*/ 9 h 145"/>
              <a:gd name="T24" fmla="*/ 90 w 91"/>
              <a:gd name="T25" fmla="*/ 17 h 145"/>
              <a:gd name="T26" fmla="*/ 73 w 91"/>
              <a:gd name="T27" fmla="*/ 26 h 145"/>
              <a:gd name="T28" fmla="*/ 27 w 91"/>
              <a:gd name="T29" fmla="*/ 26 h 145"/>
              <a:gd name="T30" fmla="*/ 18 w 91"/>
              <a:gd name="T31" fmla="*/ 45 h 145"/>
              <a:gd name="T32" fmla="*/ 45 w 91"/>
              <a:gd name="T33" fmla="*/ 63 h 145"/>
              <a:gd name="T34" fmla="*/ 73 w 91"/>
              <a:gd name="T35" fmla="*/ 81 h 145"/>
              <a:gd name="T36" fmla="*/ 90 w 91"/>
              <a:gd name="T37" fmla="*/ 108 h 145"/>
              <a:gd name="T38" fmla="*/ 73 w 91"/>
              <a:gd name="T39" fmla="*/ 135 h 145"/>
              <a:gd name="T40" fmla="*/ 45 w 91"/>
              <a:gd name="T4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" h="145">
                <a:moveTo>
                  <a:pt x="45" y="144"/>
                </a:moveTo>
                <a:lnTo>
                  <a:pt x="45" y="144"/>
                </a:lnTo>
                <a:cubicBezTo>
                  <a:pt x="27" y="144"/>
                  <a:pt x="18" y="144"/>
                  <a:pt x="9" y="135"/>
                </a:cubicBezTo>
                <a:cubicBezTo>
                  <a:pt x="0" y="135"/>
                  <a:pt x="0" y="126"/>
                  <a:pt x="0" y="126"/>
                </a:cubicBezTo>
                <a:cubicBezTo>
                  <a:pt x="9" y="117"/>
                  <a:pt x="9" y="117"/>
                  <a:pt x="18" y="117"/>
                </a:cubicBezTo>
                <a:cubicBezTo>
                  <a:pt x="36" y="126"/>
                  <a:pt x="54" y="126"/>
                  <a:pt x="63" y="117"/>
                </a:cubicBezTo>
                <a:lnTo>
                  <a:pt x="73" y="108"/>
                </a:lnTo>
                <a:cubicBezTo>
                  <a:pt x="73" y="99"/>
                  <a:pt x="54" y="90"/>
                  <a:pt x="45" y="81"/>
                </a:cubicBezTo>
                <a:cubicBezTo>
                  <a:pt x="36" y="81"/>
                  <a:pt x="27" y="72"/>
                  <a:pt x="18" y="63"/>
                </a:cubicBezTo>
                <a:cubicBezTo>
                  <a:pt x="9" y="63"/>
                  <a:pt x="0" y="54"/>
                  <a:pt x="0" y="45"/>
                </a:cubicBezTo>
                <a:cubicBezTo>
                  <a:pt x="0" y="26"/>
                  <a:pt x="9" y="17"/>
                  <a:pt x="18" y="9"/>
                </a:cubicBezTo>
                <a:cubicBezTo>
                  <a:pt x="36" y="0"/>
                  <a:pt x="63" y="0"/>
                  <a:pt x="82" y="9"/>
                </a:cubicBezTo>
                <a:cubicBezTo>
                  <a:pt x="90" y="9"/>
                  <a:pt x="90" y="17"/>
                  <a:pt x="90" y="17"/>
                </a:cubicBezTo>
                <a:cubicBezTo>
                  <a:pt x="82" y="26"/>
                  <a:pt x="82" y="26"/>
                  <a:pt x="73" y="26"/>
                </a:cubicBezTo>
                <a:cubicBezTo>
                  <a:pt x="54" y="17"/>
                  <a:pt x="36" y="17"/>
                  <a:pt x="27" y="26"/>
                </a:cubicBezTo>
                <a:cubicBezTo>
                  <a:pt x="27" y="26"/>
                  <a:pt x="18" y="36"/>
                  <a:pt x="18" y="45"/>
                </a:cubicBezTo>
                <a:cubicBezTo>
                  <a:pt x="18" y="54"/>
                  <a:pt x="36" y="63"/>
                  <a:pt x="45" y="63"/>
                </a:cubicBezTo>
                <a:cubicBezTo>
                  <a:pt x="54" y="72"/>
                  <a:pt x="63" y="72"/>
                  <a:pt x="73" y="81"/>
                </a:cubicBezTo>
                <a:cubicBezTo>
                  <a:pt x="82" y="90"/>
                  <a:pt x="90" y="99"/>
                  <a:pt x="90" y="108"/>
                </a:cubicBezTo>
                <a:cubicBezTo>
                  <a:pt x="90" y="117"/>
                  <a:pt x="82" y="126"/>
                  <a:pt x="73" y="135"/>
                </a:cubicBezTo>
                <a:cubicBezTo>
                  <a:pt x="63" y="135"/>
                  <a:pt x="54" y="144"/>
                  <a:pt x="45" y="1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3">
            <a:extLst>
              <a:ext uri="{FF2B5EF4-FFF2-40B4-BE49-F238E27FC236}">
                <a16:creationId xmlns:a16="http://schemas.microsoft.com/office/drawing/2014/main" id="{66E75E9D-B2B3-4A41-A249-0FFE4FB6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791" y="10529453"/>
            <a:ext cx="17525" cy="30670"/>
          </a:xfrm>
          <a:custGeom>
            <a:avLst/>
            <a:gdLst>
              <a:gd name="T0" fmla="*/ 9 w 19"/>
              <a:gd name="T1" fmla="*/ 28 h 29"/>
              <a:gd name="T2" fmla="*/ 9 w 19"/>
              <a:gd name="T3" fmla="*/ 28 h 29"/>
              <a:gd name="T4" fmla="*/ 0 w 19"/>
              <a:gd name="T5" fmla="*/ 18 h 29"/>
              <a:gd name="T6" fmla="*/ 0 w 19"/>
              <a:gd name="T7" fmla="*/ 9 h 29"/>
              <a:gd name="T8" fmla="*/ 9 w 19"/>
              <a:gd name="T9" fmla="*/ 0 h 29"/>
              <a:gd name="T10" fmla="*/ 18 w 19"/>
              <a:gd name="T11" fmla="*/ 9 h 29"/>
              <a:gd name="T12" fmla="*/ 18 w 19"/>
              <a:gd name="T13" fmla="*/ 18 h 29"/>
              <a:gd name="T14" fmla="*/ 9 w 19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8"/>
                  <a:pt x="9" y="28"/>
                  <a:pt x="9" y="2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4">
            <a:extLst>
              <a:ext uri="{FF2B5EF4-FFF2-40B4-BE49-F238E27FC236}">
                <a16:creationId xmlns:a16="http://schemas.microsoft.com/office/drawing/2014/main" id="{80945AF3-D5BF-CE4F-947A-44021DC45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791" y="10700321"/>
            <a:ext cx="17525" cy="35050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lnTo>
                  <a:pt x="9" y="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5">
            <a:extLst>
              <a:ext uri="{FF2B5EF4-FFF2-40B4-BE49-F238E27FC236}">
                <a16:creationId xmlns:a16="http://schemas.microsoft.com/office/drawing/2014/main" id="{AB30F7F3-7EDA-AD4C-9EA4-9EE7233B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2586" y="11716762"/>
            <a:ext cx="784238" cy="906909"/>
          </a:xfrm>
          <a:custGeom>
            <a:avLst/>
            <a:gdLst>
              <a:gd name="T0" fmla="*/ 389 w 788"/>
              <a:gd name="T1" fmla="*/ 913 h 914"/>
              <a:gd name="T2" fmla="*/ 389 w 788"/>
              <a:gd name="T3" fmla="*/ 913 h 914"/>
              <a:gd name="T4" fmla="*/ 389 w 788"/>
              <a:gd name="T5" fmla="*/ 913 h 914"/>
              <a:gd name="T6" fmla="*/ 163 w 788"/>
              <a:gd name="T7" fmla="*/ 741 h 914"/>
              <a:gd name="T8" fmla="*/ 45 w 788"/>
              <a:gd name="T9" fmla="*/ 442 h 914"/>
              <a:gd name="T10" fmla="*/ 0 w 788"/>
              <a:gd name="T11" fmla="*/ 189 h 914"/>
              <a:gd name="T12" fmla="*/ 18 w 788"/>
              <a:gd name="T13" fmla="*/ 135 h 914"/>
              <a:gd name="T14" fmla="*/ 64 w 788"/>
              <a:gd name="T15" fmla="*/ 117 h 914"/>
              <a:gd name="T16" fmla="*/ 353 w 788"/>
              <a:gd name="T17" fmla="*/ 9 h 914"/>
              <a:gd name="T18" fmla="*/ 434 w 788"/>
              <a:gd name="T19" fmla="*/ 18 h 914"/>
              <a:gd name="T20" fmla="*/ 723 w 788"/>
              <a:gd name="T21" fmla="*/ 117 h 914"/>
              <a:gd name="T22" fmla="*/ 769 w 788"/>
              <a:gd name="T23" fmla="*/ 135 h 914"/>
              <a:gd name="T24" fmla="*/ 787 w 788"/>
              <a:gd name="T25" fmla="*/ 189 h 914"/>
              <a:gd name="T26" fmla="*/ 742 w 788"/>
              <a:gd name="T27" fmla="*/ 442 h 914"/>
              <a:gd name="T28" fmla="*/ 624 w 788"/>
              <a:gd name="T29" fmla="*/ 741 h 914"/>
              <a:gd name="T30" fmla="*/ 398 w 788"/>
              <a:gd name="T31" fmla="*/ 913 h 914"/>
              <a:gd name="T32" fmla="*/ 389 w 788"/>
              <a:gd name="T33" fmla="*/ 913 h 914"/>
              <a:gd name="T34" fmla="*/ 398 w 788"/>
              <a:gd name="T35" fmla="*/ 36 h 914"/>
              <a:gd name="T36" fmla="*/ 398 w 788"/>
              <a:gd name="T37" fmla="*/ 36 h 914"/>
              <a:gd name="T38" fmla="*/ 371 w 788"/>
              <a:gd name="T39" fmla="*/ 36 h 914"/>
              <a:gd name="T40" fmla="*/ 64 w 788"/>
              <a:gd name="T41" fmla="*/ 144 h 914"/>
              <a:gd name="T42" fmla="*/ 36 w 788"/>
              <a:gd name="T43" fmla="*/ 162 h 914"/>
              <a:gd name="T44" fmla="*/ 36 w 788"/>
              <a:gd name="T45" fmla="*/ 180 h 914"/>
              <a:gd name="T46" fmla="*/ 190 w 788"/>
              <a:gd name="T47" fmla="*/ 723 h 914"/>
              <a:gd name="T48" fmla="*/ 389 w 788"/>
              <a:gd name="T49" fmla="*/ 876 h 914"/>
              <a:gd name="T50" fmla="*/ 597 w 788"/>
              <a:gd name="T51" fmla="*/ 723 h 914"/>
              <a:gd name="T52" fmla="*/ 751 w 788"/>
              <a:gd name="T53" fmla="*/ 180 h 914"/>
              <a:gd name="T54" fmla="*/ 751 w 788"/>
              <a:gd name="T55" fmla="*/ 162 h 914"/>
              <a:gd name="T56" fmla="*/ 723 w 788"/>
              <a:gd name="T57" fmla="*/ 144 h 914"/>
              <a:gd name="T58" fmla="*/ 416 w 788"/>
              <a:gd name="T59" fmla="*/ 36 h 914"/>
              <a:gd name="T60" fmla="*/ 398 w 788"/>
              <a:gd name="T61" fmla="*/ 36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8" h="914">
                <a:moveTo>
                  <a:pt x="389" y="913"/>
                </a:moveTo>
                <a:lnTo>
                  <a:pt x="389" y="913"/>
                </a:lnTo>
                <a:lnTo>
                  <a:pt x="389" y="913"/>
                </a:lnTo>
                <a:cubicBezTo>
                  <a:pt x="380" y="904"/>
                  <a:pt x="235" y="840"/>
                  <a:pt x="163" y="741"/>
                </a:cubicBezTo>
                <a:cubicBezTo>
                  <a:pt x="118" y="659"/>
                  <a:pt x="73" y="560"/>
                  <a:pt x="45" y="442"/>
                </a:cubicBezTo>
                <a:cubicBezTo>
                  <a:pt x="18" y="343"/>
                  <a:pt x="9" y="244"/>
                  <a:pt x="0" y="189"/>
                </a:cubicBezTo>
                <a:cubicBezTo>
                  <a:pt x="0" y="171"/>
                  <a:pt x="0" y="153"/>
                  <a:pt x="18" y="135"/>
                </a:cubicBezTo>
                <a:cubicBezTo>
                  <a:pt x="27" y="126"/>
                  <a:pt x="45" y="117"/>
                  <a:pt x="64" y="117"/>
                </a:cubicBezTo>
                <a:cubicBezTo>
                  <a:pt x="208" y="108"/>
                  <a:pt x="308" y="45"/>
                  <a:pt x="353" y="9"/>
                </a:cubicBezTo>
                <a:cubicBezTo>
                  <a:pt x="380" y="0"/>
                  <a:pt x="407" y="0"/>
                  <a:pt x="434" y="18"/>
                </a:cubicBezTo>
                <a:cubicBezTo>
                  <a:pt x="479" y="45"/>
                  <a:pt x="579" y="99"/>
                  <a:pt x="723" y="117"/>
                </a:cubicBezTo>
                <a:cubicBezTo>
                  <a:pt x="742" y="117"/>
                  <a:pt x="760" y="126"/>
                  <a:pt x="769" y="135"/>
                </a:cubicBezTo>
                <a:cubicBezTo>
                  <a:pt x="787" y="153"/>
                  <a:pt x="787" y="171"/>
                  <a:pt x="787" y="189"/>
                </a:cubicBezTo>
                <a:cubicBezTo>
                  <a:pt x="778" y="244"/>
                  <a:pt x="769" y="343"/>
                  <a:pt x="742" y="442"/>
                </a:cubicBezTo>
                <a:cubicBezTo>
                  <a:pt x="714" y="560"/>
                  <a:pt x="669" y="659"/>
                  <a:pt x="624" y="741"/>
                </a:cubicBezTo>
                <a:cubicBezTo>
                  <a:pt x="552" y="840"/>
                  <a:pt x="407" y="904"/>
                  <a:pt x="398" y="913"/>
                </a:cubicBezTo>
                <a:cubicBezTo>
                  <a:pt x="398" y="913"/>
                  <a:pt x="398" y="913"/>
                  <a:pt x="389" y="913"/>
                </a:cubicBezTo>
                <a:close/>
                <a:moveTo>
                  <a:pt x="398" y="36"/>
                </a:moveTo>
                <a:lnTo>
                  <a:pt x="398" y="36"/>
                </a:lnTo>
                <a:cubicBezTo>
                  <a:pt x="389" y="36"/>
                  <a:pt x="380" y="36"/>
                  <a:pt x="371" y="36"/>
                </a:cubicBezTo>
                <a:cubicBezTo>
                  <a:pt x="326" y="72"/>
                  <a:pt x="226" y="135"/>
                  <a:pt x="64" y="144"/>
                </a:cubicBezTo>
                <a:cubicBezTo>
                  <a:pt x="55" y="144"/>
                  <a:pt x="45" y="153"/>
                  <a:pt x="36" y="162"/>
                </a:cubicBezTo>
                <a:cubicBezTo>
                  <a:pt x="36" y="162"/>
                  <a:pt x="27" y="171"/>
                  <a:pt x="36" y="180"/>
                </a:cubicBezTo>
                <a:cubicBezTo>
                  <a:pt x="64" y="506"/>
                  <a:pt x="154" y="668"/>
                  <a:pt x="190" y="723"/>
                </a:cubicBezTo>
                <a:cubicBezTo>
                  <a:pt x="244" y="795"/>
                  <a:pt x="362" y="858"/>
                  <a:pt x="389" y="876"/>
                </a:cubicBezTo>
                <a:cubicBezTo>
                  <a:pt x="425" y="858"/>
                  <a:pt x="543" y="795"/>
                  <a:pt x="597" y="723"/>
                </a:cubicBezTo>
                <a:cubicBezTo>
                  <a:pt x="633" y="668"/>
                  <a:pt x="723" y="506"/>
                  <a:pt x="751" y="180"/>
                </a:cubicBezTo>
                <a:cubicBezTo>
                  <a:pt x="751" y="171"/>
                  <a:pt x="751" y="162"/>
                  <a:pt x="751" y="162"/>
                </a:cubicBezTo>
                <a:cubicBezTo>
                  <a:pt x="742" y="153"/>
                  <a:pt x="732" y="144"/>
                  <a:pt x="723" y="144"/>
                </a:cubicBezTo>
                <a:cubicBezTo>
                  <a:pt x="561" y="135"/>
                  <a:pt x="461" y="72"/>
                  <a:pt x="416" y="36"/>
                </a:cubicBezTo>
                <a:cubicBezTo>
                  <a:pt x="407" y="36"/>
                  <a:pt x="398" y="36"/>
                  <a:pt x="398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6">
            <a:extLst>
              <a:ext uri="{FF2B5EF4-FFF2-40B4-BE49-F238E27FC236}">
                <a16:creationId xmlns:a16="http://schemas.microsoft.com/office/drawing/2014/main" id="{D20677CE-CE4C-F946-B45F-F33D336E7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221" y="12246887"/>
            <a:ext cx="118294" cy="118294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63 h 118"/>
              <a:gd name="T6" fmla="*/ 54 w 118"/>
              <a:gd name="T7" fmla="*/ 0 h 118"/>
              <a:gd name="T8" fmla="*/ 117 w 118"/>
              <a:gd name="T9" fmla="*/ 63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26 w 118"/>
              <a:gd name="T17" fmla="*/ 63 h 118"/>
              <a:gd name="T18" fmla="*/ 54 w 118"/>
              <a:gd name="T19" fmla="*/ 81 h 118"/>
              <a:gd name="T20" fmla="*/ 81 w 118"/>
              <a:gd name="T21" fmla="*/ 63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6" y="117"/>
                  <a:pt x="0" y="90"/>
                  <a:pt x="0" y="63"/>
                </a:cubicBezTo>
                <a:cubicBezTo>
                  <a:pt x="0" y="27"/>
                  <a:pt x="26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26" y="45"/>
                  <a:pt x="26" y="63"/>
                </a:cubicBezTo>
                <a:cubicBezTo>
                  <a:pt x="26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7">
            <a:extLst>
              <a:ext uri="{FF2B5EF4-FFF2-40B4-BE49-F238E27FC236}">
                <a16:creationId xmlns:a16="http://schemas.microsoft.com/office/drawing/2014/main" id="{3BD75E2E-05D5-DE45-805C-133B8DB8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182" y="12246887"/>
            <a:ext cx="118294" cy="118294"/>
          </a:xfrm>
          <a:custGeom>
            <a:avLst/>
            <a:gdLst>
              <a:gd name="T0" fmla="*/ 54 w 119"/>
              <a:gd name="T1" fmla="*/ 117 h 118"/>
              <a:gd name="T2" fmla="*/ 54 w 119"/>
              <a:gd name="T3" fmla="*/ 117 h 118"/>
              <a:gd name="T4" fmla="*/ 0 w 119"/>
              <a:gd name="T5" fmla="*/ 63 h 118"/>
              <a:gd name="T6" fmla="*/ 54 w 119"/>
              <a:gd name="T7" fmla="*/ 0 h 118"/>
              <a:gd name="T8" fmla="*/ 118 w 119"/>
              <a:gd name="T9" fmla="*/ 63 h 118"/>
              <a:gd name="T10" fmla="*/ 54 w 119"/>
              <a:gd name="T11" fmla="*/ 117 h 118"/>
              <a:gd name="T12" fmla="*/ 54 w 119"/>
              <a:gd name="T13" fmla="*/ 36 h 118"/>
              <a:gd name="T14" fmla="*/ 54 w 119"/>
              <a:gd name="T15" fmla="*/ 36 h 118"/>
              <a:gd name="T16" fmla="*/ 27 w 119"/>
              <a:gd name="T17" fmla="*/ 63 h 118"/>
              <a:gd name="T18" fmla="*/ 54 w 119"/>
              <a:gd name="T19" fmla="*/ 81 h 118"/>
              <a:gd name="T20" fmla="*/ 81 w 119"/>
              <a:gd name="T21" fmla="*/ 63 h 118"/>
              <a:gd name="T22" fmla="*/ 54 w 11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8" y="27"/>
                  <a:pt x="118" y="63"/>
                </a:cubicBezTo>
                <a:cubicBezTo>
                  <a:pt x="118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27" y="45"/>
                  <a:pt x="27" y="63"/>
                </a:cubicBezTo>
                <a:cubicBezTo>
                  <a:pt x="27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8">
            <a:extLst>
              <a:ext uri="{FF2B5EF4-FFF2-40B4-BE49-F238E27FC236}">
                <a16:creationId xmlns:a16="http://schemas.microsoft.com/office/drawing/2014/main" id="{64082F51-0B79-E44C-8F19-5062EE44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791" y="12246887"/>
            <a:ext cx="289160" cy="35050"/>
          </a:xfrm>
          <a:custGeom>
            <a:avLst/>
            <a:gdLst>
              <a:gd name="T0" fmla="*/ 271 w 291"/>
              <a:gd name="T1" fmla="*/ 36 h 37"/>
              <a:gd name="T2" fmla="*/ 271 w 291"/>
              <a:gd name="T3" fmla="*/ 36 h 37"/>
              <a:gd name="T4" fmla="*/ 18 w 291"/>
              <a:gd name="T5" fmla="*/ 36 h 37"/>
              <a:gd name="T6" fmla="*/ 0 w 291"/>
              <a:gd name="T7" fmla="*/ 18 h 37"/>
              <a:gd name="T8" fmla="*/ 18 w 291"/>
              <a:gd name="T9" fmla="*/ 0 h 37"/>
              <a:gd name="T10" fmla="*/ 271 w 291"/>
              <a:gd name="T11" fmla="*/ 0 h 37"/>
              <a:gd name="T12" fmla="*/ 290 w 291"/>
              <a:gd name="T13" fmla="*/ 18 h 37"/>
              <a:gd name="T14" fmla="*/ 271 w 29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" h="37">
                <a:moveTo>
                  <a:pt x="271" y="36"/>
                </a:moveTo>
                <a:lnTo>
                  <a:pt x="27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0" y="0"/>
                  <a:pt x="290" y="9"/>
                  <a:pt x="290" y="18"/>
                </a:cubicBezTo>
                <a:cubicBezTo>
                  <a:pt x="290" y="27"/>
                  <a:pt x="280" y="36"/>
                  <a:pt x="271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9">
            <a:extLst>
              <a:ext uri="{FF2B5EF4-FFF2-40B4-BE49-F238E27FC236}">
                <a16:creationId xmlns:a16="http://schemas.microsoft.com/office/drawing/2014/main" id="{9564635D-4FC3-FF4B-9C12-EE4BFD26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217" y="11948965"/>
            <a:ext cx="74479" cy="39432"/>
          </a:xfrm>
          <a:custGeom>
            <a:avLst/>
            <a:gdLst>
              <a:gd name="T0" fmla="*/ 63 w 73"/>
              <a:gd name="T1" fmla="*/ 37 h 38"/>
              <a:gd name="T2" fmla="*/ 63 w 73"/>
              <a:gd name="T3" fmla="*/ 37 h 38"/>
              <a:gd name="T4" fmla="*/ 18 w 73"/>
              <a:gd name="T5" fmla="*/ 37 h 38"/>
              <a:gd name="T6" fmla="*/ 0 w 73"/>
              <a:gd name="T7" fmla="*/ 19 h 38"/>
              <a:gd name="T8" fmla="*/ 18 w 73"/>
              <a:gd name="T9" fmla="*/ 0 h 38"/>
              <a:gd name="T10" fmla="*/ 63 w 73"/>
              <a:gd name="T11" fmla="*/ 0 h 38"/>
              <a:gd name="T12" fmla="*/ 72 w 73"/>
              <a:gd name="T13" fmla="*/ 19 h 38"/>
              <a:gd name="T14" fmla="*/ 63 w 7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38">
                <a:moveTo>
                  <a:pt x="63" y="37"/>
                </a:moveTo>
                <a:lnTo>
                  <a:pt x="63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10"/>
                  <a:pt x="72" y="19"/>
                </a:cubicBezTo>
                <a:cubicBezTo>
                  <a:pt x="72" y="28"/>
                  <a:pt x="72" y="37"/>
                  <a:pt x="63" y="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0">
            <a:extLst>
              <a:ext uri="{FF2B5EF4-FFF2-40B4-BE49-F238E27FC236}">
                <a16:creationId xmlns:a16="http://schemas.microsoft.com/office/drawing/2014/main" id="{D8B80C65-9802-DA4A-BE86-FB479C27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791" y="12189932"/>
            <a:ext cx="74479" cy="92004"/>
          </a:xfrm>
          <a:custGeom>
            <a:avLst/>
            <a:gdLst>
              <a:gd name="T0" fmla="*/ 18 w 74"/>
              <a:gd name="T1" fmla="*/ 90 h 91"/>
              <a:gd name="T2" fmla="*/ 18 w 74"/>
              <a:gd name="T3" fmla="*/ 90 h 91"/>
              <a:gd name="T4" fmla="*/ 9 w 74"/>
              <a:gd name="T5" fmla="*/ 90 h 91"/>
              <a:gd name="T6" fmla="*/ 0 w 74"/>
              <a:gd name="T7" fmla="*/ 63 h 91"/>
              <a:gd name="T8" fmla="*/ 37 w 74"/>
              <a:gd name="T9" fmla="*/ 9 h 91"/>
              <a:gd name="T10" fmla="*/ 63 w 74"/>
              <a:gd name="T11" fmla="*/ 0 h 91"/>
              <a:gd name="T12" fmla="*/ 63 w 74"/>
              <a:gd name="T13" fmla="*/ 27 h 91"/>
              <a:gd name="T14" fmla="*/ 37 w 74"/>
              <a:gd name="T15" fmla="*/ 81 h 91"/>
              <a:gd name="T16" fmla="*/ 18 w 74"/>
              <a:gd name="T17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91">
                <a:moveTo>
                  <a:pt x="18" y="90"/>
                </a:moveTo>
                <a:lnTo>
                  <a:pt x="18" y="90"/>
                </a:lnTo>
                <a:lnTo>
                  <a:pt x="9" y="90"/>
                </a:lnTo>
                <a:cubicBezTo>
                  <a:pt x="0" y="81"/>
                  <a:pt x="0" y="72"/>
                  <a:pt x="0" y="63"/>
                </a:cubicBezTo>
                <a:cubicBezTo>
                  <a:pt x="37" y="9"/>
                  <a:pt x="37" y="9"/>
                  <a:pt x="37" y="9"/>
                </a:cubicBezTo>
                <a:cubicBezTo>
                  <a:pt x="46" y="0"/>
                  <a:pt x="54" y="0"/>
                  <a:pt x="63" y="0"/>
                </a:cubicBezTo>
                <a:cubicBezTo>
                  <a:pt x="63" y="9"/>
                  <a:pt x="73" y="18"/>
                  <a:pt x="63" y="27"/>
                </a:cubicBezTo>
                <a:cubicBezTo>
                  <a:pt x="37" y="81"/>
                  <a:pt x="37" y="81"/>
                  <a:pt x="37" y="81"/>
                </a:cubicBezTo>
                <a:cubicBezTo>
                  <a:pt x="27" y="81"/>
                  <a:pt x="27" y="90"/>
                  <a:pt x="18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1">
            <a:extLst>
              <a:ext uri="{FF2B5EF4-FFF2-40B4-BE49-F238E27FC236}">
                <a16:creationId xmlns:a16="http://schemas.microsoft.com/office/drawing/2014/main" id="{9CDC8687-74D5-0940-A1DE-D02D2C54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221" y="12189932"/>
            <a:ext cx="254110" cy="26287"/>
          </a:xfrm>
          <a:custGeom>
            <a:avLst/>
            <a:gdLst>
              <a:gd name="T0" fmla="*/ 234 w 254"/>
              <a:gd name="T1" fmla="*/ 27 h 28"/>
              <a:gd name="T2" fmla="*/ 234 w 254"/>
              <a:gd name="T3" fmla="*/ 27 h 28"/>
              <a:gd name="T4" fmla="*/ 17 w 254"/>
              <a:gd name="T5" fmla="*/ 27 h 28"/>
              <a:gd name="T6" fmla="*/ 0 w 254"/>
              <a:gd name="T7" fmla="*/ 18 h 28"/>
              <a:gd name="T8" fmla="*/ 17 w 254"/>
              <a:gd name="T9" fmla="*/ 0 h 28"/>
              <a:gd name="T10" fmla="*/ 234 w 254"/>
              <a:gd name="T11" fmla="*/ 0 h 28"/>
              <a:gd name="T12" fmla="*/ 253 w 254"/>
              <a:gd name="T13" fmla="*/ 18 h 28"/>
              <a:gd name="T14" fmla="*/ 234 w 254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28">
                <a:moveTo>
                  <a:pt x="234" y="27"/>
                </a:moveTo>
                <a:lnTo>
                  <a:pt x="234" y="27"/>
                </a:lnTo>
                <a:cubicBezTo>
                  <a:pt x="17" y="27"/>
                  <a:pt x="17" y="27"/>
                  <a:pt x="17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43" y="0"/>
                  <a:pt x="253" y="9"/>
                  <a:pt x="253" y="18"/>
                </a:cubicBezTo>
                <a:cubicBezTo>
                  <a:pt x="253" y="27"/>
                  <a:pt x="243" y="27"/>
                  <a:pt x="234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2">
            <a:extLst>
              <a:ext uri="{FF2B5EF4-FFF2-40B4-BE49-F238E27FC236}">
                <a16:creationId xmlns:a16="http://schemas.microsoft.com/office/drawing/2014/main" id="{3D01C863-CAD5-724C-A258-01240F3B1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8901" y="12001539"/>
            <a:ext cx="74479" cy="214681"/>
          </a:xfrm>
          <a:custGeom>
            <a:avLst/>
            <a:gdLst>
              <a:gd name="T0" fmla="*/ 17 w 73"/>
              <a:gd name="T1" fmla="*/ 217 h 218"/>
              <a:gd name="T2" fmla="*/ 17 w 73"/>
              <a:gd name="T3" fmla="*/ 217 h 218"/>
              <a:gd name="T4" fmla="*/ 8 w 73"/>
              <a:gd name="T5" fmla="*/ 217 h 218"/>
              <a:gd name="T6" fmla="*/ 0 w 73"/>
              <a:gd name="T7" fmla="*/ 199 h 218"/>
              <a:gd name="T8" fmla="*/ 45 w 73"/>
              <a:gd name="T9" fmla="*/ 9 h 218"/>
              <a:gd name="T10" fmla="*/ 63 w 73"/>
              <a:gd name="T11" fmla="*/ 0 h 218"/>
              <a:gd name="T12" fmla="*/ 72 w 73"/>
              <a:gd name="T13" fmla="*/ 18 h 218"/>
              <a:gd name="T14" fmla="*/ 36 w 73"/>
              <a:gd name="T15" fmla="*/ 208 h 218"/>
              <a:gd name="T16" fmla="*/ 17 w 73"/>
              <a:gd name="T17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218">
                <a:moveTo>
                  <a:pt x="17" y="217"/>
                </a:moveTo>
                <a:lnTo>
                  <a:pt x="17" y="217"/>
                </a:lnTo>
                <a:lnTo>
                  <a:pt x="8" y="217"/>
                </a:lnTo>
                <a:cubicBezTo>
                  <a:pt x="0" y="217"/>
                  <a:pt x="0" y="208"/>
                  <a:pt x="0" y="19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0"/>
                  <a:pt x="54" y="0"/>
                  <a:pt x="63" y="0"/>
                </a:cubicBezTo>
                <a:cubicBezTo>
                  <a:pt x="72" y="0"/>
                  <a:pt x="72" y="9"/>
                  <a:pt x="72" y="18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26" y="217"/>
                  <a:pt x="26" y="217"/>
                  <a:pt x="17" y="2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3">
            <a:extLst>
              <a:ext uri="{FF2B5EF4-FFF2-40B4-BE49-F238E27FC236}">
                <a16:creationId xmlns:a16="http://schemas.microsoft.com/office/drawing/2014/main" id="{FE4FAAAB-F408-474E-B77B-134A4B99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221" y="12001539"/>
            <a:ext cx="289160" cy="35050"/>
          </a:xfrm>
          <a:custGeom>
            <a:avLst/>
            <a:gdLst>
              <a:gd name="T0" fmla="*/ 271 w 290"/>
              <a:gd name="T1" fmla="*/ 36 h 37"/>
              <a:gd name="T2" fmla="*/ 271 w 290"/>
              <a:gd name="T3" fmla="*/ 36 h 37"/>
              <a:gd name="T4" fmla="*/ 17 w 290"/>
              <a:gd name="T5" fmla="*/ 36 h 37"/>
              <a:gd name="T6" fmla="*/ 0 w 290"/>
              <a:gd name="T7" fmla="*/ 18 h 37"/>
              <a:gd name="T8" fmla="*/ 17 w 290"/>
              <a:gd name="T9" fmla="*/ 0 h 37"/>
              <a:gd name="T10" fmla="*/ 271 w 290"/>
              <a:gd name="T11" fmla="*/ 0 h 37"/>
              <a:gd name="T12" fmla="*/ 289 w 290"/>
              <a:gd name="T13" fmla="*/ 18 h 37"/>
              <a:gd name="T14" fmla="*/ 271 w 29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37">
                <a:moveTo>
                  <a:pt x="271" y="36"/>
                </a:moveTo>
                <a:lnTo>
                  <a:pt x="271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0" y="0"/>
                  <a:pt x="289" y="9"/>
                  <a:pt x="289" y="18"/>
                </a:cubicBezTo>
                <a:cubicBezTo>
                  <a:pt x="289" y="27"/>
                  <a:pt x="280" y="36"/>
                  <a:pt x="271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4">
            <a:extLst>
              <a:ext uri="{FF2B5EF4-FFF2-40B4-BE49-F238E27FC236}">
                <a16:creationId xmlns:a16="http://schemas.microsoft.com/office/drawing/2014/main" id="{32A16C52-A9BF-EE4A-A91A-99AD40E2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6029" y="11948965"/>
            <a:ext cx="83242" cy="271635"/>
          </a:xfrm>
          <a:custGeom>
            <a:avLst/>
            <a:gdLst>
              <a:gd name="T0" fmla="*/ 63 w 83"/>
              <a:gd name="T1" fmla="*/ 272 h 273"/>
              <a:gd name="T2" fmla="*/ 63 w 83"/>
              <a:gd name="T3" fmla="*/ 272 h 273"/>
              <a:gd name="T4" fmla="*/ 55 w 83"/>
              <a:gd name="T5" fmla="*/ 272 h 273"/>
              <a:gd name="T6" fmla="*/ 46 w 83"/>
              <a:gd name="T7" fmla="*/ 254 h 273"/>
              <a:gd name="T8" fmla="*/ 27 w 83"/>
              <a:gd name="T9" fmla="*/ 136 h 273"/>
              <a:gd name="T10" fmla="*/ 0 w 83"/>
              <a:gd name="T11" fmla="*/ 28 h 273"/>
              <a:gd name="T12" fmla="*/ 0 w 83"/>
              <a:gd name="T13" fmla="*/ 10 h 273"/>
              <a:gd name="T14" fmla="*/ 27 w 83"/>
              <a:gd name="T15" fmla="*/ 10 h 273"/>
              <a:gd name="T16" fmla="*/ 46 w 83"/>
              <a:gd name="T17" fmla="*/ 55 h 273"/>
              <a:gd name="T18" fmla="*/ 63 w 83"/>
              <a:gd name="T19" fmla="*/ 136 h 273"/>
              <a:gd name="T20" fmla="*/ 72 w 83"/>
              <a:gd name="T21" fmla="*/ 217 h 273"/>
              <a:gd name="T22" fmla="*/ 72 w 83"/>
              <a:gd name="T23" fmla="*/ 263 h 273"/>
              <a:gd name="T24" fmla="*/ 63 w 83"/>
              <a:gd name="T25" fmla="*/ 272 h 273"/>
              <a:gd name="T26" fmla="*/ 46 w 83"/>
              <a:gd name="T27" fmla="*/ 254 h 273"/>
              <a:gd name="T28" fmla="*/ 46 w 83"/>
              <a:gd name="T29" fmla="*/ 254 h 273"/>
              <a:gd name="T30" fmla="*/ 46 w 83"/>
              <a:gd name="T31" fmla="*/ 254 h 273"/>
              <a:gd name="T32" fmla="*/ 46 w 83"/>
              <a:gd name="T33" fmla="*/ 254 h 273"/>
              <a:gd name="T34" fmla="*/ 0 w 83"/>
              <a:gd name="T35" fmla="*/ 28 h 273"/>
              <a:gd name="T36" fmla="*/ 0 w 83"/>
              <a:gd name="T37" fmla="*/ 28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273">
                <a:moveTo>
                  <a:pt x="63" y="272"/>
                </a:moveTo>
                <a:lnTo>
                  <a:pt x="63" y="272"/>
                </a:lnTo>
                <a:cubicBezTo>
                  <a:pt x="55" y="272"/>
                  <a:pt x="55" y="272"/>
                  <a:pt x="55" y="272"/>
                </a:cubicBezTo>
                <a:cubicBezTo>
                  <a:pt x="46" y="272"/>
                  <a:pt x="46" y="263"/>
                  <a:pt x="46" y="254"/>
                </a:cubicBezTo>
                <a:cubicBezTo>
                  <a:pt x="46" y="245"/>
                  <a:pt x="46" y="208"/>
                  <a:pt x="27" y="136"/>
                </a:cubicBezTo>
                <a:cubicBezTo>
                  <a:pt x="18" y="73"/>
                  <a:pt x="9" y="37"/>
                  <a:pt x="0" y="28"/>
                </a:cubicBezTo>
                <a:cubicBezTo>
                  <a:pt x="0" y="19"/>
                  <a:pt x="0" y="10"/>
                  <a:pt x="0" y="10"/>
                </a:cubicBezTo>
                <a:cubicBezTo>
                  <a:pt x="9" y="0"/>
                  <a:pt x="18" y="0"/>
                  <a:pt x="27" y="10"/>
                </a:cubicBezTo>
                <a:cubicBezTo>
                  <a:pt x="27" y="10"/>
                  <a:pt x="36" y="19"/>
                  <a:pt x="46" y="55"/>
                </a:cubicBezTo>
                <a:cubicBezTo>
                  <a:pt x="55" y="73"/>
                  <a:pt x="55" y="100"/>
                  <a:pt x="63" y="136"/>
                </a:cubicBezTo>
                <a:cubicBezTo>
                  <a:pt x="63" y="163"/>
                  <a:pt x="72" y="190"/>
                  <a:pt x="72" y="217"/>
                </a:cubicBezTo>
                <a:cubicBezTo>
                  <a:pt x="82" y="254"/>
                  <a:pt x="82" y="263"/>
                  <a:pt x="72" y="263"/>
                </a:cubicBezTo>
                <a:cubicBezTo>
                  <a:pt x="72" y="272"/>
                  <a:pt x="63" y="272"/>
                  <a:pt x="63" y="272"/>
                </a:cubicBezTo>
                <a:close/>
                <a:moveTo>
                  <a:pt x="46" y="254"/>
                </a:moveTo>
                <a:lnTo>
                  <a:pt x="46" y="254"/>
                </a:lnTo>
                <a:close/>
                <a:moveTo>
                  <a:pt x="46" y="254"/>
                </a:moveTo>
                <a:lnTo>
                  <a:pt x="46" y="254"/>
                </a:lnTo>
                <a:close/>
                <a:moveTo>
                  <a:pt x="0" y="28"/>
                </a:move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Google Shape;207;p7">
            <a:extLst>
              <a:ext uri="{FF2B5EF4-FFF2-40B4-BE49-F238E27FC236}">
                <a16:creationId xmlns:a16="http://schemas.microsoft.com/office/drawing/2014/main" id="{29EAEA01-581D-8149-9698-C704914EF53C}"/>
              </a:ext>
            </a:extLst>
          </p:cNvPr>
          <p:cNvSpPr txBox="1"/>
          <p:nvPr/>
        </p:nvSpPr>
        <p:spPr>
          <a:xfrm>
            <a:off x="10754321" y="583304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3" name="Google Shape;208;p7">
            <a:extLst>
              <a:ext uri="{FF2B5EF4-FFF2-40B4-BE49-F238E27FC236}">
                <a16:creationId xmlns:a16="http://schemas.microsoft.com/office/drawing/2014/main" id="{6883DB15-1286-444B-A301-25052CCB1BF3}"/>
              </a:ext>
            </a:extLst>
          </p:cNvPr>
          <p:cNvSpPr txBox="1"/>
          <p:nvPr/>
        </p:nvSpPr>
        <p:spPr>
          <a:xfrm>
            <a:off x="2451398" y="194682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264;p9">
            <a:extLst>
              <a:ext uri="{FF2B5EF4-FFF2-40B4-BE49-F238E27FC236}">
                <a16:creationId xmlns:a16="http://schemas.microsoft.com/office/drawing/2014/main" id="{7E2B5BC7-A180-ED4E-BDA3-63F94D78B464}"/>
              </a:ext>
            </a:extLst>
          </p:cNvPr>
          <p:cNvSpPr txBox="1"/>
          <p:nvPr/>
        </p:nvSpPr>
        <p:spPr>
          <a:xfrm>
            <a:off x="15826898" y="374415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265;p9">
            <a:extLst>
              <a:ext uri="{FF2B5EF4-FFF2-40B4-BE49-F238E27FC236}">
                <a16:creationId xmlns:a16="http://schemas.microsoft.com/office/drawing/2014/main" id="{D6954BFF-2C61-B64A-8A89-41E42F8F9229}"/>
              </a:ext>
            </a:extLst>
          </p:cNvPr>
          <p:cNvSpPr/>
          <p:nvPr/>
        </p:nvSpPr>
        <p:spPr>
          <a:xfrm>
            <a:off x="15823056" y="426049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3" name="Google Shape;264;p9">
            <a:extLst>
              <a:ext uri="{FF2B5EF4-FFF2-40B4-BE49-F238E27FC236}">
                <a16:creationId xmlns:a16="http://schemas.microsoft.com/office/drawing/2014/main" id="{2949170C-D538-8A41-9FC5-2A8781B5AF70}"/>
              </a:ext>
            </a:extLst>
          </p:cNvPr>
          <p:cNvSpPr txBox="1"/>
          <p:nvPr/>
        </p:nvSpPr>
        <p:spPr>
          <a:xfrm>
            <a:off x="15827634" y="632960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265;p9">
            <a:extLst>
              <a:ext uri="{FF2B5EF4-FFF2-40B4-BE49-F238E27FC236}">
                <a16:creationId xmlns:a16="http://schemas.microsoft.com/office/drawing/2014/main" id="{D81BCC6D-C525-F54D-AB21-1CDD7D8ACE2C}"/>
              </a:ext>
            </a:extLst>
          </p:cNvPr>
          <p:cNvSpPr/>
          <p:nvPr/>
        </p:nvSpPr>
        <p:spPr>
          <a:xfrm>
            <a:off x="15823792" y="684594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7" name="Google Shape;264;p9">
            <a:extLst>
              <a:ext uri="{FF2B5EF4-FFF2-40B4-BE49-F238E27FC236}">
                <a16:creationId xmlns:a16="http://schemas.microsoft.com/office/drawing/2014/main" id="{C4B9E72F-99F7-7E40-B673-62051B621270}"/>
              </a:ext>
            </a:extLst>
          </p:cNvPr>
          <p:cNvSpPr txBox="1"/>
          <p:nvPr/>
        </p:nvSpPr>
        <p:spPr>
          <a:xfrm>
            <a:off x="15811743" y="844956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265;p9">
            <a:extLst>
              <a:ext uri="{FF2B5EF4-FFF2-40B4-BE49-F238E27FC236}">
                <a16:creationId xmlns:a16="http://schemas.microsoft.com/office/drawing/2014/main" id="{0EA8A857-1DC1-7F47-982F-89FAC714BCA4}"/>
              </a:ext>
            </a:extLst>
          </p:cNvPr>
          <p:cNvSpPr/>
          <p:nvPr/>
        </p:nvSpPr>
        <p:spPr>
          <a:xfrm>
            <a:off x="15807901" y="896591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0" name="Google Shape;264;p9">
            <a:extLst>
              <a:ext uri="{FF2B5EF4-FFF2-40B4-BE49-F238E27FC236}">
                <a16:creationId xmlns:a16="http://schemas.microsoft.com/office/drawing/2014/main" id="{F3CE2595-8FE4-514A-8D4B-2BE9981B595A}"/>
              </a:ext>
            </a:extLst>
          </p:cNvPr>
          <p:cNvSpPr txBox="1"/>
          <p:nvPr/>
        </p:nvSpPr>
        <p:spPr>
          <a:xfrm>
            <a:off x="15772618" y="1005136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265;p9">
            <a:extLst>
              <a:ext uri="{FF2B5EF4-FFF2-40B4-BE49-F238E27FC236}">
                <a16:creationId xmlns:a16="http://schemas.microsoft.com/office/drawing/2014/main" id="{3D227508-FC7D-8149-AD05-73CCF1A055E0}"/>
              </a:ext>
            </a:extLst>
          </p:cNvPr>
          <p:cNvSpPr/>
          <p:nvPr/>
        </p:nvSpPr>
        <p:spPr>
          <a:xfrm>
            <a:off x="15768776" y="1056771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8" name="Google Shape;264;p9">
            <a:extLst>
              <a:ext uri="{FF2B5EF4-FFF2-40B4-BE49-F238E27FC236}">
                <a16:creationId xmlns:a16="http://schemas.microsoft.com/office/drawing/2014/main" id="{F61F3206-A1CB-034E-A7A8-E7975B71F9FE}"/>
              </a:ext>
            </a:extLst>
          </p:cNvPr>
          <p:cNvSpPr txBox="1"/>
          <p:nvPr/>
        </p:nvSpPr>
        <p:spPr>
          <a:xfrm>
            <a:off x="15811743" y="1144255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265;p9">
            <a:extLst>
              <a:ext uri="{FF2B5EF4-FFF2-40B4-BE49-F238E27FC236}">
                <a16:creationId xmlns:a16="http://schemas.microsoft.com/office/drawing/2014/main" id="{EF90CA94-F1C7-EC4A-8D0F-FAF14E3011B3}"/>
              </a:ext>
            </a:extLst>
          </p:cNvPr>
          <p:cNvSpPr/>
          <p:nvPr/>
        </p:nvSpPr>
        <p:spPr>
          <a:xfrm>
            <a:off x="15807901" y="1195890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F3F835EF-5A4E-D24C-BBC0-7BC371C08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049" y="4493070"/>
            <a:ext cx="9390092" cy="7828393"/>
          </a:xfrm>
          <a:custGeom>
            <a:avLst/>
            <a:gdLst>
              <a:gd name="T0" fmla="*/ 2810 w 8326"/>
              <a:gd name="T1" fmla="*/ 6794 h 6940"/>
              <a:gd name="T2" fmla="*/ 2046 w 8326"/>
              <a:gd name="T3" fmla="*/ 6504 h 6940"/>
              <a:gd name="T4" fmla="*/ 1281 w 8326"/>
              <a:gd name="T5" fmla="*/ 5981 h 6940"/>
              <a:gd name="T6" fmla="*/ 532 w 8326"/>
              <a:gd name="T7" fmla="*/ 5088 h 6940"/>
              <a:gd name="T8" fmla="*/ 17 w 8326"/>
              <a:gd name="T9" fmla="*/ 2962 h 6940"/>
              <a:gd name="T10" fmla="*/ 194 w 8326"/>
              <a:gd name="T11" fmla="*/ 2052 h 6940"/>
              <a:gd name="T12" fmla="*/ 564 w 8326"/>
              <a:gd name="T13" fmla="*/ 1321 h 6940"/>
              <a:gd name="T14" fmla="*/ 2931 w 8326"/>
              <a:gd name="T15" fmla="*/ 9 h 6940"/>
              <a:gd name="T16" fmla="*/ 5620 w 8326"/>
              <a:gd name="T17" fmla="*/ 3075 h 6940"/>
              <a:gd name="T18" fmla="*/ 5209 w 8326"/>
              <a:gd name="T19" fmla="*/ 3912 h 6940"/>
              <a:gd name="T20" fmla="*/ 4774 w 8326"/>
              <a:gd name="T21" fmla="*/ 4307 h 6940"/>
              <a:gd name="T22" fmla="*/ 4251 w 8326"/>
              <a:gd name="T23" fmla="*/ 4572 h 6940"/>
              <a:gd name="T24" fmla="*/ 3616 w 8326"/>
              <a:gd name="T25" fmla="*/ 4677 h 6940"/>
              <a:gd name="T26" fmla="*/ 2327 w 8326"/>
              <a:gd name="T27" fmla="*/ 4178 h 6940"/>
              <a:gd name="T28" fmla="*/ 1812 w 8326"/>
              <a:gd name="T29" fmla="*/ 3075 h 6940"/>
              <a:gd name="T30" fmla="*/ 2110 w 8326"/>
              <a:gd name="T31" fmla="*/ 2013 h 6940"/>
              <a:gd name="T32" fmla="*/ 4130 w 8326"/>
              <a:gd name="T33" fmla="*/ 3526 h 6940"/>
              <a:gd name="T34" fmla="*/ 2859 w 8326"/>
              <a:gd name="T35" fmla="*/ 2721 h 6940"/>
              <a:gd name="T36" fmla="*/ 3342 w 8326"/>
              <a:gd name="T37" fmla="*/ 3051 h 6940"/>
              <a:gd name="T38" fmla="*/ 3543 w 8326"/>
              <a:gd name="T39" fmla="*/ 2165 h 6940"/>
              <a:gd name="T40" fmla="*/ 3326 w 8326"/>
              <a:gd name="T41" fmla="*/ 3985 h 6940"/>
              <a:gd name="T42" fmla="*/ 4798 w 8326"/>
              <a:gd name="T43" fmla="*/ 3349 h 6940"/>
              <a:gd name="T44" fmla="*/ 4388 w 8326"/>
              <a:gd name="T45" fmla="*/ 1127 h 6940"/>
              <a:gd name="T46" fmla="*/ 1256 w 8326"/>
              <a:gd name="T47" fmla="*/ 1498 h 6940"/>
              <a:gd name="T48" fmla="*/ 2633 w 8326"/>
              <a:gd name="T49" fmla="*/ 6046 h 6940"/>
              <a:gd name="T50" fmla="*/ 3922 w 8326"/>
              <a:gd name="T51" fmla="*/ 6263 h 6940"/>
              <a:gd name="T52" fmla="*/ 4726 w 8326"/>
              <a:gd name="T53" fmla="*/ 6182 h 6940"/>
              <a:gd name="T54" fmla="*/ 6038 w 8326"/>
              <a:gd name="T55" fmla="*/ 5627 h 6940"/>
              <a:gd name="T56" fmla="*/ 6666 w 8326"/>
              <a:gd name="T57" fmla="*/ 5120 h 6940"/>
              <a:gd name="T58" fmla="*/ 7584 w 8326"/>
              <a:gd name="T59" fmla="*/ 3679 h 6940"/>
              <a:gd name="T60" fmla="*/ 7552 w 8326"/>
              <a:gd name="T61" fmla="*/ 4041 h 6940"/>
              <a:gd name="T62" fmla="*/ 6586 w 8326"/>
              <a:gd name="T63" fmla="*/ 5337 h 6940"/>
              <a:gd name="T64" fmla="*/ 4718 w 8326"/>
              <a:gd name="T65" fmla="*/ 6279 h 6940"/>
              <a:gd name="T66" fmla="*/ 3865 w 8326"/>
              <a:gd name="T67" fmla="*/ 6360 h 6940"/>
              <a:gd name="T68" fmla="*/ 1780 w 8326"/>
              <a:gd name="T69" fmla="*/ 5659 h 6940"/>
              <a:gd name="T70" fmla="*/ 1933 w 8326"/>
              <a:gd name="T71" fmla="*/ 862 h 6940"/>
              <a:gd name="T72" fmla="*/ 5096 w 8326"/>
              <a:gd name="T73" fmla="*/ 2600 h 6940"/>
              <a:gd name="T74" fmla="*/ 4541 w 8326"/>
              <a:gd name="T75" fmla="*/ 3743 h 6940"/>
              <a:gd name="T76" fmla="*/ 3253 w 8326"/>
              <a:gd name="T77" fmla="*/ 4041 h 6940"/>
              <a:gd name="T78" fmla="*/ 3769 w 8326"/>
              <a:gd name="T79" fmla="*/ 2254 h 6940"/>
              <a:gd name="T80" fmla="*/ 3213 w 8326"/>
              <a:gd name="T81" fmla="*/ 3026 h 6940"/>
              <a:gd name="T82" fmla="*/ 2714 w 8326"/>
              <a:gd name="T83" fmla="*/ 2865 h 6940"/>
              <a:gd name="T84" fmla="*/ 4476 w 8326"/>
              <a:gd name="T85" fmla="*/ 2696 h 6940"/>
              <a:gd name="T86" fmla="*/ 1893 w 8326"/>
              <a:gd name="T87" fmla="*/ 2616 h 6940"/>
              <a:gd name="T88" fmla="*/ 1925 w 8326"/>
              <a:gd name="T89" fmla="*/ 3413 h 6940"/>
              <a:gd name="T90" fmla="*/ 2488 w 8326"/>
              <a:gd name="T91" fmla="*/ 4258 h 6940"/>
              <a:gd name="T92" fmla="*/ 3873 w 8326"/>
              <a:gd name="T93" fmla="*/ 4612 h 6940"/>
              <a:gd name="T94" fmla="*/ 4396 w 8326"/>
              <a:gd name="T95" fmla="*/ 4468 h 6940"/>
              <a:gd name="T96" fmla="*/ 4887 w 8326"/>
              <a:gd name="T97" fmla="*/ 4170 h 6940"/>
              <a:gd name="T98" fmla="*/ 5281 w 8326"/>
              <a:gd name="T99" fmla="*/ 3751 h 6940"/>
              <a:gd name="T100" fmla="*/ 4669 w 8326"/>
              <a:gd name="T101" fmla="*/ 548 h 6940"/>
              <a:gd name="T102" fmla="*/ 1506 w 8326"/>
              <a:gd name="T103" fmla="*/ 467 h 6940"/>
              <a:gd name="T104" fmla="*/ 459 w 8326"/>
              <a:gd name="T105" fmla="*/ 1530 h 6940"/>
              <a:gd name="T106" fmla="*/ 145 w 8326"/>
              <a:gd name="T107" fmla="*/ 2278 h 6940"/>
              <a:gd name="T108" fmla="*/ 145 w 8326"/>
              <a:gd name="T109" fmla="*/ 4113 h 6940"/>
              <a:gd name="T110" fmla="*/ 773 w 8326"/>
              <a:gd name="T111" fmla="*/ 5418 h 6940"/>
              <a:gd name="T112" fmla="*/ 1418 w 8326"/>
              <a:gd name="T113" fmla="*/ 6086 h 6940"/>
              <a:gd name="T114" fmla="*/ 2319 w 8326"/>
              <a:gd name="T115" fmla="*/ 6617 h 6940"/>
              <a:gd name="T116" fmla="*/ 3157 w 8326"/>
              <a:gd name="T117" fmla="*/ 6851 h 6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326" h="6940">
                <a:moveTo>
                  <a:pt x="8325" y="3518"/>
                </a:moveTo>
                <a:lnTo>
                  <a:pt x="8325" y="3518"/>
                </a:lnTo>
                <a:cubicBezTo>
                  <a:pt x="8285" y="3663"/>
                  <a:pt x="8236" y="3816"/>
                  <a:pt x="8188" y="3960"/>
                </a:cubicBezTo>
                <a:cubicBezTo>
                  <a:pt x="8132" y="4105"/>
                  <a:pt x="8067" y="4250"/>
                  <a:pt x="8003" y="4387"/>
                </a:cubicBezTo>
                <a:cubicBezTo>
                  <a:pt x="7858" y="4661"/>
                  <a:pt x="7697" y="4926"/>
                  <a:pt x="7504" y="5176"/>
                </a:cubicBezTo>
                <a:cubicBezTo>
                  <a:pt x="7117" y="5659"/>
                  <a:pt x="6634" y="6070"/>
                  <a:pt x="6087" y="6368"/>
                </a:cubicBezTo>
                <a:cubicBezTo>
                  <a:pt x="5539" y="6666"/>
                  <a:pt x="4935" y="6851"/>
                  <a:pt x="4315" y="6907"/>
                </a:cubicBezTo>
                <a:cubicBezTo>
                  <a:pt x="4009" y="6939"/>
                  <a:pt x="3696" y="6931"/>
                  <a:pt x="3382" y="6899"/>
                </a:cubicBezTo>
                <a:cubicBezTo>
                  <a:pt x="3310" y="6891"/>
                  <a:pt x="3229" y="6875"/>
                  <a:pt x="3157" y="6867"/>
                </a:cubicBezTo>
                <a:cubicBezTo>
                  <a:pt x="3116" y="6859"/>
                  <a:pt x="3076" y="6851"/>
                  <a:pt x="3036" y="6843"/>
                </a:cubicBezTo>
                <a:cubicBezTo>
                  <a:pt x="2923" y="6819"/>
                  <a:pt x="2923" y="6819"/>
                  <a:pt x="2923" y="6819"/>
                </a:cubicBezTo>
                <a:cubicBezTo>
                  <a:pt x="2867" y="6803"/>
                  <a:pt x="2867" y="6803"/>
                  <a:pt x="2867" y="6803"/>
                </a:cubicBezTo>
                <a:cubicBezTo>
                  <a:pt x="2851" y="6803"/>
                  <a:pt x="2827" y="6794"/>
                  <a:pt x="2810" y="6794"/>
                </a:cubicBezTo>
                <a:cubicBezTo>
                  <a:pt x="2698" y="6762"/>
                  <a:pt x="2698" y="6762"/>
                  <a:pt x="2698" y="6762"/>
                </a:cubicBezTo>
                <a:cubicBezTo>
                  <a:pt x="2682" y="6754"/>
                  <a:pt x="2658" y="6754"/>
                  <a:pt x="2641" y="6746"/>
                </a:cubicBezTo>
                <a:cubicBezTo>
                  <a:pt x="2585" y="6730"/>
                  <a:pt x="2585" y="6730"/>
                  <a:pt x="2585" y="6730"/>
                </a:cubicBezTo>
                <a:cubicBezTo>
                  <a:pt x="2529" y="6706"/>
                  <a:pt x="2529" y="6706"/>
                  <a:pt x="2529" y="6706"/>
                </a:cubicBezTo>
                <a:cubicBezTo>
                  <a:pt x="2521" y="6706"/>
                  <a:pt x="2513" y="6706"/>
                  <a:pt x="2505" y="6698"/>
                </a:cubicBezTo>
                <a:cubicBezTo>
                  <a:pt x="2480" y="6690"/>
                  <a:pt x="2480" y="6690"/>
                  <a:pt x="2480" y="6690"/>
                </a:cubicBezTo>
                <a:cubicBezTo>
                  <a:pt x="2368" y="6650"/>
                  <a:pt x="2368" y="6650"/>
                  <a:pt x="2368" y="6650"/>
                </a:cubicBezTo>
                <a:cubicBezTo>
                  <a:pt x="2344" y="6642"/>
                  <a:pt x="2344" y="6642"/>
                  <a:pt x="2344" y="6642"/>
                </a:cubicBezTo>
                <a:cubicBezTo>
                  <a:pt x="2327" y="6633"/>
                  <a:pt x="2319" y="6633"/>
                  <a:pt x="2311" y="6625"/>
                </a:cubicBezTo>
                <a:cubicBezTo>
                  <a:pt x="2263" y="6601"/>
                  <a:pt x="2263" y="6601"/>
                  <a:pt x="2263" y="6601"/>
                </a:cubicBezTo>
                <a:cubicBezTo>
                  <a:pt x="2207" y="6577"/>
                  <a:pt x="2207" y="6577"/>
                  <a:pt x="2207" y="6577"/>
                </a:cubicBezTo>
                <a:cubicBezTo>
                  <a:pt x="2190" y="6569"/>
                  <a:pt x="2166" y="6569"/>
                  <a:pt x="2150" y="6553"/>
                </a:cubicBezTo>
                <a:cubicBezTo>
                  <a:pt x="2046" y="6504"/>
                  <a:pt x="2046" y="6504"/>
                  <a:pt x="2046" y="6504"/>
                </a:cubicBezTo>
                <a:cubicBezTo>
                  <a:pt x="2029" y="6496"/>
                  <a:pt x="2013" y="6489"/>
                  <a:pt x="1997" y="6480"/>
                </a:cubicBezTo>
                <a:cubicBezTo>
                  <a:pt x="1949" y="6448"/>
                  <a:pt x="1949" y="6448"/>
                  <a:pt x="1949" y="6448"/>
                </a:cubicBezTo>
                <a:cubicBezTo>
                  <a:pt x="1844" y="6392"/>
                  <a:pt x="1844" y="6392"/>
                  <a:pt x="1844" y="6392"/>
                </a:cubicBezTo>
                <a:cubicBezTo>
                  <a:pt x="1748" y="6335"/>
                  <a:pt x="1748" y="6335"/>
                  <a:pt x="1748" y="6335"/>
                </a:cubicBezTo>
                <a:cubicBezTo>
                  <a:pt x="1691" y="6303"/>
                  <a:pt x="1691" y="6303"/>
                  <a:pt x="1691" y="6303"/>
                </a:cubicBezTo>
                <a:cubicBezTo>
                  <a:pt x="1643" y="6271"/>
                  <a:pt x="1643" y="6271"/>
                  <a:pt x="1643" y="6271"/>
                </a:cubicBezTo>
                <a:cubicBezTo>
                  <a:pt x="1554" y="6199"/>
                  <a:pt x="1554" y="6199"/>
                  <a:pt x="1554" y="6199"/>
                </a:cubicBezTo>
                <a:cubicBezTo>
                  <a:pt x="1522" y="6182"/>
                  <a:pt x="1490" y="6150"/>
                  <a:pt x="1458" y="6134"/>
                </a:cubicBezTo>
                <a:cubicBezTo>
                  <a:pt x="1410" y="6094"/>
                  <a:pt x="1410" y="6094"/>
                  <a:pt x="1410" y="6094"/>
                </a:cubicBezTo>
                <a:cubicBezTo>
                  <a:pt x="1402" y="6086"/>
                  <a:pt x="1402" y="6086"/>
                  <a:pt x="1402" y="6086"/>
                </a:cubicBezTo>
                <a:cubicBezTo>
                  <a:pt x="1385" y="6078"/>
                  <a:pt x="1385" y="6078"/>
                  <a:pt x="1385" y="6078"/>
                </a:cubicBezTo>
                <a:cubicBezTo>
                  <a:pt x="1369" y="6062"/>
                  <a:pt x="1369" y="6062"/>
                  <a:pt x="1369" y="6062"/>
                </a:cubicBezTo>
                <a:cubicBezTo>
                  <a:pt x="1281" y="5981"/>
                  <a:pt x="1281" y="5981"/>
                  <a:pt x="1281" y="5981"/>
                </a:cubicBezTo>
                <a:cubicBezTo>
                  <a:pt x="1264" y="5973"/>
                  <a:pt x="1248" y="5957"/>
                  <a:pt x="1232" y="5941"/>
                </a:cubicBezTo>
                <a:cubicBezTo>
                  <a:pt x="1192" y="5901"/>
                  <a:pt x="1192" y="5901"/>
                  <a:pt x="1192" y="5901"/>
                </a:cubicBezTo>
                <a:cubicBezTo>
                  <a:pt x="1152" y="5860"/>
                  <a:pt x="1152" y="5860"/>
                  <a:pt x="1152" y="5860"/>
                </a:cubicBezTo>
                <a:cubicBezTo>
                  <a:pt x="1128" y="5844"/>
                  <a:pt x="1128" y="5844"/>
                  <a:pt x="1128" y="5844"/>
                </a:cubicBezTo>
                <a:cubicBezTo>
                  <a:pt x="1103" y="5820"/>
                  <a:pt x="1103" y="5820"/>
                  <a:pt x="1103" y="5820"/>
                </a:cubicBezTo>
                <a:cubicBezTo>
                  <a:pt x="1055" y="5764"/>
                  <a:pt x="999" y="5716"/>
                  <a:pt x="951" y="5651"/>
                </a:cubicBezTo>
                <a:cubicBezTo>
                  <a:pt x="926" y="5619"/>
                  <a:pt x="894" y="5595"/>
                  <a:pt x="870" y="5563"/>
                </a:cubicBezTo>
                <a:cubicBezTo>
                  <a:pt x="798" y="5474"/>
                  <a:pt x="798" y="5474"/>
                  <a:pt x="798" y="5474"/>
                </a:cubicBezTo>
                <a:cubicBezTo>
                  <a:pt x="790" y="5458"/>
                  <a:pt x="773" y="5442"/>
                  <a:pt x="765" y="5426"/>
                </a:cubicBezTo>
                <a:cubicBezTo>
                  <a:pt x="725" y="5377"/>
                  <a:pt x="725" y="5377"/>
                  <a:pt x="725" y="5377"/>
                </a:cubicBezTo>
                <a:cubicBezTo>
                  <a:pt x="661" y="5281"/>
                  <a:pt x="661" y="5281"/>
                  <a:pt x="661" y="5281"/>
                </a:cubicBezTo>
                <a:cubicBezTo>
                  <a:pt x="637" y="5249"/>
                  <a:pt x="620" y="5216"/>
                  <a:pt x="596" y="5184"/>
                </a:cubicBezTo>
                <a:cubicBezTo>
                  <a:pt x="580" y="5152"/>
                  <a:pt x="556" y="5120"/>
                  <a:pt x="532" y="5088"/>
                </a:cubicBezTo>
                <a:cubicBezTo>
                  <a:pt x="476" y="4983"/>
                  <a:pt x="476" y="4983"/>
                  <a:pt x="476" y="4983"/>
                </a:cubicBezTo>
                <a:cubicBezTo>
                  <a:pt x="459" y="4959"/>
                  <a:pt x="459" y="4959"/>
                  <a:pt x="459" y="4959"/>
                </a:cubicBezTo>
                <a:cubicBezTo>
                  <a:pt x="451" y="4935"/>
                  <a:pt x="451" y="4935"/>
                  <a:pt x="451" y="4935"/>
                </a:cubicBezTo>
                <a:cubicBezTo>
                  <a:pt x="419" y="4886"/>
                  <a:pt x="419" y="4886"/>
                  <a:pt x="419" y="4886"/>
                </a:cubicBezTo>
                <a:cubicBezTo>
                  <a:pt x="347" y="4742"/>
                  <a:pt x="290" y="4604"/>
                  <a:pt x="234" y="4460"/>
                </a:cubicBezTo>
                <a:cubicBezTo>
                  <a:pt x="194" y="4347"/>
                  <a:pt x="194" y="4347"/>
                  <a:pt x="194" y="4347"/>
                </a:cubicBezTo>
                <a:cubicBezTo>
                  <a:pt x="178" y="4291"/>
                  <a:pt x="178" y="4291"/>
                  <a:pt x="178" y="4291"/>
                </a:cubicBezTo>
                <a:cubicBezTo>
                  <a:pt x="161" y="4234"/>
                  <a:pt x="161" y="4234"/>
                  <a:pt x="161" y="4234"/>
                </a:cubicBezTo>
                <a:cubicBezTo>
                  <a:pt x="129" y="4121"/>
                  <a:pt x="129" y="4121"/>
                  <a:pt x="129" y="4121"/>
                </a:cubicBezTo>
                <a:cubicBezTo>
                  <a:pt x="121" y="4081"/>
                  <a:pt x="113" y="4049"/>
                  <a:pt x="105" y="4009"/>
                </a:cubicBezTo>
                <a:cubicBezTo>
                  <a:pt x="33" y="3703"/>
                  <a:pt x="0" y="3389"/>
                  <a:pt x="8" y="3083"/>
                </a:cubicBezTo>
                <a:cubicBezTo>
                  <a:pt x="8" y="3059"/>
                  <a:pt x="8" y="3043"/>
                  <a:pt x="17" y="3018"/>
                </a:cubicBezTo>
                <a:cubicBezTo>
                  <a:pt x="17" y="2962"/>
                  <a:pt x="17" y="2962"/>
                  <a:pt x="17" y="2962"/>
                </a:cubicBezTo>
                <a:cubicBezTo>
                  <a:pt x="25" y="2849"/>
                  <a:pt x="25" y="2849"/>
                  <a:pt x="25" y="2849"/>
                </a:cubicBezTo>
                <a:cubicBezTo>
                  <a:pt x="41" y="2729"/>
                  <a:pt x="41" y="2729"/>
                  <a:pt x="41" y="2729"/>
                </a:cubicBezTo>
                <a:cubicBezTo>
                  <a:pt x="49" y="2672"/>
                  <a:pt x="49" y="2672"/>
                  <a:pt x="49" y="2672"/>
                </a:cubicBezTo>
                <a:cubicBezTo>
                  <a:pt x="49" y="2656"/>
                  <a:pt x="49" y="2632"/>
                  <a:pt x="57" y="2616"/>
                </a:cubicBezTo>
                <a:cubicBezTo>
                  <a:pt x="73" y="2503"/>
                  <a:pt x="73" y="2503"/>
                  <a:pt x="73" y="2503"/>
                </a:cubicBezTo>
                <a:cubicBezTo>
                  <a:pt x="73" y="2479"/>
                  <a:pt x="81" y="2463"/>
                  <a:pt x="81" y="2447"/>
                </a:cubicBezTo>
                <a:cubicBezTo>
                  <a:pt x="97" y="2382"/>
                  <a:pt x="97" y="2382"/>
                  <a:pt x="97" y="2382"/>
                </a:cubicBezTo>
                <a:cubicBezTo>
                  <a:pt x="97" y="2366"/>
                  <a:pt x="105" y="2350"/>
                  <a:pt x="113" y="2326"/>
                </a:cubicBezTo>
                <a:cubicBezTo>
                  <a:pt x="121" y="2270"/>
                  <a:pt x="121" y="2270"/>
                  <a:pt x="121" y="2270"/>
                </a:cubicBezTo>
                <a:cubicBezTo>
                  <a:pt x="137" y="2213"/>
                  <a:pt x="137" y="2213"/>
                  <a:pt x="137" y="2213"/>
                </a:cubicBezTo>
                <a:cubicBezTo>
                  <a:pt x="145" y="2189"/>
                  <a:pt x="145" y="2189"/>
                  <a:pt x="145" y="2189"/>
                </a:cubicBezTo>
                <a:cubicBezTo>
                  <a:pt x="153" y="2157"/>
                  <a:pt x="153" y="2157"/>
                  <a:pt x="153" y="2157"/>
                </a:cubicBezTo>
                <a:cubicBezTo>
                  <a:pt x="194" y="2052"/>
                  <a:pt x="194" y="2052"/>
                  <a:pt x="194" y="2052"/>
                </a:cubicBezTo>
                <a:cubicBezTo>
                  <a:pt x="202" y="2013"/>
                  <a:pt x="218" y="1973"/>
                  <a:pt x="234" y="1941"/>
                </a:cubicBezTo>
                <a:cubicBezTo>
                  <a:pt x="242" y="1900"/>
                  <a:pt x="258" y="1868"/>
                  <a:pt x="274" y="1828"/>
                </a:cubicBezTo>
                <a:cubicBezTo>
                  <a:pt x="298" y="1780"/>
                  <a:pt x="298" y="1780"/>
                  <a:pt x="298" y="1780"/>
                </a:cubicBezTo>
                <a:cubicBezTo>
                  <a:pt x="307" y="1764"/>
                  <a:pt x="314" y="1739"/>
                  <a:pt x="322" y="1723"/>
                </a:cubicBezTo>
                <a:cubicBezTo>
                  <a:pt x="355" y="1675"/>
                  <a:pt x="355" y="1675"/>
                  <a:pt x="355" y="1675"/>
                </a:cubicBezTo>
                <a:cubicBezTo>
                  <a:pt x="363" y="1651"/>
                  <a:pt x="363" y="1651"/>
                  <a:pt x="363" y="1651"/>
                </a:cubicBezTo>
                <a:cubicBezTo>
                  <a:pt x="371" y="1635"/>
                  <a:pt x="371" y="1635"/>
                  <a:pt x="371" y="1635"/>
                </a:cubicBezTo>
                <a:cubicBezTo>
                  <a:pt x="379" y="1619"/>
                  <a:pt x="379" y="1619"/>
                  <a:pt x="379" y="1619"/>
                </a:cubicBezTo>
                <a:cubicBezTo>
                  <a:pt x="435" y="1522"/>
                  <a:pt x="435" y="1522"/>
                  <a:pt x="435" y="1522"/>
                </a:cubicBezTo>
                <a:cubicBezTo>
                  <a:pt x="443" y="1498"/>
                  <a:pt x="451" y="1482"/>
                  <a:pt x="467" y="1466"/>
                </a:cubicBezTo>
                <a:cubicBezTo>
                  <a:pt x="500" y="1417"/>
                  <a:pt x="500" y="1417"/>
                  <a:pt x="500" y="1417"/>
                </a:cubicBezTo>
                <a:cubicBezTo>
                  <a:pt x="508" y="1401"/>
                  <a:pt x="516" y="1385"/>
                  <a:pt x="524" y="1369"/>
                </a:cubicBezTo>
                <a:cubicBezTo>
                  <a:pt x="564" y="1321"/>
                  <a:pt x="564" y="1321"/>
                  <a:pt x="564" y="1321"/>
                </a:cubicBezTo>
                <a:cubicBezTo>
                  <a:pt x="604" y="1256"/>
                  <a:pt x="653" y="1192"/>
                  <a:pt x="701" y="1136"/>
                </a:cubicBezTo>
                <a:cubicBezTo>
                  <a:pt x="773" y="1047"/>
                  <a:pt x="773" y="1047"/>
                  <a:pt x="773" y="1047"/>
                </a:cubicBezTo>
                <a:cubicBezTo>
                  <a:pt x="781" y="1039"/>
                  <a:pt x="790" y="1031"/>
                  <a:pt x="798" y="1023"/>
                </a:cubicBezTo>
                <a:cubicBezTo>
                  <a:pt x="814" y="999"/>
                  <a:pt x="814" y="999"/>
                  <a:pt x="814" y="999"/>
                </a:cubicBezTo>
                <a:cubicBezTo>
                  <a:pt x="854" y="958"/>
                  <a:pt x="854" y="958"/>
                  <a:pt x="854" y="958"/>
                </a:cubicBezTo>
                <a:cubicBezTo>
                  <a:pt x="959" y="846"/>
                  <a:pt x="1079" y="741"/>
                  <a:pt x="1200" y="644"/>
                </a:cubicBezTo>
                <a:cubicBezTo>
                  <a:pt x="1232" y="620"/>
                  <a:pt x="1264" y="596"/>
                  <a:pt x="1297" y="572"/>
                </a:cubicBezTo>
                <a:cubicBezTo>
                  <a:pt x="1329" y="556"/>
                  <a:pt x="1361" y="532"/>
                  <a:pt x="1393" y="508"/>
                </a:cubicBezTo>
                <a:cubicBezTo>
                  <a:pt x="1425" y="492"/>
                  <a:pt x="1458" y="467"/>
                  <a:pt x="1490" y="443"/>
                </a:cubicBezTo>
                <a:cubicBezTo>
                  <a:pt x="1595" y="387"/>
                  <a:pt x="1595" y="387"/>
                  <a:pt x="1595" y="387"/>
                </a:cubicBezTo>
                <a:cubicBezTo>
                  <a:pt x="1732" y="314"/>
                  <a:pt x="1868" y="242"/>
                  <a:pt x="2013" y="194"/>
                </a:cubicBezTo>
                <a:cubicBezTo>
                  <a:pt x="2158" y="137"/>
                  <a:pt x="2311" y="97"/>
                  <a:pt x="2464" y="65"/>
                </a:cubicBezTo>
                <a:cubicBezTo>
                  <a:pt x="2617" y="33"/>
                  <a:pt x="2770" y="17"/>
                  <a:pt x="2931" y="9"/>
                </a:cubicBezTo>
                <a:cubicBezTo>
                  <a:pt x="3044" y="0"/>
                  <a:pt x="3044" y="0"/>
                  <a:pt x="3044" y="0"/>
                </a:cubicBezTo>
                <a:cubicBezTo>
                  <a:pt x="3165" y="0"/>
                  <a:pt x="3165" y="0"/>
                  <a:pt x="3165" y="0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221" y="9"/>
                  <a:pt x="3221" y="9"/>
                  <a:pt x="3221" y="9"/>
                </a:cubicBezTo>
                <a:cubicBezTo>
                  <a:pt x="3278" y="9"/>
                  <a:pt x="3278" y="9"/>
                  <a:pt x="3278" y="9"/>
                </a:cubicBezTo>
                <a:cubicBezTo>
                  <a:pt x="3342" y="17"/>
                  <a:pt x="3342" y="17"/>
                  <a:pt x="3342" y="17"/>
                </a:cubicBezTo>
                <a:cubicBezTo>
                  <a:pt x="3358" y="17"/>
                  <a:pt x="3374" y="17"/>
                  <a:pt x="3398" y="17"/>
                </a:cubicBezTo>
                <a:cubicBezTo>
                  <a:pt x="3551" y="33"/>
                  <a:pt x="3704" y="65"/>
                  <a:pt x="3857" y="105"/>
                </a:cubicBezTo>
                <a:cubicBezTo>
                  <a:pt x="4154" y="194"/>
                  <a:pt x="4444" y="331"/>
                  <a:pt x="4694" y="524"/>
                </a:cubicBezTo>
                <a:cubicBezTo>
                  <a:pt x="4943" y="709"/>
                  <a:pt x="5153" y="950"/>
                  <a:pt x="5314" y="1216"/>
                </a:cubicBezTo>
                <a:cubicBezTo>
                  <a:pt x="5483" y="1482"/>
                  <a:pt x="5587" y="1780"/>
                  <a:pt x="5644" y="2085"/>
                </a:cubicBezTo>
                <a:cubicBezTo>
                  <a:pt x="5700" y="2399"/>
                  <a:pt x="5692" y="2713"/>
                  <a:pt x="5636" y="3018"/>
                </a:cubicBezTo>
                <a:cubicBezTo>
                  <a:pt x="5620" y="3075"/>
                  <a:pt x="5620" y="3075"/>
                  <a:pt x="5620" y="3075"/>
                </a:cubicBezTo>
                <a:cubicBezTo>
                  <a:pt x="5603" y="3131"/>
                  <a:pt x="5603" y="3131"/>
                  <a:pt x="5603" y="3131"/>
                </a:cubicBezTo>
                <a:cubicBezTo>
                  <a:pt x="5595" y="3172"/>
                  <a:pt x="5579" y="3212"/>
                  <a:pt x="5571" y="3244"/>
                </a:cubicBezTo>
                <a:cubicBezTo>
                  <a:pt x="5563" y="3268"/>
                  <a:pt x="5555" y="3284"/>
                  <a:pt x="5555" y="3300"/>
                </a:cubicBezTo>
                <a:cubicBezTo>
                  <a:pt x="5547" y="3324"/>
                  <a:pt x="5539" y="3341"/>
                  <a:pt x="5531" y="3357"/>
                </a:cubicBezTo>
                <a:cubicBezTo>
                  <a:pt x="5515" y="3397"/>
                  <a:pt x="5507" y="3429"/>
                  <a:pt x="5483" y="3469"/>
                </a:cubicBezTo>
                <a:cubicBezTo>
                  <a:pt x="5450" y="3542"/>
                  <a:pt x="5418" y="3606"/>
                  <a:pt x="5378" y="3671"/>
                </a:cubicBezTo>
                <a:cubicBezTo>
                  <a:pt x="5346" y="3727"/>
                  <a:pt x="5346" y="3727"/>
                  <a:pt x="5346" y="3727"/>
                </a:cubicBezTo>
                <a:cubicBezTo>
                  <a:pt x="5338" y="3735"/>
                  <a:pt x="5338" y="3743"/>
                  <a:pt x="5330" y="3751"/>
                </a:cubicBezTo>
                <a:cubicBezTo>
                  <a:pt x="5314" y="3775"/>
                  <a:pt x="5314" y="3775"/>
                  <a:pt x="5314" y="3775"/>
                </a:cubicBezTo>
                <a:cubicBezTo>
                  <a:pt x="5281" y="3824"/>
                  <a:pt x="5281" y="3824"/>
                  <a:pt x="5281" y="3824"/>
                </a:cubicBezTo>
                <a:cubicBezTo>
                  <a:pt x="5241" y="3864"/>
                  <a:pt x="5241" y="3864"/>
                  <a:pt x="5241" y="3864"/>
                </a:cubicBezTo>
                <a:cubicBezTo>
                  <a:pt x="5225" y="3888"/>
                  <a:pt x="5225" y="3888"/>
                  <a:pt x="5225" y="3888"/>
                </a:cubicBezTo>
                <a:cubicBezTo>
                  <a:pt x="5209" y="3912"/>
                  <a:pt x="5209" y="3912"/>
                  <a:pt x="5209" y="3912"/>
                </a:cubicBezTo>
                <a:cubicBezTo>
                  <a:pt x="5169" y="3960"/>
                  <a:pt x="5169" y="3960"/>
                  <a:pt x="5169" y="3960"/>
                </a:cubicBezTo>
                <a:cubicBezTo>
                  <a:pt x="5128" y="4001"/>
                  <a:pt x="5128" y="4001"/>
                  <a:pt x="5128" y="4001"/>
                </a:cubicBezTo>
                <a:cubicBezTo>
                  <a:pt x="5112" y="4025"/>
                  <a:pt x="5112" y="4025"/>
                  <a:pt x="5112" y="4025"/>
                </a:cubicBezTo>
                <a:cubicBezTo>
                  <a:pt x="5088" y="4049"/>
                  <a:pt x="5088" y="4049"/>
                  <a:pt x="5088" y="4049"/>
                </a:cubicBezTo>
                <a:cubicBezTo>
                  <a:pt x="5048" y="4089"/>
                  <a:pt x="5048" y="4089"/>
                  <a:pt x="5048" y="4089"/>
                </a:cubicBezTo>
                <a:cubicBezTo>
                  <a:pt x="4999" y="4130"/>
                  <a:pt x="4999" y="4130"/>
                  <a:pt x="4999" y="4130"/>
                </a:cubicBezTo>
                <a:cubicBezTo>
                  <a:pt x="4983" y="4146"/>
                  <a:pt x="4983" y="4146"/>
                  <a:pt x="4983" y="4146"/>
                </a:cubicBezTo>
                <a:cubicBezTo>
                  <a:pt x="4959" y="4170"/>
                  <a:pt x="4959" y="4170"/>
                  <a:pt x="4959" y="4170"/>
                </a:cubicBezTo>
                <a:cubicBezTo>
                  <a:pt x="4911" y="4202"/>
                  <a:pt x="4911" y="4202"/>
                  <a:pt x="4911" y="4202"/>
                </a:cubicBezTo>
                <a:cubicBezTo>
                  <a:pt x="4871" y="4242"/>
                  <a:pt x="4871" y="4242"/>
                  <a:pt x="4871" y="4242"/>
                </a:cubicBezTo>
                <a:cubicBezTo>
                  <a:pt x="4847" y="4258"/>
                  <a:pt x="4847" y="4258"/>
                  <a:pt x="4847" y="4258"/>
                </a:cubicBezTo>
                <a:cubicBezTo>
                  <a:pt x="4822" y="4274"/>
                  <a:pt x="4822" y="4274"/>
                  <a:pt x="4822" y="4274"/>
                </a:cubicBezTo>
                <a:cubicBezTo>
                  <a:pt x="4774" y="4307"/>
                  <a:pt x="4774" y="4307"/>
                  <a:pt x="4774" y="4307"/>
                </a:cubicBezTo>
                <a:cubicBezTo>
                  <a:pt x="4726" y="4339"/>
                  <a:pt x="4726" y="4339"/>
                  <a:pt x="4726" y="4339"/>
                </a:cubicBezTo>
                <a:cubicBezTo>
                  <a:pt x="4718" y="4347"/>
                  <a:pt x="4710" y="4355"/>
                  <a:pt x="4702" y="4355"/>
                </a:cubicBezTo>
                <a:cubicBezTo>
                  <a:pt x="4677" y="4371"/>
                  <a:pt x="4677" y="4371"/>
                  <a:pt x="4677" y="4371"/>
                </a:cubicBezTo>
                <a:cubicBezTo>
                  <a:pt x="4621" y="4403"/>
                  <a:pt x="4621" y="4403"/>
                  <a:pt x="4621" y="4403"/>
                </a:cubicBezTo>
                <a:cubicBezTo>
                  <a:pt x="4573" y="4435"/>
                  <a:pt x="4573" y="4435"/>
                  <a:pt x="4573" y="4435"/>
                </a:cubicBezTo>
                <a:cubicBezTo>
                  <a:pt x="4565" y="4435"/>
                  <a:pt x="4557" y="4443"/>
                  <a:pt x="4549" y="4443"/>
                </a:cubicBezTo>
                <a:cubicBezTo>
                  <a:pt x="4516" y="4460"/>
                  <a:pt x="4516" y="4460"/>
                  <a:pt x="4516" y="4460"/>
                </a:cubicBezTo>
                <a:cubicBezTo>
                  <a:pt x="4468" y="4484"/>
                  <a:pt x="4468" y="4484"/>
                  <a:pt x="4468" y="4484"/>
                </a:cubicBezTo>
                <a:cubicBezTo>
                  <a:pt x="4412" y="4508"/>
                  <a:pt x="4412" y="4508"/>
                  <a:pt x="4412" y="4508"/>
                </a:cubicBezTo>
                <a:cubicBezTo>
                  <a:pt x="4404" y="4508"/>
                  <a:pt x="4396" y="4516"/>
                  <a:pt x="4388" y="4516"/>
                </a:cubicBezTo>
                <a:cubicBezTo>
                  <a:pt x="4355" y="4532"/>
                  <a:pt x="4355" y="4532"/>
                  <a:pt x="4355" y="4532"/>
                </a:cubicBezTo>
                <a:cubicBezTo>
                  <a:pt x="4307" y="4548"/>
                  <a:pt x="4307" y="4548"/>
                  <a:pt x="4307" y="4548"/>
                </a:cubicBezTo>
                <a:cubicBezTo>
                  <a:pt x="4251" y="4572"/>
                  <a:pt x="4251" y="4572"/>
                  <a:pt x="4251" y="4572"/>
                </a:cubicBezTo>
                <a:cubicBezTo>
                  <a:pt x="4243" y="4572"/>
                  <a:pt x="4226" y="4580"/>
                  <a:pt x="4219" y="4580"/>
                </a:cubicBezTo>
                <a:cubicBezTo>
                  <a:pt x="4194" y="4588"/>
                  <a:pt x="4194" y="4588"/>
                  <a:pt x="4194" y="4588"/>
                </a:cubicBezTo>
                <a:cubicBezTo>
                  <a:pt x="4138" y="4604"/>
                  <a:pt x="4138" y="4604"/>
                  <a:pt x="4138" y="4604"/>
                </a:cubicBezTo>
                <a:cubicBezTo>
                  <a:pt x="4082" y="4621"/>
                  <a:pt x="4082" y="4621"/>
                  <a:pt x="4082" y="4621"/>
                </a:cubicBezTo>
                <a:cubicBezTo>
                  <a:pt x="4049" y="4629"/>
                  <a:pt x="4049" y="4629"/>
                  <a:pt x="4049" y="4629"/>
                </a:cubicBezTo>
                <a:cubicBezTo>
                  <a:pt x="4017" y="4629"/>
                  <a:pt x="4017" y="4629"/>
                  <a:pt x="4017" y="4629"/>
                </a:cubicBezTo>
                <a:cubicBezTo>
                  <a:pt x="3961" y="4645"/>
                  <a:pt x="3961" y="4645"/>
                  <a:pt x="3961" y="4645"/>
                </a:cubicBezTo>
                <a:cubicBezTo>
                  <a:pt x="3905" y="4653"/>
                  <a:pt x="3905" y="4653"/>
                  <a:pt x="3905" y="4653"/>
                </a:cubicBezTo>
                <a:cubicBezTo>
                  <a:pt x="3873" y="4653"/>
                  <a:pt x="3873" y="4653"/>
                  <a:pt x="3873" y="4653"/>
                </a:cubicBezTo>
                <a:cubicBezTo>
                  <a:pt x="3849" y="4661"/>
                  <a:pt x="3849" y="4661"/>
                  <a:pt x="3849" y="4661"/>
                </a:cubicBezTo>
                <a:cubicBezTo>
                  <a:pt x="3793" y="4669"/>
                  <a:pt x="3793" y="4669"/>
                  <a:pt x="3793" y="4669"/>
                </a:cubicBezTo>
                <a:cubicBezTo>
                  <a:pt x="3728" y="4669"/>
                  <a:pt x="3728" y="4669"/>
                  <a:pt x="3728" y="4669"/>
                </a:cubicBezTo>
                <a:cubicBezTo>
                  <a:pt x="3688" y="4677"/>
                  <a:pt x="3656" y="4669"/>
                  <a:pt x="3616" y="4677"/>
                </a:cubicBezTo>
                <a:cubicBezTo>
                  <a:pt x="3535" y="4677"/>
                  <a:pt x="3455" y="4669"/>
                  <a:pt x="3374" y="4661"/>
                </a:cubicBezTo>
                <a:cubicBezTo>
                  <a:pt x="3302" y="4653"/>
                  <a:pt x="3221" y="4637"/>
                  <a:pt x="3149" y="4621"/>
                </a:cubicBezTo>
                <a:cubicBezTo>
                  <a:pt x="3068" y="4604"/>
                  <a:pt x="2996" y="4580"/>
                  <a:pt x="2923" y="4556"/>
                </a:cubicBezTo>
                <a:cubicBezTo>
                  <a:pt x="2883" y="4540"/>
                  <a:pt x="2851" y="4524"/>
                  <a:pt x="2810" y="4508"/>
                </a:cubicBezTo>
                <a:cubicBezTo>
                  <a:pt x="2754" y="4484"/>
                  <a:pt x="2754" y="4484"/>
                  <a:pt x="2754" y="4484"/>
                </a:cubicBezTo>
                <a:cubicBezTo>
                  <a:pt x="2746" y="4476"/>
                  <a:pt x="2738" y="4476"/>
                  <a:pt x="2730" y="4468"/>
                </a:cubicBezTo>
                <a:cubicBezTo>
                  <a:pt x="2706" y="4452"/>
                  <a:pt x="2706" y="4452"/>
                  <a:pt x="2706" y="4452"/>
                </a:cubicBezTo>
                <a:cubicBezTo>
                  <a:pt x="2633" y="4419"/>
                  <a:pt x="2569" y="4371"/>
                  <a:pt x="2505" y="4331"/>
                </a:cubicBezTo>
                <a:cubicBezTo>
                  <a:pt x="2464" y="4291"/>
                  <a:pt x="2464" y="4291"/>
                  <a:pt x="2464" y="4291"/>
                </a:cubicBezTo>
                <a:cubicBezTo>
                  <a:pt x="2448" y="4282"/>
                  <a:pt x="2432" y="4266"/>
                  <a:pt x="2416" y="4250"/>
                </a:cubicBezTo>
                <a:cubicBezTo>
                  <a:pt x="2392" y="4234"/>
                  <a:pt x="2392" y="4234"/>
                  <a:pt x="2392" y="4234"/>
                </a:cubicBezTo>
                <a:cubicBezTo>
                  <a:pt x="2384" y="4226"/>
                  <a:pt x="2376" y="4218"/>
                  <a:pt x="2368" y="4218"/>
                </a:cubicBezTo>
                <a:cubicBezTo>
                  <a:pt x="2327" y="4178"/>
                  <a:pt x="2327" y="4178"/>
                  <a:pt x="2327" y="4178"/>
                </a:cubicBezTo>
                <a:cubicBezTo>
                  <a:pt x="2215" y="4065"/>
                  <a:pt x="2118" y="3936"/>
                  <a:pt x="2037" y="3799"/>
                </a:cubicBezTo>
                <a:cubicBezTo>
                  <a:pt x="2021" y="3767"/>
                  <a:pt x="2005" y="3735"/>
                  <a:pt x="1981" y="3695"/>
                </a:cubicBezTo>
                <a:cubicBezTo>
                  <a:pt x="1973" y="3679"/>
                  <a:pt x="1965" y="3663"/>
                  <a:pt x="1957" y="3647"/>
                </a:cubicBezTo>
                <a:cubicBezTo>
                  <a:pt x="1949" y="3614"/>
                  <a:pt x="1949" y="3614"/>
                  <a:pt x="1949" y="3614"/>
                </a:cubicBezTo>
                <a:cubicBezTo>
                  <a:pt x="1941" y="3606"/>
                  <a:pt x="1941" y="3598"/>
                  <a:pt x="1933" y="3590"/>
                </a:cubicBezTo>
                <a:cubicBezTo>
                  <a:pt x="1917" y="3534"/>
                  <a:pt x="1917" y="3534"/>
                  <a:pt x="1917" y="3534"/>
                </a:cubicBezTo>
                <a:cubicBezTo>
                  <a:pt x="1893" y="3477"/>
                  <a:pt x="1893" y="3477"/>
                  <a:pt x="1893" y="3477"/>
                </a:cubicBezTo>
                <a:cubicBezTo>
                  <a:pt x="1893" y="3469"/>
                  <a:pt x="1893" y="3461"/>
                  <a:pt x="1885" y="3453"/>
                </a:cubicBezTo>
                <a:cubicBezTo>
                  <a:pt x="1876" y="3421"/>
                  <a:pt x="1876" y="3421"/>
                  <a:pt x="1876" y="3421"/>
                </a:cubicBezTo>
                <a:cubicBezTo>
                  <a:pt x="1876" y="3405"/>
                  <a:pt x="1868" y="3389"/>
                  <a:pt x="1860" y="3365"/>
                </a:cubicBezTo>
                <a:cubicBezTo>
                  <a:pt x="1852" y="3324"/>
                  <a:pt x="1844" y="3292"/>
                  <a:pt x="1836" y="3252"/>
                </a:cubicBezTo>
                <a:cubicBezTo>
                  <a:pt x="1828" y="3212"/>
                  <a:pt x="1828" y="3172"/>
                  <a:pt x="1820" y="3131"/>
                </a:cubicBezTo>
                <a:cubicBezTo>
                  <a:pt x="1820" y="3115"/>
                  <a:pt x="1820" y="3091"/>
                  <a:pt x="1812" y="3075"/>
                </a:cubicBezTo>
                <a:cubicBezTo>
                  <a:pt x="1812" y="3043"/>
                  <a:pt x="1812" y="3043"/>
                  <a:pt x="1812" y="3043"/>
                </a:cubicBezTo>
                <a:cubicBezTo>
                  <a:pt x="1812" y="3035"/>
                  <a:pt x="1812" y="3026"/>
                  <a:pt x="1812" y="3018"/>
                </a:cubicBezTo>
                <a:cubicBezTo>
                  <a:pt x="1812" y="2954"/>
                  <a:pt x="1812" y="2954"/>
                  <a:pt x="1812" y="2954"/>
                </a:cubicBezTo>
                <a:cubicBezTo>
                  <a:pt x="1812" y="2898"/>
                  <a:pt x="1812" y="2898"/>
                  <a:pt x="1812" y="2898"/>
                </a:cubicBezTo>
                <a:cubicBezTo>
                  <a:pt x="1812" y="2882"/>
                  <a:pt x="1812" y="2857"/>
                  <a:pt x="1812" y="2841"/>
                </a:cubicBezTo>
                <a:cubicBezTo>
                  <a:pt x="1812" y="2817"/>
                  <a:pt x="1812" y="2801"/>
                  <a:pt x="1820" y="2777"/>
                </a:cubicBezTo>
                <a:cubicBezTo>
                  <a:pt x="1820" y="2737"/>
                  <a:pt x="1828" y="2704"/>
                  <a:pt x="1836" y="2664"/>
                </a:cubicBezTo>
                <a:cubicBezTo>
                  <a:pt x="1836" y="2632"/>
                  <a:pt x="1836" y="2632"/>
                  <a:pt x="1836" y="2632"/>
                </a:cubicBezTo>
                <a:cubicBezTo>
                  <a:pt x="1836" y="2624"/>
                  <a:pt x="1844" y="2616"/>
                  <a:pt x="1844" y="2608"/>
                </a:cubicBezTo>
                <a:cubicBezTo>
                  <a:pt x="1860" y="2543"/>
                  <a:pt x="1860" y="2543"/>
                  <a:pt x="1860" y="2543"/>
                </a:cubicBezTo>
                <a:cubicBezTo>
                  <a:pt x="1868" y="2511"/>
                  <a:pt x="1876" y="2471"/>
                  <a:pt x="1893" y="2431"/>
                </a:cubicBezTo>
                <a:cubicBezTo>
                  <a:pt x="1917" y="2358"/>
                  <a:pt x="1949" y="2286"/>
                  <a:pt x="1981" y="2213"/>
                </a:cubicBezTo>
                <a:cubicBezTo>
                  <a:pt x="2021" y="2149"/>
                  <a:pt x="2062" y="2077"/>
                  <a:pt x="2110" y="2013"/>
                </a:cubicBezTo>
                <a:cubicBezTo>
                  <a:pt x="2158" y="1957"/>
                  <a:pt x="2207" y="1892"/>
                  <a:pt x="2271" y="1844"/>
                </a:cubicBezTo>
                <a:cubicBezTo>
                  <a:pt x="2327" y="1788"/>
                  <a:pt x="2384" y="1739"/>
                  <a:pt x="2456" y="1691"/>
                </a:cubicBezTo>
                <a:cubicBezTo>
                  <a:pt x="2585" y="1603"/>
                  <a:pt x="2730" y="1538"/>
                  <a:pt x="2883" y="1498"/>
                </a:cubicBezTo>
                <a:cubicBezTo>
                  <a:pt x="3036" y="1449"/>
                  <a:pt x="3197" y="1434"/>
                  <a:pt x="3350" y="1441"/>
                </a:cubicBezTo>
                <a:cubicBezTo>
                  <a:pt x="3431" y="1449"/>
                  <a:pt x="3511" y="1458"/>
                  <a:pt x="3583" y="1482"/>
                </a:cubicBezTo>
                <a:cubicBezTo>
                  <a:pt x="3664" y="1498"/>
                  <a:pt x="3736" y="1522"/>
                  <a:pt x="3809" y="1554"/>
                </a:cubicBezTo>
                <a:cubicBezTo>
                  <a:pt x="3953" y="1619"/>
                  <a:pt x="4090" y="1715"/>
                  <a:pt x="4194" y="1828"/>
                </a:cubicBezTo>
                <a:cubicBezTo>
                  <a:pt x="4307" y="1949"/>
                  <a:pt x="4388" y="2085"/>
                  <a:pt x="4452" y="2230"/>
                </a:cubicBezTo>
                <a:cubicBezTo>
                  <a:pt x="4508" y="2374"/>
                  <a:pt x="4533" y="2535"/>
                  <a:pt x="4533" y="2696"/>
                </a:cubicBezTo>
                <a:cubicBezTo>
                  <a:pt x="4533" y="2777"/>
                  <a:pt x="4516" y="2857"/>
                  <a:pt x="4500" y="2930"/>
                </a:cubicBezTo>
                <a:cubicBezTo>
                  <a:pt x="4484" y="3010"/>
                  <a:pt x="4460" y="3083"/>
                  <a:pt x="4428" y="3155"/>
                </a:cubicBezTo>
                <a:cubicBezTo>
                  <a:pt x="4388" y="3228"/>
                  <a:pt x="4347" y="3300"/>
                  <a:pt x="4299" y="3357"/>
                </a:cubicBezTo>
                <a:cubicBezTo>
                  <a:pt x="4251" y="3421"/>
                  <a:pt x="4194" y="3477"/>
                  <a:pt x="4130" y="3526"/>
                </a:cubicBezTo>
                <a:cubicBezTo>
                  <a:pt x="4001" y="3630"/>
                  <a:pt x="3857" y="3695"/>
                  <a:pt x="3696" y="3727"/>
                </a:cubicBezTo>
                <a:cubicBezTo>
                  <a:pt x="3543" y="3767"/>
                  <a:pt x="3382" y="3759"/>
                  <a:pt x="3221" y="3719"/>
                </a:cubicBezTo>
                <a:cubicBezTo>
                  <a:pt x="3068" y="3679"/>
                  <a:pt x="2923" y="3598"/>
                  <a:pt x="2810" y="3486"/>
                </a:cubicBezTo>
                <a:cubicBezTo>
                  <a:pt x="2754" y="3429"/>
                  <a:pt x="2706" y="3365"/>
                  <a:pt x="2666" y="3292"/>
                </a:cubicBezTo>
                <a:cubicBezTo>
                  <a:pt x="2649" y="3260"/>
                  <a:pt x="2625" y="3220"/>
                  <a:pt x="2609" y="3187"/>
                </a:cubicBezTo>
                <a:cubicBezTo>
                  <a:pt x="2609" y="3172"/>
                  <a:pt x="2609" y="3164"/>
                  <a:pt x="2601" y="3155"/>
                </a:cubicBezTo>
                <a:cubicBezTo>
                  <a:pt x="2601" y="3147"/>
                  <a:pt x="2593" y="3139"/>
                  <a:pt x="2593" y="3123"/>
                </a:cubicBezTo>
                <a:cubicBezTo>
                  <a:pt x="2585" y="3107"/>
                  <a:pt x="2585" y="3083"/>
                  <a:pt x="2585" y="3059"/>
                </a:cubicBezTo>
                <a:cubicBezTo>
                  <a:pt x="2577" y="2978"/>
                  <a:pt x="2609" y="2890"/>
                  <a:pt x="2666" y="2825"/>
                </a:cubicBezTo>
                <a:cubicBezTo>
                  <a:pt x="2682" y="2809"/>
                  <a:pt x="2698" y="2793"/>
                  <a:pt x="2714" y="2785"/>
                </a:cubicBezTo>
                <a:cubicBezTo>
                  <a:pt x="2730" y="2769"/>
                  <a:pt x="2746" y="2761"/>
                  <a:pt x="2762" y="2745"/>
                </a:cubicBezTo>
                <a:cubicBezTo>
                  <a:pt x="2786" y="2737"/>
                  <a:pt x="2802" y="2729"/>
                  <a:pt x="2827" y="2729"/>
                </a:cubicBezTo>
                <a:cubicBezTo>
                  <a:pt x="2835" y="2721"/>
                  <a:pt x="2843" y="2721"/>
                  <a:pt x="2859" y="2721"/>
                </a:cubicBezTo>
                <a:cubicBezTo>
                  <a:pt x="2867" y="2721"/>
                  <a:pt x="2875" y="2713"/>
                  <a:pt x="2891" y="2713"/>
                </a:cubicBezTo>
                <a:cubicBezTo>
                  <a:pt x="2907" y="2713"/>
                  <a:pt x="2931" y="2713"/>
                  <a:pt x="2955" y="2721"/>
                </a:cubicBezTo>
                <a:cubicBezTo>
                  <a:pt x="2971" y="2721"/>
                  <a:pt x="2971" y="2721"/>
                  <a:pt x="2971" y="2721"/>
                </a:cubicBezTo>
                <a:cubicBezTo>
                  <a:pt x="2980" y="2721"/>
                  <a:pt x="2980" y="2721"/>
                  <a:pt x="2980" y="2721"/>
                </a:cubicBezTo>
                <a:cubicBezTo>
                  <a:pt x="2988" y="2721"/>
                  <a:pt x="2996" y="2729"/>
                  <a:pt x="2996" y="2729"/>
                </a:cubicBezTo>
                <a:cubicBezTo>
                  <a:pt x="3004" y="2729"/>
                  <a:pt x="3012" y="2729"/>
                  <a:pt x="3012" y="2729"/>
                </a:cubicBezTo>
                <a:cubicBezTo>
                  <a:pt x="3036" y="2737"/>
                  <a:pt x="3052" y="2745"/>
                  <a:pt x="3076" y="2753"/>
                </a:cubicBezTo>
                <a:cubicBezTo>
                  <a:pt x="3092" y="2761"/>
                  <a:pt x="3108" y="2777"/>
                  <a:pt x="3124" y="2793"/>
                </a:cubicBezTo>
                <a:cubicBezTo>
                  <a:pt x="3165" y="2817"/>
                  <a:pt x="3189" y="2849"/>
                  <a:pt x="3213" y="2890"/>
                </a:cubicBezTo>
                <a:cubicBezTo>
                  <a:pt x="3213" y="2898"/>
                  <a:pt x="3221" y="2906"/>
                  <a:pt x="3221" y="2914"/>
                </a:cubicBezTo>
                <a:cubicBezTo>
                  <a:pt x="3237" y="2946"/>
                  <a:pt x="3237" y="2946"/>
                  <a:pt x="3237" y="2946"/>
                </a:cubicBezTo>
                <a:cubicBezTo>
                  <a:pt x="3245" y="2962"/>
                  <a:pt x="3253" y="2970"/>
                  <a:pt x="3261" y="2986"/>
                </a:cubicBezTo>
                <a:cubicBezTo>
                  <a:pt x="3286" y="3018"/>
                  <a:pt x="3310" y="3035"/>
                  <a:pt x="3342" y="3051"/>
                </a:cubicBezTo>
                <a:cubicBezTo>
                  <a:pt x="3350" y="3059"/>
                  <a:pt x="3366" y="3067"/>
                  <a:pt x="3382" y="3075"/>
                </a:cubicBezTo>
                <a:cubicBezTo>
                  <a:pt x="3398" y="3075"/>
                  <a:pt x="3406" y="3075"/>
                  <a:pt x="3414" y="3083"/>
                </a:cubicBezTo>
                <a:cubicBezTo>
                  <a:pt x="3422" y="3083"/>
                  <a:pt x="3431" y="3083"/>
                  <a:pt x="3439" y="3083"/>
                </a:cubicBezTo>
                <a:cubicBezTo>
                  <a:pt x="3511" y="3091"/>
                  <a:pt x="3583" y="3083"/>
                  <a:pt x="3648" y="3051"/>
                </a:cubicBezTo>
                <a:cubicBezTo>
                  <a:pt x="3664" y="3043"/>
                  <a:pt x="3680" y="3035"/>
                  <a:pt x="3696" y="3018"/>
                </a:cubicBezTo>
                <a:cubicBezTo>
                  <a:pt x="3704" y="3010"/>
                  <a:pt x="3720" y="3003"/>
                  <a:pt x="3736" y="2986"/>
                </a:cubicBezTo>
                <a:cubicBezTo>
                  <a:pt x="3761" y="2962"/>
                  <a:pt x="3785" y="2930"/>
                  <a:pt x="3801" y="2906"/>
                </a:cubicBezTo>
                <a:cubicBezTo>
                  <a:pt x="3817" y="2874"/>
                  <a:pt x="3833" y="2841"/>
                  <a:pt x="3849" y="2801"/>
                </a:cubicBezTo>
                <a:cubicBezTo>
                  <a:pt x="3849" y="2785"/>
                  <a:pt x="3857" y="2769"/>
                  <a:pt x="3857" y="2753"/>
                </a:cubicBezTo>
                <a:cubicBezTo>
                  <a:pt x="3865" y="2737"/>
                  <a:pt x="3865" y="2713"/>
                  <a:pt x="3865" y="2696"/>
                </a:cubicBezTo>
                <a:cubicBezTo>
                  <a:pt x="3873" y="2624"/>
                  <a:pt x="3857" y="2552"/>
                  <a:pt x="3833" y="2479"/>
                </a:cubicBezTo>
                <a:cubicBezTo>
                  <a:pt x="3809" y="2415"/>
                  <a:pt x="3769" y="2350"/>
                  <a:pt x="3720" y="2294"/>
                </a:cubicBezTo>
                <a:cubicBezTo>
                  <a:pt x="3672" y="2238"/>
                  <a:pt x="3616" y="2197"/>
                  <a:pt x="3543" y="2165"/>
                </a:cubicBezTo>
                <a:cubicBezTo>
                  <a:pt x="3511" y="2149"/>
                  <a:pt x="3479" y="2133"/>
                  <a:pt x="3439" y="2125"/>
                </a:cubicBezTo>
                <a:cubicBezTo>
                  <a:pt x="3422" y="2125"/>
                  <a:pt x="3406" y="2117"/>
                  <a:pt x="3390" y="2117"/>
                </a:cubicBezTo>
                <a:cubicBezTo>
                  <a:pt x="3366" y="2117"/>
                  <a:pt x="3350" y="2109"/>
                  <a:pt x="3334" y="2109"/>
                </a:cubicBezTo>
                <a:cubicBezTo>
                  <a:pt x="3181" y="2093"/>
                  <a:pt x="3036" y="2125"/>
                  <a:pt x="2899" y="2197"/>
                </a:cubicBezTo>
                <a:cubicBezTo>
                  <a:pt x="2770" y="2262"/>
                  <a:pt x="2658" y="2374"/>
                  <a:pt x="2585" y="2503"/>
                </a:cubicBezTo>
                <a:cubicBezTo>
                  <a:pt x="2545" y="2568"/>
                  <a:pt x="2521" y="2640"/>
                  <a:pt x="2505" y="2713"/>
                </a:cubicBezTo>
                <a:cubicBezTo>
                  <a:pt x="2488" y="2785"/>
                  <a:pt x="2472" y="2857"/>
                  <a:pt x="2472" y="2930"/>
                </a:cubicBezTo>
                <a:cubicBezTo>
                  <a:pt x="2472" y="3010"/>
                  <a:pt x="2480" y="3083"/>
                  <a:pt x="2497" y="3155"/>
                </a:cubicBezTo>
                <a:cubicBezTo>
                  <a:pt x="2513" y="3228"/>
                  <a:pt x="2537" y="3300"/>
                  <a:pt x="2569" y="3373"/>
                </a:cubicBezTo>
                <a:cubicBezTo>
                  <a:pt x="2625" y="3510"/>
                  <a:pt x="2714" y="3630"/>
                  <a:pt x="2827" y="3735"/>
                </a:cubicBezTo>
                <a:cubicBezTo>
                  <a:pt x="2939" y="3832"/>
                  <a:pt x="3076" y="3912"/>
                  <a:pt x="3213" y="3952"/>
                </a:cubicBezTo>
                <a:cubicBezTo>
                  <a:pt x="3237" y="3960"/>
                  <a:pt x="3253" y="3969"/>
                  <a:pt x="3270" y="3969"/>
                </a:cubicBezTo>
                <a:cubicBezTo>
                  <a:pt x="3286" y="3977"/>
                  <a:pt x="3310" y="3977"/>
                  <a:pt x="3326" y="3985"/>
                </a:cubicBezTo>
                <a:cubicBezTo>
                  <a:pt x="3334" y="3985"/>
                  <a:pt x="3342" y="3985"/>
                  <a:pt x="3350" y="3985"/>
                </a:cubicBezTo>
                <a:cubicBezTo>
                  <a:pt x="3382" y="3993"/>
                  <a:pt x="3382" y="3993"/>
                  <a:pt x="3382" y="3993"/>
                </a:cubicBezTo>
                <a:cubicBezTo>
                  <a:pt x="3406" y="4001"/>
                  <a:pt x="3406" y="4001"/>
                  <a:pt x="3406" y="4001"/>
                </a:cubicBezTo>
                <a:cubicBezTo>
                  <a:pt x="3439" y="4001"/>
                  <a:pt x="3439" y="4001"/>
                  <a:pt x="3439" y="4001"/>
                </a:cubicBezTo>
                <a:cubicBezTo>
                  <a:pt x="3463" y="4001"/>
                  <a:pt x="3463" y="4001"/>
                  <a:pt x="3463" y="4001"/>
                </a:cubicBezTo>
                <a:cubicBezTo>
                  <a:pt x="3479" y="4009"/>
                  <a:pt x="3487" y="4009"/>
                  <a:pt x="3495" y="4009"/>
                </a:cubicBezTo>
                <a:cubicBezTo>
                  <a:pt x="3551" y="4009"/>
                  <a:pt x="3551" y="4009"/>
                  <a:pt x="3551" y="4009"/>
                </a:cubicBezTo>
                <a:cubicBezTo>
                  <a:pt x="3592" y="4009"/>
                  <a:pt x="3624" y="4009"/>
                  <a:pt x="3664" y="4009"/>
                </a:cubicBezTo>
                <a:cubicBezTo>
                  <a:pt x="3736" y="4009"/>
                  <a:pt x="3817" y="4001"/>
                  <a:pt x="3889" y="3985"/>
                </a:cubicBezTo>
                <a:cubicBezTo>
                  <a:pt x="3961" y="3969"/>
                  <a:pt x="4033" y="3944"/>
                  <a:pt x="4106" y="3920"/>
                </a:cubicBezTo>
                <a:cubicBezTo>
                  <a:pt x="4178" y="3888"/>
                  <a:pt x="4243" y="3856"/>
                  <a:pt x="4307" y="3816"/>
                </a:cubicBezTo>
                <a:cubicBezTo>
                  <a:pt x="4380" y="3783"/>
                  <a:pt x="4436" y="3735"/>
                  <a:pt x="4500" y="3687"/>
                </a:cubicBezTo>
                <a:cubicBezTo>
                  <a:pt x="4613" y="3590"/>
                  <a:pt x="4718" y="3477"/>
                  <a:pt x="4798" y="3349"/>
                </a:cubicBezTo>
                <a:cubicBezTo>
                  <a:pt x="4814" y="3324"/>
                  <a:pt x="4814" y="3324"/>
                  <a:pt x="4814" y="3324"/>
                </a:cubicBezTo>
                <a:cubicBezTo>
                  <a:pt x="4814" y="3316"/>
                  <a:pt x="4822" y="3308"/>
                  <a:pt x="4822" y="3300"/>
                </a:cubicBezTo>
                <a:cubicBezTo>
                  <a:pt x="4830" y="3284"/>
                  <a:pt x="4847" y="3268"/>
                  <a:pt x="4855" y="3252"/>
                </a:cubicBezTo>
                <a:cubicBezTo>
                  <a:pt x="4879" y="3204"/>
                  <a:pt x="4879" y="3204"/>
                  <a:pt x="4879" y="3204"/>
                </a:cubicBezTo>
                <a:cubicBezTo>
                  <a:pt x="4903" y="3147"/>
                  <a:pt x="4903" y="3147"/>
                  <a:pt x="4903" y="3147"/>
                </a:cubicBezTo>
                <a:cubicBezTo>
                  <a:pt x="4927" y="3083"/>
                  <a:pt x="4951" y="3010"/>
                  <a:pt x="4975" y="2938"/>
                </a:cubicBezTo>
                <a:cubicBezTo>
                  <a:pt x="5008" y="2785"/>
                  <a:pt x="5024" y="2632"/>
                  <a:pt x="5024" y="2479"/>
                </a:cubicBezTo>
                <a:cubicBezTo>
                  <a:pt x="5016" y="2326"/>
                  <a:pt x="4991" y="2181"/>
                  <a:pt x="4951" y="2029"/>
                </a:cubicBezTo>
                <a:cubicBezTo>
                  <a:pt x="4871" y="1739"/>
                  <a:pt x="4718" y="1466"/>
                  <a:pt x="4508" y="1248"/>
                </a:cubicBezTo>
                <a:cubicBezTo>
                  <a:pt x="4492" y="1232"/>
                  <a:pt x="4484" y="1216"/>
                  <a:pt x="4468" y="1208"/>
                </a:cubicBezTo>
                <a:cubicBezTo>
                  <a:pt x="4428" y="1168"/>
                  <a:pt x="4428" y="1168"/>
                  <a:pt x="4428" y="1168"/>
                </a:cubicBezTo>
                <a:cubicBezTo>
                  <a:pt x="4404" y="1144"/>
                  <a:pt x="4404" y="1144"/>
                  <a:pt x="4404" y="1144"/>
                </a:cubicBezTo>
                <a:cubicBezTo>
                  <a:pt x="4388" y="1127"/>
                  <a:pt x="4388" y="1127"/>
                  <a:pt x="4388" y="1127"/>
                </a:cubicBezTo>
                <a:cubicBezTo>
                  <a:pt x="4339" y="1087"/>
                  <a:pt x="4339" y="1087"/>
                  <a:pt x="4339" y="1087"/>
                </a:cubicBezTo>
                <a:cubicBezTo>
                  <a:pt x="4283" y="1047"/>
                  <a:pt x="4226" y="999"/>
                  <a:pt x="4154" y="958"/>
                </a:cubicBezTo>
                <a:cubicBezTo>
                  <a:pt x="4098" y="918"/>
                  <a:pt x="4025" y="878"/>
                  <a:pt x="3961" y="846"/>
                </a:cubicBezTo>
                <a:cubicBezTo>
                  <a:pt x="3889" y="814"/>
                  <a:pt x="3817" y="789"/>
                  <a:pt x="3744" y="765"/>
                </a:cubicBezTo>
                <a:cubicBezTo>
                  <a:pt x="3672" y="741"/>
                  <a:pt x="3600" y="725"/>
                  <a:pt x="3527" y="709"/>
                </a:cubicBezTo>
                <a:cubicBezTo>
                  <a:pt x="3487" y="701"/>
                  <a:pt x="3455" y="693"/>
                  <a:pt x="3414" y="685"/>
                </a:cubicBezTo>
                <a:cubicBezTo>
                  <a:pt x="3398" y="685"/>
                  <a:pt x="3398" y="685"/>
                  <a:pt x="3398" y="685"/>
                </a:cubicBezTo>
                <a:cubicBezTo>
                  <a:pt x="3382" y="685"/>
                  <a:pt x="3382" y="685"/>
                  <a:pt x="3382" y="685"/>
                </a:cubicBezTo>
                <a:cubicBezTo>
                  <a:pt x="3358" y="685"/>
                  <a:pt x="3358" y="685"/>
                  <a:pt x="3358" y="685"/>
                </a:cubicBezTo>
                <a:cubicBezTo>
                  <a:pt x="3302" y="677"/>
                  <a:pt x="3302" y="677"/>
                  <a:pt x="3302" y="677"/>
                </a:cubicBezTo>
                <a:cubicBezTo>
                  <a:pt x="3149" y="661"/>
                  <a:pt x="2996" y="661"/>
                  <a:pt x="2843" y="677"/>
                </a:cubicBezTo>
                <a:cubicBezTo>
                  <a:pt x="2537" y="709"/>
                  <a:pt x="2239" y="797"/>
                  <a:pt x="1973" y="934"/>
                </a:cubicBezTo>
                <a:cubicBezTo>
                  <a:pt x="1699" y="1079"/>
                  <a:pt x="1458" y="1272"/>
                  <a:pt x="1256" y="1498"/>
                </a:cubicBezTo>
                <a:cubicBezTo>
                  <a:pt x="1055" y="1731"/>
                  <a:pt x="902" y="2005"/>
                  <a:pt x="806" y="2294"/>
                </a:cubicBezTo>
                <a:cubicBezTo>
                  <a:pt x="757" y="2439"/>
                  <a:pt x="725" y="2584"/>
                  <a:pt x="701" y="2737"/>
                </a:cubicBezTo>
                <a:cubicBezTo>
                  <a:pt x="701" y="2753"/>
                  <a:pt x="701" y="2777"/>
                  <a:pt x="693" y="2793"/>
                </a:cubicBezTo>
                <a:cubicBezTo>
                  <a:pt x="693" y="2849"/>
                  <a:pt x="693" y="2849"/>
                  <a:pt x="693" y="2849"/>
                </a:cubicBezTo>
                <a:cubicBezTo>
                  <a:pt x="685" y="2906"/>
                  <a:pt x="685" y="2906"/>
                  <a:pt x="685" y="2906"/>
                </a:cubicBezTo>
                <a:cubicBezTo>
                  <a:pt x="677" y="2962"/>
                  <a:pt x="677" y="2962"/>
                  <a:pt x="677" y="2962"/>
                </a:cubicBezTo>
                <a:cubicBezTo>
                  <a:pt x="677" y="3018"/>
                  <a:pt x="677" y="3018"/>
                  <a:pt x="677" y="3018"/>
                </a:cubicBezTo>
                <a:cubicBezTo>
                  <a:pt x="677" y="3043"/>
                  <a:pt x="669" y="3059"/>
                  <a:pt x="669" y="3083"/>
                </a:cubicBezTo>
                <a:cubicBezTo>
                  <a:pt x="669" y="3196"/>
                  <a:pt x="669" y="3196"/>
                  <a:pt x="669" y="3196"/>
                </a:cubicBezTo>
                <a:cubicBezTo>
                  <a:pt x="669" y="3349"/>
                  <a:pt x="685" y="3502"/>
                  <a:pt x="709" y="3655"/>
                </a:cubicBezTo>
                <a:cubicBezTo>
                  <a:pt x="733" y="3799"/>
                  <a:pt x="765" y="3952"/>
                  <a:pt x="814" y="4097"/>
                </a:cubicBezTo>
                <a:cubicBezTo>
                  <a:pt x="991" y="4685"/>
                  <a:pt x="1353" y="5208"/>
                  <a:pt x="1836" y="5587"/>
                </a:cubicBezTo>
                <a:cubicBezTo>
                  <a:pt x="2078" y="5780"/>
                  <a:pt x="2344" y="5933"/>
                  <a:pt x="2633" y="6046"/>
                </a:cubicBezTo>
                <a:cubicBezTo>
                  <a:pt x="2770" y="6102"/>
                  <a:pt x="2923" y="6142"/>
                  <a:pt x="3068" y="6174"/>
                </a:cubicBezTo>
                <a:cubicBezTo>
                  <a:pt x="3124" y="6182"/>
                  <a:pt x="3124" y="6182"/>
                  <a:pt x="3124" y="6182"/>
                </a:cubicBezTo>
                <a:cubicBezTo>
                  <a:pt x="3141" y="6191"/>
                  <a:pt x="3165" y="6199"/>
                  <a:pt x="3181" y="6199"/>
                </a:cubicBezTo>
                <a:cubicBezTo>
                  <a:pt x="3293" y="6215"/>
                  <a:pt x="3293" y="6215"/>
                  <a:pt x="3293" y="6215"/>
                </a:cubicBezTo>
                <a:cubicBezTo>
                  <a:pt x="3350" y="6223"/>
                  <a:pt x="3350" y="6223"/>
                  <a:pt x="3350" y="6223"/>
                </a:cubicBezTo>
                <a:cubicBezTo>
                  <a:pt x="3374" y="6231"/>
                  <a:pt x="3390" y="6231"/>
                  <a:pt x="3406" y="6231"/>
                </a:cubicBezTo>
                <a:cubicBezTo>
                  <a:pt x="3519" y="6247"/>
                  <a:pt x="3519" y="6247"/>
                  <a:pt x="3519" y="6247"/>
                </a:cubicBezTo>
                <a:cubicBezTo>
                  <a:pt x="3551" y="6247"/>
                  <a:pt x="3551" y="6247"/>
                  <a:pt x="3551" y="6247"/>
                </a:cubicBezTo>
                <a:cubicBezTo>
                  <a:pt x="3583" y="6255"/>
                  <a:pt x="3583" y="6255"/>
                  <a:pt x="3583" y="6255"/>
                </a:cubicBezTo>
                <a:cubicBezTo>
                  <a:pt x="3640" y="6255"/>
                  <a:pt x="3640" y="6255"/>
                  <a:pt x="3640" y="6255"/>
                </a:cubicBezTo>
                <a:cubicBezTo>
                  <a:pt x="3672" y="6255"/>
                  <a:pt x="3712" y="6263"/>
                  <a:pt x="3753" y="6263"/>
                </a:cubicBezTo>
                <a:cubicBezTo>
                  <a:pt x="3865" y="6263"/>
                  <a:pt x="3865" y="6263"/>
                  <a:pt x="3865" y="6263"/>
                </a:cubicBezTo>
                <a:cubicBezTo>
                  <a:pt x="3922" y="6263"/>
                  <a:pt x="3922" y="6263"/>
                  <a:pt x="3922" y="6263"/>
                </a:cubicBezTo>
                <a:cubicBezTo>
                  <a:pt x="3938" y="6263"/>
                  <a:pt x="3946" y="6263"/>
                  <a:pt x="3953" y="6263"/>
                </a:cubicBezTo>
                <a:cubicBezTo>
                  <a:pt x="3985" y="6263"/>
                  <a:pt x="3985" y="6263"/>
                  <a:pt x="3985" y="6263"/>
                </a:cubicBezTo>
                <a:cubicBezTo>
                  <a:pt x="4098" y="6263"/>
                  <a:pt x="4098" y="6263"/>
                  <a:pt x="4098" y="6263"/>
                </a:cubicBezTo>
                <a:cubicBezTo>
                  <a:pt x="4122" y="6263"/>
                  <a:pt x="4122" y="6263"/>
                  <a:pt x="4122" y="6263"/>
                </a:cubicBezTo>
                <a:cubicBezTo>
                  <a:pt x="4138" y="6263"/>
                  <a:pt x="4146" y="6255"/>
                  <a:pt x="4154" y="6255"/>
                </a:cubicBezTo>
                <a:cubicBezTo>
                  <a:pt x="4211" y="6255"/>
                  <a:pt x="4211" y="6255"/>
                  <a:pt x="4211" y="6255"/>
                </a:cubicBezTo>
                <a:cubicBezTo>
                  <a:pt x="4251" y="6247"/>
                  <a:pt x="4291" y="6247"/>
                  <a:pt x="4323" y="6247"/>
                </a:cubicBezTo>
                <a:cubicBezTo>
                  <a:pt x="4436" y="6231"/>
                  <a:pt x="4436" y="6231"/>
                  <a:pt x="4436" y="6231"/>
                </a:cubicBezTo>
                <a:cubicBezTo>
                  <a:pt x="4500" y="6223"/>
                  <a:pt x="4500" y="6223"/>
                  <a:pt x="4500" y="6223"/>
                </a:cubicBezTo>
                <a:cubicBezTo>
                  <a:pt x="4516" y="6215"/>
                  <a:pt x="4533" y="6215"/>
                  <a:pt x="4557" y="6215"/>
                </a:cubicBezTo>
                <a:cubicBezTo>
                  <a:pt x="4669" y="6191"/>
                  <a:pt x="4669" y="6191"/>
                  <a:pt x="4669" y="6191"/>
                </a:cubicBezTo>
                <a:cubicBezTo>
                  <a:pt x="4694" y="6182"/>
                  <a:pt x="4694" y="6182"/>
                  <a:pt x="4694" y="6182"/>
                </a:cubicBezTo>
                <a:cubicBezTo>
                  <a:pt x="4726" y="6182"/>
                  <a:pt x="4726" y="6182"/>
                  <a:pt x="4726" y="6182"/>
                </a:cubicBezTo>
                <a:cubicBezTo>
                  <a:pt x="4782" y="6166"/>
                  <a:pt x="4782" y="6166"/>
                  <a:pt x="4782" y="6166"/>
                </a:cubicBezTo>
                <a:cubicBezTo>
                  <a:pt x="4814" y="6158"/>
                  <a:pt x="4855" y="6150"/>
                  <a:pt x="4887" y="6142"/>
                </a:cubicBezTo>
                <a:cubicBezTo>
                  <a:pt x="5040" y="6102"/>
                  <a:pt x="5185" y="6054"/>
                  <a:pt x="5330" y="5997"/>
                </a:cubicBezTo>
                <a:cubicBezTo>
                  <a:pt x="5362" y="5981"/>
                  <a:pt x="5402" y="5965"/>
                  <a:pt x="5434" y="5949"/>
                </a:cubicBezTo>
                <a:cubicBezTo>
                  <a:pt x="5539" y="5909"/>
                  <a:pt x="5539" y="5909"/>
                  <a:pt x="5539" y="5909"/>
                </a:cubicBezTo>
                <a:cubicBezTo>
                  <a:pt x="5595" y="5885"/>
                  <a:pt x="5595" y="5885"/>
                  <a:pt x="5595" y="5885"/>
                </a:cubicBezTo>
                <a:cubicBezTo>
                  <a:pt x="5611" y="5877"/>
                  <a:pt x="5628" y="5860"/>
                  <a:pt x="5644" y="5852"/>
                </a:cubicBezTo>
                <a:cubicBezTo>
                  <a:pt x="5748" y="5804"/>
                  <a:pt x="5748" y="5804"/>
                  <a:pt x="5748" y="5804"/>
                </a:cubicBezTo>
                <a:cubicBezTo>
                  <a:pt x="5772" y="5788"/>
                  <a:pt x="5772" y="5788"/>
                  <a:pt x="5772" y="5788"/>
                </a:cubicBezTo>
                <a:cubicBezTo>
                  <a:pt x="5797" y="5772"/>
                  <a:pt x="5797" y="5772"/>
                  <a:pt x="5797" y="5772"/>
                </a:cubicBezTo>
                <a:cubicBezTo>
                  <a:pt x="5845" y="5748"/>
                  <a:pt x="5845" y="5748"/>
                  <a:pt x="5845" y="5748"/>
                </a:cubicBezTo>
                <a:cubicBezTo>
                  <a:pt x="5877" y="5724"/>
                  <a:pt x="5909" y="5708"/>
                  <a:pt x="5942" y="5691"/>
                </a:cubicBezTo>
                <a:cubicBezTo>
                  <a:pt x="6038" y="5627"/>
                  <a:pt x="6038" y="5627"/>
                  <a:pt x="6038" y="5627"/>
                </a:cubicBezTo>
                <a:cubicBezTo>
                  <a:pt x="6071" y="5603"/>
                  <a:pt x="6103" y="5587"/>
                  <a:pt x="6135" y="5563"/>
                </a:cubicBezTo>
                <a:cubicBezTo>
                  <a:pt x="6231" y="5498"/>
                  <a:pt x="6231" y="5498"/>
                  <a:pt x="6231" y="5498"/>
                </a:cubicBezTo>
                <a:cubicBezTo>
                  <a:pt x="6248" y="5482"/>
                  <a:pt x="6264" y="5474"/>
                  <a:pt x="6280" y="5458"/>
                </a:cubicBezTo>
                <a:cubicBezTo>
                  <a:pt x="6320" y="5426"/>
                  <a:pt x="6320" y="5426"/>
                  <a:pt x="6320" y="5426"/>
                </a:cubicBezTo>
                <a:cubicBezTo>
                  <a:pt x="6368" y="5394"/>
                  <a:pt x="6368" y="5394"/>
                  <a:pt x="6368" y="5394"/>
                </a:cubicBezTo>
                <a:cubicBezTo>
                  <a:pt x="6393" y="5369"/>
                  <a:pt x="6393" y="5369"/>
                  <a:pt x="6393" y="5369"/>
                </a:cubicBezTo>
                <a:cubicBezTo>
                  <a:pt x="6409" y="5353"/>
                  <a:pt x="6409" y="5353"/>
                  <a:pt x="6409" y="5353"/>
                </a:cubicBezTo>
                <a:cubicBezTo>
                  <a:pt x="6497" y="5281"/>
                  <a:pt x="6497" y="5281"/>
                  <a:pt x="6497" y="5281"/>
                </a:cubicBezTo>
                <a:cubicBezTo>
                  <a:pt x="6521" y="5257"/>
                  <a:pt x="6521" y="5257"/>
                  <a:pt x="6521" y="5257"/>
                </a:cubicBezTo>
                <a:cubicBezTo>
                  <a:pt x="6529" y="5257"/>
                  <a:pt x="6537" y="5249"/>
                  <a:pt x="6545" y="5241"/>
                </a:cubicBezTo>
                <a:cubicBezTo>
                  <a:pt x="6586" y="5200"/>
                  <a:pt x="6586" y="5200"/>
                  <a:pt x="6586" y="5200"/>
                </a:cubicBezTo>
                <a:cubicBezTo>
                  <a:pt x="6626" y="5160"/>
                  <a:pt x="6626" y="5160"/>
                  <a:pt x="6626" y="5160"/>
                </a:cubicBezTo>
                <a:cubicBezTo>
                  <a:pt x="6642" y="5152"/>
                  <a:pt x="6650" y="5136"/>
                  <a:pt x="6666" y="5120"/>
                </a:cubicBezTo>
                <a:cubicBezTo>
                  <a:pt x="6723" y="5064"/>
                  <a:pt x="6771" y="5015"/>
                  <a:pt x="6827" y="4959"/>
                </a:cubicBezTo>
                <a:cubicBezTo>
                  <a:pt x="6932" y="4846"/>
                  <a:pt x="7021" y="4717"/>
                  <a:pt x="7109" y="4596"/>
                </a:cubicBezTo>
                <a:cubicBezTo>
                  <a:pt x="7149" y="4532"/>
                  <a:pt x="7198" y="4468"/>
                  <a:pt x="7238" y="4403"/>
                </a:cubicBezTo>
                <a:cubicBezTo>
                  <a:pt x="7270" y="4355"/>
                  <a:pt x="7270" y="4355"/>
                  <a:pt x="7270" y="4355"/>
                </a:cubicBezTo>
                <a:cubicBezTo>
                  <a:pt x="7278" y="4339"/>
                  <a:pt x="7286" y="4323"/>
                  <a:pt x="7294" y="4307"/>
                </a:cubicBezTo>
                <a:cubicBezTo>
                  <a:pt x="7351" y="4202"/>
                  <a:pt x="7351" y="4202"/>
                  <a:pt x="7351" y="4202"/>
                </a:cubicBezTo>
                <a:cubicBezTo>
                  <a:pt x="7359" y="4186"/>
                  <a:pt x="7367" y="4170"/>
                  <a:pt x="7375" y="4154"/>
                </a:cubicBezTo>
                <a:cubicBezTo>
                  <a:pt x="7407" y="4105"/>
                  <a:pt x="7407" y="4105"/>
                  <a:pt x="7407" y="4105"/>
                </a:cubicBezTo>
                <a:cubicBezTo>
                  <a:pt x="7423" y="4065"/>
                  <a:pt x="7439" y="4033"/>
                  <a:pt x="7455" y="4001"/>
                </a:cubicBezTo>
                <a:cubicBezTo>
                  <a:pt x="7504" y="3896"/>
                  <a:pt x="7504" y="3896"/>
                  <a:pt x="7504" y="3896"/>
                </a:cubicBezTo>
                <a:cubicBezTo>
                  <a:pt x="7512" y="3880"/>
                  <a:pt x="7520" y="3856"/>
                  <a:pt x="7520" y="3840"/>
                </a:cubicBezTo>
                <a:cubicBezTo>
                  <a:pt x="7544" y="3791"/>
                  <a:pt x="7544" y="3791"/>
                  <a:pt x="7544" y="3791"/>
                </a:cubicBezTo>
                <a:cubicBezTo>
                  <a:pt x="7560" y="3751"/>
                  <a:pt x="7576" y="3719"/>
                  <a:pt x="7584" y="3679"/>
                </a:cubicBezTo>
                <a:cubicBezTo>
                  <a:pt x="7624" y="3574"/>
                  <a:pt x="7624" y="3574"/>
                  <a:pt x="7624" y="3574"/>
                </a:cubicBezTo>
                <a:cubicBezTo>
                  <a:pt x="7624" y="3550"/>
                  <a:pt x="7632" y="3534"/>
                  <a:pt x="7640" y="3518"/>
                </a:cubicBezTo>
                <a:cubicBezTo>
                  <a:pt x="7657" y="3461"/>
                  <a:pt x="7657" y="3461"/>
                  <a:pt x="7657" y="3461"/>
                </a:cubicBezTo>
                <a:cubicBezTo>
                  <a:pt x="7689" y="3349"/>
                  <a:pt x="7689" y="3349"/>
                  <a:pt x="7689" y="3349"/>
                </a:cubicBezTo>
                <a:cubicBezTo>
                  <a:pt x="7793" y="3381"/>
                  <a:pt x="7793" y="3381"/>
                  <a:pt x="7793" y="3381"/>
                </a:cubicBezTo>
                <a:cubicBezTo>
                  <a:pt x="7761" y="3494"/>
                  <a:pt x="7761" y="3494"/>
                  <a:pt x="7761" y="3494"/>
                </a:cubicBezTo>
                <a:cubicBezTo>
                  <a:pt x="7745" y="3550"/>
                  <a:pt x="7745" y="3550"/>
                  <a:pt x="7745" y="3550"/>
                </a:cubicBezTo>
                <a:cubicBezTo>
                  <a:pt x="7737" y="3566"/>
                  <a:pt x="7729" y="3582"/>
                  <a:pt x="7721" y="3606"/>
                </a:cubicBezTo>
                <a:cubicBezTo>
                  <a:pt x="7689" y="3719"/>
                  <a:pt x="7689" y="3719"/>
                  <a:pt x="7689" y="3719"/>
                </a:cubicBezTo>
                <a:cubicBezTo>
                  <a:pt x="7673" y="3751"/>
                  <a:pt x="7657" y="3791"/>
                  <a:pt x="7640" y="3824"/>
                </a:cubicBezTo>
                <a:cubicBezTo>
                  <a:pt x="7624" y="3880"/>
                  <a:pt x="7624" y="3880"/>
                  <a:pt x="7624" y="3880"/>
                </a:cubicBezTo>
                <a:cubicBezTo>
                  <a:pt x="7616" y="3896"/>
                  <a:pt x="7608" y="3920"/>
                  <a:pt x="7600" y="3936"/>
                </a:cubicBezTo>
                <a:cubicBezTo>
                  <a:pt x="7552" y="4041"/>
                  <a:pt x="7552" y="4041"/>
                  <a:pt x="7552" y="4041"/>
                </a:cubicBezTo>
                <a:cubicBezTo>
                  <a:pt x="7536" y="4081"/>
                  <a:pt x="7520" y="4113"/>
                  <a:pt x="7496" y="4154"/>
                </a:cubicBezTo>
                <a:cubicBezTo>
                  <a:pt x="7471" y="4202"/>
                  <a:pt x="7471" y="4202"/>
                  <a:pt x="7471" y="4202"/>
                </a:cubicBezTo>
                <a:cubicBezTo>
                  <a:pt x="7463" y="4218"/>
                  <a:pt x="7455" y="4234"/>
                  <a:pt x="7447" y="4258"/>
                </a:cubicBezTo>
                <a:cubicBezTo>
                  <a:pt x="7391" y="4355"/>
                  <a:pt x="7391" y="4355"/>
                  <a:pt x="7391" y="4355"/>
                </a:cubicBezTo>
                <a:cubicBezTo>
                  <a:pt x="7375" y="4379"/>
                  <a:pt x="7367" y="4395"/>
                  <a:pt x="7359" y="4411"/>
                </a:cubicBezTo>
                <a:cubicBezTo>
                  <a:pt x="7327" y="4460"/>
                  <a:pt x="7327" y="4460"/>
                  <a:pt x="7327" y="4460"/>
                </a:cubicBezTo>
                <a:cubicBezTo>
                  <a:pt x="7286" y="4524"/>
                  <a:pt x="7238" y="4588"/>
                  <a:pt x="7198" y="4653"/>
                </a:cubicBezTo>
                <a:cubicBezTo>
                  <a:pt x="7101" y="4782"/>
                  <a:pt x="7013" y="4911"/>
                  <a:pt x="6900" y="5023"/>
                </a:cubicBezTo>
                <a:cubicBezTo>
                  <a:pt x="6851" y="5088"/>
                  <a:pt x="6795" y="5136"/>
                  <a:pt x="6739" y="5192"/>
                </a:cubicBezTo>
                <a:cubicBezTo>
                  <a:pt x="6723" y="5208"/>
                  <a:pt x="6714" y="5225"/>
                  <a:pt x="6698" y="5241"/>
                </a:cubicBezTo>
                <a:cubicBezTo>
                  <a:pt x="6650" y="5281"/>
                  <a:pt x="6650" y="5281"/>
                  <a:pt x="6650" y="5281"/>
                </a:cubicBezTo>
                <a:cubicBezTo>
                  <a:pt x="6610" y="5321"/>
                  <a:pt x="6610" y="5321"/>
                  <a:pt x="6610" y="5321"/>
                </a:cubicBezTo>
                <a:cubicBezTo>
                  <a:pt x="6602" y="5321"/>
                  <a:pt x="6594" y="5329"/>
                  <a:pt x="6586" y="5337"/>
                </a:cubicBezTo>
                <a:cubicBezTo>
                  <a:pt x="6570" y="5353"/>
                  <a:pt x="6570" y="5353"/>
                  <a:pt x="6570" y="5353"/>
                </a:cubicBezTo>
                <a:cubicBezTo>
                  <a:pt x="6481" y="5434"/>
                  <a:pt x="6481" y="5434"/>
                  <a:pt x="6481" y="5434"/>
                </a:cubicBezTo>
                <a:cubicBezTo>
                  <a:pt x="6457" y="5450"/>
                  <a:pt x="6457" y="5450"/>
                  <a:pt x="6457" y="5450"/>
                </a:cubicBezTo>
                <a:cubicBezTo>
                  <a:pt x="6433" y="5474"/>
                  <a:pt x="6433" y="5474"/>
                  <a:pt x="6433" y="5474"/>
                </a:cubicBezTo>
                <a:cubicBezTo>
                  <a:pt x="6384" y="5506"/>
                  <a:pt x="6384" y="5506"/>
                  <a:pt x="6384" y="5506"/>
                </a:cubicBezTo>
                <a:cubicBezTo>
                  <a:pt x="6336" y="5547"/>
                  <a:pt x="6336" y="5547"/>
                  <a:pt x="6336" y="5547"/>
                </a:cubicBezTo>
                <a:cubicBezTo>
                  <a:pt x="6320" y="5555"/>
                  <a:pt x="6304" y="5571"/>
                  <a:pt x="6288" y="5579"/>
                </a:cubicBezTo>
                <a:cubicBezTo>
                  <a:pt x="6191" y="5643"/>
                  <a:pt x="6191" y="5643"/>
                  <a:pt x="6191" y="5643"/>
                </a:cubicBezTo>
                <a:cubicBezTo>
                  <a:pt x="5933" y="5828"/>
                  <a:pt x="5660" y="5973"/>
                  <a:pt x="5362" y="6086"/>
                </a:cubicBezTo>
                <a:cubicBezTo>
                  <a:pt x="5217" y="6150"/>
                  <a:pt x="5064" y="6191"/>
                  <a:pt x="4919" y="6239"/>
                </a:cubicBezTo>
                <a:cubicBezTo>
                  <a:pt x="4879" y="6247"/>
                  <a:pt x="4838" y="6255"/>
                  <a:pt x="4798" y="6263"/>
                </a:cubicBezTo>
                <a:cubicBezTo>
                  <a:pt x="4742" y="6279"/>
                  <a:pt x="4742" y="6279"/>
                  <a:pt x="4742" y="6279"/>
                </a:cubicBezTo>
                <a:cubicBezTo>
                  <a:pt x="4718" y="6279"/>
                  <a:pt x="4718" y="6279"/>
                  <a:pt x="4718" y="6279"/>
                </a:cubicBezTo>
                <a:cubicBezTo>
                  <a:pt x="4686" y="6287"/>
                  <a:pt x="4686" y="6287"/>
                  <a:pt x="4686" y="6287"/>
                </a:cubicBezTo>
                <a:cubicBezTo>
                  <a:pt x="4573" y="6311"/>
                  <a:pt x="4573" y="6311"/>
                  <a:pt x="4573" y="6311"/>
                </a:cubicBezTo>
                <a:cubicBezTo>
                  <a:pt x="4549" y="6311"/>
                  <a:pt x="4533" y="6320"/>
                  <a:pt x="4508" y="6320"/>
                </a:cubicBezTo>
                <a:cubicBezTo>
                  <a:pt x="4452" y="6327"/>
                  <a:pt x="4452" y="6327"/>
                  <a:pt x="4452" y="6327"/>
                </a:cubicBezTo>
                <a:cubicBezTo>
                  <a:pt x="4339" y="6343"/>
                  <a:pt x="4339" y="6343"/>
                  <a:pt x="4339" y="6343"/>
                </a:cubicBezTo>
                <a:cubicBezTo>
                  <a:pt x="4299" y="6343"/>
                  <a:pt x="4259" y="6352"/>
                  <a:pt x="4219" y="6352"/>
                </a:cubicBezTo>
                <a:cubicBezTo>
                  <a:pt x="4162" y="6360"/>
                  <a:pt x="4162" y="6360"/>
                  <a:pt x="4162" y="6360"/>
                </a:cubicBezTo>
                <a:cubicBezTo>
                  <a:pt x="4154" y="6360"/>
                  <a:pt x="4138" y="6360"/>
                  <a:pt x="4130" y="6360"/>
                </a:cubicBezTo>
                <a:cubicBezTo>
                  <a:pt x="4098" y="6360"/>
                  <a:pt x="4098" y="6360"/>
                  <a:pt x="4098" y="6360"/>
                </a:cubicBezTo>
                <a:cubicBezTo>
                  <a:pt x="3985" y="6360"/>
                  <a:pt x="3985" y="6360"/>
                  <a:pt x="3985" y="6360"/>
                </a:cubicBezTo>
                <a:cubicBezTo>
                  <a:pt x="3953" y="6360"/>
                  <a:pt x="3953" y="6360"/>
                  <a:pt x="3953" y="6360"/>
                </a:cubicBezTo>
                <a:cubicBezTo>
                  <a:pt x="3946" y="6368"/>
                  <a:pt x="3938" y="6368"/>
                  <a:pt x="3922" y="6360"/>
                </a:cubicBezTo>
                <a:cubicBezTo>
                  <a:pt x="3865" y="6360"/>
                  <a:pt x="3865" y="6360"/>
                  <a:pt x="3865" y="6360"/>
                </a:cubicBezTo>
                <a:cubicBezTo>
                  <a:pt x="3744" y="6360"/>
                  <a:pt x="3744" y="6360"/>
                  <a:pt x="3744" y="6360"/>
                </a:cubicBezTo>
                <a:cubicBezTo>
                  <a:pt x="3712" y="6360"/>
                  <a:pt x="3672" y="6352"/>
                  <a:pt x="3632" y="6352"/>
                </a:cubicBezTo>
                <a:cubicBezTo>
                  <a:pt x="3575" y="6352"/>
                  <a:pt x="3575" y="6352"/>
                  <a:pt x="3575" y="6352"/>
                </a:cubicBezTo>
                <a:cubicBezTo>
                  <a:pt x="3543" y="6343"/>
                  <a:pt x="3543" y="6343"/>
                  <a:pt x="3543" y="6343"/>
                </a:cubicBezTo>
                <a:cubicBezTo>
                  <a:pt x="3511" y="6343"/>
                  <a:pt x="3511" y="6343"/>
                  <a:pt x="3511" y="6343"/>
                </a:cubicBezTo>
                <a:cubicBezTo>
                  <a:pt x="3398" y="6327"/>
                  <a:pt x="3398" y="6327"/>
                  <a:pt x="3398" y="6327"/>
                </a:cubicBezTo>
                <a:cubicBezTo>
                  <a:pt x="3374" y="6327"/>
                  <a:pt x="3358" y="6327"/>
                  <a:pt x="3334" y="6320"/>
                </a:cubicBezTo>
                <a:cubicBezTo>
                  <a:pt x="3278" y="6311"/>
                  <a:pt x="3278" y="6311"/>
                  <a:pt x="3278" y="6311"/>
                </a:cubicBezTo>
                <a:cubicBezTo>
                  <a:pt x="3165" y="6295"/>
                  <a:pt x="3165" y="6295"/>
                  <a:pt x="3165" y="6295"/>
                </a:cubicBezTo>
                <a:cubicBezTo>
                  <a:pt x="3141" y="6287"/>
                  <a:pt x="3124" y="6287"/>
                  <a:pt x="3108" y="6279"/>
                </a:cubicBezTo>
                <a:cubicBezTo>
                  <a:pt x="3044" y="6271"/>
                  <a:pt x="3044" y="6271"/>
                  <a:pt x="3044" y="6271"/>
                </a:cubicBezTo>
                <a:cubicBezTo>
                  <a:pt x="2891" y="6231"/>
                  <a:pt x="2746" y="6191"/>
                  <a:pt x="2593" y="6134"/>
                </a:cubicBezTo>
                <a:cubicBezTo>
                  <a:pt x="2303" y="6021"/>
                  <a:pt x="2021" y="5860"/>
                  <a:pt x="1780" y="5659"/>
                </a:cubicBezTo>
                <a:cubicBezTo>
                  <a:pt x="1281" y="5273"/>
                  <a:pt x="910" y="4725"/>
                  <a:pt x="725" y="4121"/>
                </a:cubicBezTo>
                <a:cubicBezTo>
                  <a:pt x="677" y="3977"/>
                  <a:pt x="645" y="3824"/>
                  <a:pt x="620" y="3663"/>
                </a:cubicBezTo>
                <a:cubicBezTo>
                  <a:pt x="596" y="3510"/>
                  <a:pt x="580" y="3349"/>
                  <a:pt x="580" y="3196"/>
                </a:cubicBezTo>
                <a:cubicBezTo>
                  <a:pt x="580" y="3075"/>
                  <a:pt x="580" y="3075"/>
                  <a:pt x="580" y="3075"/>
                </a:cubicBezTo>
                <a:cubicBezTo>
                  <a:pt x="580" y="3059"/>
                  <a:pt x="588" y="3035"/>
                  <a:pt x="588" y="3018"/>
                </a:cubicBezTo>
                <a:cubicBezTo>
                  <a:pt x="588" y="2962"/>
                  <a:pt x="588" y="2962"/>
                  <a:pt x="588" y="2962"/>
                </a:cubicBezTo>
                <a:cubicBezTo>
                  <a:pt x="596" y="2898"/>
                  <a:pt x="596" y="2898"/>
                  <a:pt x="596" y="2898"/>
                </a:cubicBezTo>
                <a:cubicBezTo>
                  <a:pt x="604" y="2841"/>
                  <a:pt x="604" y="2841"/>
                  <a:pt x="604" y="2841"/>
                </a:cubicBezTo>
                <a:cubicBezTo>
                  <a:pt x="612" y="2785"/>
                  <a:pt x="612" y="2785"/>
                  <a:pt x="612" y="2785"/>
                </a:cubicBezTo>
                <a:cubicBezTo>
                  <a:pt x="612" y="2761"/>
                  <a:pt x="612" y="2745"/>
                  <a:pt x="620" y="2721"/>
                </a:cubicBezTo>
                <a:cubicBezTo>
                  <a:pt x="637" y="2568"/>
                  <a:pt x="677" y="2415"/>
                  <a:pt x="725" y="2262"/>
                </a:cubicBezTo>
                <a:cubicBezTo>
                  <a:pt x="830" y="1965"/>
                  <a:pt x="983" y="1683"/>
                  <a:pt x="1192" y="1449"/>
                </a:cubicBezTo>
                <a:cubicBezTo>
                  <a:pt x="1402" y="1208"/>
                  <a:pt x="1651" y="1007"/>
                  <a:pt x="1933" y="862"/>
                </a:cubicBezTo>
                <a:cubicBezTo>
                  <a:pt x="2488" y="572"/>
                  <a:pt x="3165" y="500"/>
                  <a:pt x="3769" y="685"/>
                </a:cubicBezTo>
                <a:cubicBezTo>
                  <a:pt x="3849" y="709"/>
                  <a:pt x="3922" y="741"/>
                  <a:pt x="3993" y="773"/>
                </a:cubicBezTo>
                <a:cubicBezTo>
                  <a:pt x="4065" y="814"/>
                  <a:pt x="4130" y="846"/>
                  <a:pt x="4203" y="894"/>
                </a:cubicBezTo>
                <a:cubicBezTo>
                  <a:pt x="4267" y="934"/>
                  <a:pt x="4331" y="983"/>
                  <a:pt x="4396" y="1031"/>
                </a:cubicBezTo>
                <a:cubicBezTo>
                  <a:pt x="4436" y="1071"/>
                  <a:pt x="4436" y="1071"/>
                  <a:pt x="4436" y="1071"/>
                </a:cubicBezTo>
                <a:cubicBezTo>
                  <a:pt x="4460" y="1087"/>
                  <a:pt x="4460" y="1087"/>
                  <a:pt x="4460" y="1087"/>
                </a:cubicBezTo>
                <a:cubicBezTo>
                  <a:pt x="4484" y="1111"/>
                  <a:pt x="4484" y="1111"/>
                  <a:pt x="4484" y="1111"/>
                </a:cubicBezTo>
                <a:cubicBezTo>
                  <a:pt x="4525" y="1152"/>
                  <a:pt x="4525" y="1152"/>
                  <a:pt x="4525" y="1152"/>
                </a:cubicBezTo>
                <a:cubicBezTo>
                  <a:pt x="4541" y="1160"/>
                  <a:pt x="4557" y="1176"/>
                  <a:pt x="4565" y="1192"/>
                </a:cubicBezTo>
                <a:cubicBezTo>
                  <a:pt x="4782" y="1426"/>
                  <a:pt x="4943" y="1707"/>
                  <a:pt x="5032" y="2013"/>
                </a:cubicBezTo>
                <a:cubicBezTo>
                  <a:pt x="5072" y="2165"/>
                  <a:pt x="5096" y="2326"/>
                  <a:pt x="5096" y="2479"/>
                </a:cubicBezTo>
                <a:cubicBezTo>
                  <a:pt x="5096" y="2503"/>
                  <a:pt x="5096" y="2519"/>
                  <a:pt x="5096" y="2543"/>
                </a:cubicBezTo>
                <a:cubicBezTo>
                  <a:pt x="5096" y="2560"/>
                  <a:pt x="5096" y="2576"/>
                  <a:pt x="5096" y="2600"/>
                </a:cubicBezTo>
                <a:cubicBezTo>
                  <a:pt x="5088" y="2656"/>
                  <a:pt x="5088" y="2656"/>
                  <a:pt x="5088" y="2656"/>
                </a:cubicBezTo>
                <a:cubicBezTo>
                  <a:pt x="5088" y="2672"/>
                  <a:pt x="5088" y="2680"/>
                  <a:pt x="5088" y="2688"/>
                </a:cubicBezTo>
                <a:cubicBezTo>
                  <a:pt x="5088" y="2721"/>
                  <a:pt x="5088" y="2721"/>
                  <a:pt x="5088" y="2721"/>
                </a:cubicBezTo>
                <a:cubicBezTo>
                  <a:pt x="5080" y="2777"/>
                  <a:pt x="5080" y="2777"/>
                  <a:pt x="5080" y="2777"/>
                </a:cubicBezTo>
                <a:cubicBezTo>
                  <a:pt x="5072" y="2793"/>
                  <a:pt x="5072" y="2817"/>
                  <a:pt x="5072" y="2833"/>
                </a:cubicBezTo>
                <a:cubicBezTo>
                  <a:pt x="5064" y="2874"/>
                  <a:pt x="5056" y="2914"/>
                  <a:pt x="5048" y="2954"/>
                </a:cubicBezTo>
                <a:cubicBezTo>
                  <a:pt x="5024" y="3026"/>
                  <a:pt x="4999" y="3107"/>
                  <a:pt x="4967" y="3179"/>
                </a:cubicBezTo>
                <a:cubicBezTo>
                  <a:pt x="4943" y="3236"/>
                  <a:pt x="4943" y="3236"/>
                  <a:pt x="4943" y="3236"/>
                </a:cubicBezTo>
                <a:cubicBezTo>
                  <a:pt x="4919" y="3284"/>
                  <a:pt x="4919" y="3284"/>
                  <a:pt x="4919" y="3284"/>
                </a:cubicBezTo>
                <a:cubicBezTo>
                  <a:pt x="4911" y="3308"/>
                  <a:pt x="4903" y="3324"/>
                  <a:pt x="4887" y="3341"/>
                </a:cubicBezTo>
                <a:cubicBezTo>
                  <a:pt x="4887" y="3349"/>
                  <a:pt x="4879" y="3357"/>
                  <a:pt x="4879" y="3365"/>
                </a:cubicBezTo>
                <a:cubicBezTo>
                  <a:pt x="4863" y="3389"/>
                  <a:pt x="4863" y="3389"/>
                  <a:pt x="4863" y="3389"/>
                </a:cubicBezTo>
                <a:cubicBezTo>
                  <a:pt x="4774" y="3526"/>
                  <a:pt x="4669" y="3647"/>
                  <a:pt x="4541" y="3743"/>
                </a:cubicBezTo>
                <a:cubicBezTo>
                  <a:pt x="4484" y="3799"/>
                  <a:pt x="4420" y="3840"/>
                  <a:pt x="4347" y="3880"/>
                </a:cubicBezTo>
                <a:cubicBezTo>
                  <a:pt x="4275" y="3920"/>
                  <a:pt x="4211" y="3960"/>
                  <a:pt x="4130" y="3985"/>
                </a:cubicBezTo>
                <a:cubicBezTo>
                  <a:pt x="4057" y="4017"/>
                  <a:pt x="3985" y="4033"/>
                  <a:pt x="3905" y="4049"/>
                </a:cubicBezTo>
                <a:cubicBezTo>
                  <a:pt x="3825" y="4065"/>
                  <a:pt x="3744" y="4081"/>
                  <a:pt x="3664" y="4081"/>
                </a:cubicBezTo>
                <a:cubicBezTo>
                  <a:pt x="3632" y="4081"/>
                  <a:pt x="3592" y="4081"/>
                  <a:pt x="3551" y="4081"/>
                </a:cubicBezTo>
                <a:cubicBezTo>
                  <a:pt x="3487" y="4081"/>
                  <a:pt x="3487" y="4081"/>
                  <a:pt x="3487" y="4081"/>
                </a:cubicBezTo>
                <a:cubicBezTo>
                  <a:pt x="3479" y="4081"/>
                  <a:pt x="3471" y="4073"/>
                  <a:pt x="3463" y="4073"/>
                </a:cubicBezTo>
                <a:cubicBezTo>
                  <a:pt x="3431" y="4073"/>
                  <a:pt x="3431" y="4073"/>
                  <a:pt x="3431" y="4073"/>
                </a:cubicBezTo>
                <a:cubicBezTo>
                  <a:pt x="3398" y="4065"/>
                  <a:pt x="3398" y="4065"/>
                  <a:pt x="3398" y="4065"/>
                </a:cubicBezTo>
                <a:cubicBezTo>
                  <a:pt x="3374" y="4065"/>
                  <a:pt x="3374" y="4065"/>
                  <a:pt x="3374" y="4065"/>
                </a:cubicBezTo>
                <a:cubicBezTo>
                  <a:pt x="3342" y="4057"/>
                  <a:pt x="3342" y="4057"/>
                  <a:pt x="3342" y="4057"/>
                </a:cubicBezTo>
                <a:cubicBezTo>
                  <a:pt x="3334" y="4057"/>
                  <a:pt x="3318" y="4057"/>
                  <a:pt x="3310" y="4049"/>
                </a:cubicBezTo>
                <a:cubicBezTo>
                  <a:pt x="3293" y="4049"/>
                  <a:pt x="3270" y="4049"/>
                  <a:pt x="3253" y="4041"/>
                </a:cubicBezTo>
                <a:cubicBezTo>
                  <a:pt x="3237" y="4033"/>
                  <a:pt x="3213" y="4033"/>
                  <a:pt x="3197" y="4025"/>
                </a:cubicBezTo>
                <a:cubicBezTo>
                  <a:pt x="3044" y="3977"/>
                  <a:pt x="2899" y="3896"/>
                  <a:pt x="2778" y="3783"/>
                </a:cubicBezTo>
                <a:cubicBezTo>
                  <a:pt x="2666" y="3679"/>
                  <a:pt x="2569" y="3542"/>
                  <a:pt x="2505" y="3397"/>
                </a:cubicBezTo>
                <a:cubicBezTo>
                  <a:pt x="2472" y="3324"/>
                  <a:pt x="2448" y="3252"/>
                  <a:pt x="2432" y="3172"/>
                </a:cubicBezTo>
                <a:cubicBezTo>
                  <a:pt x="2416" y="3091"/>
                  <a:pt x="2408" y="3010"/>
                  <a:pt x="2408" y="2930"/>
                </a:cubicBezTo>
                <a:cubicBezTo>
                  <a:pt x="2408" y="2849"/>
                  <a:pt x="2416" y="2769"/>
                  <a:pt x="2432" y="2696"/>
                </a:cubicBezTo>
                <a:cubicBezTo>
                  <a:pt x="2456" y="2616"/>
                  <a:pt x="2480" y="2535"/>
                  <a:pt x="2521" y="2471"/>
                </a:cubicBezTo>
                <a:cubicBezTo>
                  <a:pt x="2601" y="2326"/>
                  <a:pt x="2722" y="2213"/>
                  <a:pt x="2867" y="2133"/>
                </a:cubicBezTo>
                <a:cubicBezTo>
                  <a:pt x="3012" y="2060"/>
                  <a:pt x="3181" y="2029"/>
                  <a:pt x="3342" y="2045"/>
                </a:cubicBezTo>
                <a:cubicBezTo>
                  <a:pt x="3358" y="2045"/>
                  <a:pt x="3382" y="2045"/>
                  <a:pt x="3398" y="2052"/>
                </a:cubicBezTo>
                <a:cubicBezTo>
                  <a:pt x="3414" y="2052"/>
                  <a:pt x="3439" y="2060"/>
                  <a:pt x="3455" y="2060"/>
                </a:cubicBezTo>
                <a:cubicBezTo>
                  <a:pt x="3495" y="2077"/>
                  <a:pt x="3535" y="2085"/>
                  <a:pt x="3575" y="2101"/>
                </a:cubicBezTo>
                <a:cubicBezTo>
                  <a:pt x="3648" y="2141"/>
                  <a:pt x="3712" y="2189"/>
                  <a:pt x="3769" y="2254"/>
                </a:cubicBezTo>
                <a:cubicBezTo>
                  <a:pt x="3825" y="2310"/>
                  <a:pt x="3865" y="2382"/>
                  <a:pt x="3897" y="2463"/>
                </a:cubicBezTo>
                <a:cubicBezTo>
                  <a:pt x="3922" y="2535"/>
                  <a:pt x="3938" y="2616"/>
                  <a:pt x="3930" y="2704"/>
                </a:cubicBezTo>
                <a:cubicBezTo>
                  <a:pt x="3930" y="2721"/>
                  <a:pt x="3930" y="2745"/>
                  <a:pt x="3922" y="2761"/>
                </a:cubicBezTo>
                <a:cubicBezTo>
                  <a:pt x="3922" y="2785"/>
                  <a:pt x="3914" y="2801"/>
                  <a:pt x="3905" y="2825"/>
                </a:cubicBezTo>
                <a:cubicBezTo>
                  <a:pt x="3897" y="2865"/>
                  <a:pt x="3873" y="2898"/>
                  <a:pt x="3857" y="2938"/>
                </a:cubicBezTo>
                <a:cubicBezTo>
                  <a:pt x="3833" y="2970"/>
                  <a:pt x="3809" y="3003"/>
                  <a:pt x="3777" y="3035"/>
                </a:cubicBezTo>
                <a:cubicBezTo>
                  <a:pt x="3761" y="3051"/>
                  <a:pt x="3744" y="3059"/>
                  <a:pt x="3728" y="3075"/>
                </a:cubicBezTo>
                <a:cubicBezTo>
                  <a:pt x="3712" y="3083"/>
                  <a:pt x="3696" y="3099"/>
                  <a:pt x="3672" y="3107"/>
                </a:cubicBezTo>
                <a:cubicBezTo>
                  <a:pt x="3600" y="3139"/>
                  <a:pt x="3511" y="3155"/>
                  <a:pt x="3431" y="3147"/>
                </a:cubicBezTo>
                <a:cubicBezTo>
                  <a:pt x="3422" y="3147"/>
                  <a:pt x="3406" y="3147"/>
                  <a:pt x="3398" y="3139"/>
                </a:cubicBezTo>
                <a:cubicBezTo>
                  <a:pt x="3390" y="3139"/>
                  <a:pt x="3382" y="3139"/>
                  <a:pt x="3366" y="3131"/>
                </a:cubicBezTo>
                <a:cubicBezTo>
                  <a:pt x="3350" y="3131"/>
                  <a:pt x="3326" y="3123"/>
                  <a:pt x="3310" y="3107"/>
                </a:cubicBezTo>
                <a:cubicBezTo>
                  <a:pt x="3270" y="3091"/>
                  <a:pt x="3237" y="3059"/>
                  <a:pt x="3213" y="3026"/>
                </a:cubicBezTo>
                <a:cubicBezTo>
                  <a:pt x="3197" y="3010"/>
                  <a:pt x="3189" y="2986"/>
                  <a:pt x="3181" y="2970"/>
                </a:cubicBezTo>
                <a:cubicBezTo>
                  <a:pt x="3173" y="2962"/>
                  <a:pt x="3173" y="2962"/>
                  <a:pt x="3173" y="2954"/>
                </a:cubicBezTo>
                <a:cubicBezTo>
                  <a:pt x="3165" y="2938"/>
                  <a:pt x="3165" y="2938"/>
                  <a:pt x="3165" y="2938"/>
                </a:cubicBezTo>
                <a:cubicBezTo>
                  <a:pt x="3165" y="2930"/>
                  <a:pt x="3157" y="2922"/>
                  <a:pt x="3157" y="2922"/>
                </a:cubicBezTo>
                <a:cubicBezTo>
                  <a:pt x="3141" y="2890"/>
                  <a:pt x="3116" y="2857"/>
                  <a:pt x="3092" y="2841"/>
                </a:cubicBezTo>
                <a:cubicBezTo>
                  <a:pt x="3076" y="2825"/>
                  <a:pt x="3060" y="2817"/>
                  <a:pt x="3044" y="2809"/>
                </a:cubicBezTo>
                <a:cubicBezTo>
                  <a:pt x="3028" y="2801"/>
                  <a:pt x="3012" y="2793"/>
                  <a:pt x="2996" y="2793"/>
                </a:cubicBezTo>
                <a:cubicBezTo>
                  <a:pt x="2996" y="2785"/>
                  <a:pt x="2988" y="2785"/>
                  <a:pt x="2988" y="2785"/>
                </a:cubicBezTo>
                <a:cubicBezTo>
                  <a:pt x="2980" y="2785"/>
                  <a:pt x="2980" y="2785"/>
                  <a:pt x="2971" y="2785"/>
                </a:cubicBezTo>
                <a:cubicBezTo>
                  <a:pt x="2955" y="2785"/>
                  <a:pt x="2955" y="2785"/>
                  <a:pt x="2955" y="2785"/>
                </a:cubicBezTo>
                <a:cubicBezTo>
                  <a:pt x="2947" y="2777"/>
                  <a:pt x="2947" y="2777"/>
                  <a:pt x="2947" y="2777"/>
                </a:cubicBezTo>
                <a:cubicBezTo>
                  <a:pt x="2931" y="2777"/>
                  <a:pt x="2907" y="2777"/>
                  <a:pt x="2891" y="2777"/>
                </a:cubicBezTo>
                <a:cubicBezTo>
                  <a:pt x="2827" y="2777"/>
                  <a:pt x="2754" y="2817"/>
                  <a:pt x="2714" y="2865"/>
                </a:cubicBezTo>
                <a:cubicBezTo>
                  <a:pt x="2666" y="2922"/>
                  <a:pt x="2641" y="2986"/>
                  <a:pt x="2641" y="3059"/>
                </a:cubicBezTo>
                <a:cubicBezTo>
                  <a:pt x="2641" y="3075"/>
                  <a:pt x="2649" y="3091"/>
                  <a:pt x="2649" y="3107"/>
                </a:cubicBezTo>
                <a:cubicBezTo>
                  <a:pt x="2649" y="3115"/>
                  <a:pt x="2658" y="3123"/>
                  <a:pt x="2658" y="3131"/>
                </a:cubicBezTo>
                <a:cubicBezTo>
                  <a:pt x="2666" y="3147"/>
                  <a:pt x="2666" y="3155"/>
                  <a:pt x="2666" y="3164"/>
                </a:cubicBezTo>
                <a:cubicBezTo>
                  <a:pt x="2682" y="3196"/>
                  <a:pt x="2698" y="3228"/>
                  <a:pt x="2722" y="3260"/>
                </a:cubicBezTo>
                <a:cubicBezTo>
                  <a:pt x="2754" y="3324"/>
                  <a:pt x="2802" y="3389"/>
                  <a:pt x="2851" y="3437"/>
                </a:cubicBezTo>
                <a:cubicBezTo>
                  <a:pt x="2955" y="3550"/>
                  <a:pt x="3092" y="3622"/>
                  <a:pt x="3237" y="3663"/>
                </a:cubicBezTo>
                <a:cubicBezTo>
                  <a:pt x="3382" y="3703"/>
                  <a:pt x="3535" y="3703"/>
                  <a:pt x="3688" y="3671"/>
                </a:cubicBezTo>
                <a:cubicBezTo>
                  <a:pt x="3833" y="3638"/>
                  <a:pt x="3977" y="3574"/>
                  <a:pt x="4090" y="3486"/>
                </a:cubicBezTo>
                <a:cubicBezTo>
                  <a:pt x="4154" y="3437"/>
                  <a:pt x="4203" y="3381"/>
                  <a:pt x="4251" y="3324"/>
                </a:cubicBezTo>
                <a:cubicBezTo>
                  <a:pt x="4299" y="3268"/>
                  <a:pt x="4339" y="3204"/>
                  <a:pt x="4372" y="3131"/>
                </a:cubicBezTo>
                <a:cubicBezTo>
                  <a:pt x="4404" y="3067"/>
                  <a:pt x="4428" y="2994"/>
                  <a:pt x="4444" y="2922"/>
                </a:cubicBezTo>
                <a:cubicBezTo>
                  <a:pt x="4460" y="2849"/>
                  <a:pt x="4476" y="2769"/>
                  <a:pt x="4476" y="2696"/>
                </a:cubicBezTo>
                <a:cubicBezTo>
                  <a:pt x="4476" y="2543"/>
                  <a:pt x="4452" y="2391"/>
                  <a:pt x="4396" y="2246"/>
                </a:cubicBezTo>
                <a:cubicBezTo>
                  <a:pt x="4339" y="2109"/>
                  <a:pt x="4259" y="1981"/>
                  <a:pt x="4154" y="1868"/>
                </a:cubicBezTo>
                <a:cubicBezTo>
                  <a:pt x="4049" y="1756"/>
                  <a:pt x="3930" y="1667"/>
                  <a:pt x="3793" y="1603"/>
                </a:cubicBezTo>
                <a:cubicBezTo>
                  <a:pt x="3720" y="1570"/>
                  <a:pt x="3648" y="1546"/>
                  <a:pt x="3575" y="1530"/>
                </a:cubicBezTo>
                <a:cubicBezTo>
                  <a:pt x="3503" y="1514"/>
                  <a:pt x="3422" y="1506"/>
                  <a:pt x="3350" y="1498"/>
                </a:cubicBezTo>
                <a:cubicBezTo>
                  <a:pt x="3197" y="1490"/>
                  <a:pt x="3044" y="1506"/>
                  <a:pt x="2899" y="1546"/>
                </a:cubicBezTo>
                <a:cubicBezTo>
                  <a:pt x="2746" y="1587"/>
                  <a:pt x="2609" y="1651"/>
                  <a:pt x="2480" y="1731"/>
                </a:cubicBezTo>
                <a:cubicBezTo>
                  <a:pt x="2416" y="1780"/>
                  <a:pt x="2359" y="1828"/>
                  <a:pt x="2303" y="1876"/>
                </a:cubicBezTo>
                <a:cubicBezTo>
                  <a:pt x="2247" y="1933"/>
                  <a:pt x="2198" y="1989"/>
                  <a:pt x="2150" y="2045"/>
                </a:cubicBezTo>
                <a:cubicBezTo>
                  <a:pt x="2102" y="2109"/>
                  <a:pt x="2062" y="2173"/>
                  <a:pt x="2029" y="2238"/>
                </a:cubicBezTo>
                <a:cubicBezTo>
                  <a:pt x="1989" y="2302"/>
                  <a:pt x="1965" y="2374"/>
                  <a:pt x="1933" y="2447"/>
                </a:cubicBezTo>
                <a:cubicBezTo>
                  <a:pt x="1925" y="2487"/>
                  <a:pt x="1917" y="2519"/>
                  <a:pt x="1901" y="2560"/>
                </a:cubicBezTo>
                <a:cubicBezTo>
                  <a:pt x="1893" y="2616"/>
                  <a:pt x="1893" y="2616"/>
                  <a:pt x="1893" y="2616"/>
                </a:cubicBezTo>
                <a:cubicBezTo>
                  <a:pt x="1893" y="2624"/>
                  <a:pt x="1885" y="2632"/>
                  <a:pt x="1885" y="2640"/>
                </a:cubicBezTo>
                <a:cubicBezTo>
                  <a:pt x="1885" y="2672"/>
                  <a:pt x="1885" y="2672"/>
                  <a:pt x="1885" y="2672"/>
                </a:cubicBezTo>
                <a:cubicBezTo>
                  <a:pt x="1876" y="2704"/>
                  <a:pt x="1868" y="2745"/>
                  <a:pt x="1868" y="2785"/>
                </a:cubicBezTo>
                <a:cubicBezTo>
                  <a:pt x="1868" y="2801"/>
                  <a:pt x="1860" y="2825"/>
                  <a:pt x="1860" y="2841"/>
                </a:cubicBezTo>
                <a:cubicBezTo>
                  <a:pt x="1860" y="2857"/>
                  <a:pt x="1860" y="2882"/>
                  <a:pt x="1860" y="2898"/>
                </a:cubicBezTo>
                <a:cubicBezTo>
                  <a:pt x="1860" y="2954"/>
                  <a:pt x="1860" y="2954"/>
                  <a:pt x="1860" y="2954"/>
                </a:cubicBezTo>
                <a:cubicBezTo>
                  <a:pt x="1860" y="3010"/>
                  <a:pt x="1860" y="3010"/>
                  <a:pt x="1860" y="3010"/>
                </a:cubicBezTo>
                <a:cubicBezTo>
                  <a:pt x="1860" y="3026"/>
                  <a:pt x="1860" y="3035"/>
                  <a:pt x="1860" y="3043"/>
                </a:cubicBezTo>
                <a:cubicBezTo>
                  <a:pt x="1860" y="3075"/>
                  <a:pt x="1860" y="3075"/>
                  <a:pt x="1860" y="3075"/>
                </a:cubicBezTo>
                <a:cubicBezTo>
                  <a:pt x="1868" y="3091"/>
                  <a:pt x="1868" y="3107"/>
                  <a:pt x="1868" y="3131"/>
                </a:cubicBezTo>
                <a:cubicBezTo>
                  <a:pt x="1876" y="3164"/>
                  <a:pt x="1876" y="3204"/>
                  <a:pt x="1885" y="3244"/>
                </a:cubicBezTo>
                <a:cubicBezTo>
                  <a:pt x="1893" y="3276"/>
                  <a:pt x="1901" y="3316"/>
                  <a:pt x="1909" y="3357"/>
                </a:cubicBezTo>
                <a:cubicBezTo>
                  <a:pt x="1917" y="3373"/>
                  <a:pt x="1917" y="3389"/>
                  <a:pt x="1925" y="3413"/>
                </a:cubicBezTo>
                <a:cubicBezTo>
                  <a:pt x="1933" y="3437"/>
                  <a:pt x="1933" y="3437"/>
                  <a:pt x="1933" y="3437"/>
                </a:cubicBezTo>
                <a:cubicBezTo>
                  <a:pt x="1933" y="3445"/>
                  <a:pt x="1941" y="3453"/>
                  <a:pt x="1941" y="3461"/>
                </a:cubicBezTo>
                <a:cubicBezTo>
                  <a:pt x="1957" y="3518"/>
                  <a:pt x="1957" y="3518"/>
                  <a:pt x="1957" y="3518"/>
                </a:cubicBezTo>
                <a:cubicBezTo>
                  <a:pt x="1981" y="3574"/>
                  <a:pt x="1981" y="3574"/>
                  <a:pt x="1981" y="3574"/>
                </a:cubicBezTo>
                <a:cubicBezTo>
                  <a:pt x="1981" y="3582"/>
                  <a:pt x="1989" y="3590"/>
                  <a:pt x="1989" y="3598"/>
                </a:cubicBezTo>
                <a:cubicBezTo>
                  <a:pt x="2005" y="3622"/>
                  <a:pt x="2005" y="3622"/>
                  <a:pt x="2005" y="3622"/>
                </a:cubicBezTo>
                <a:cubicBezTo>
                  <a:pt x="2013" y="3638"/>
                  <a:pt x="2021" y="3663"/>
                  <a:pt x="2029" y="3679"/>
                </a:cubicBezTo>
                <a:cubicBezTo>
                  <a:pt x="2046" y="3711"/>
                  <a:pt x="2062" y="3743"/>
                  <a:pt x="2078" y="3775"/>
                </a:cubicBezTo>
                <a:cubicBezTo>
                  <a:pt x="2158" y="3912"/>
                  <a:pt x="2255" y="4033"/>
                  <a:pt x="2359" y="4146"/>
                </a:cubicBezTo>
                <a:cubicBezTo>
                  <a:pt x="2400" y="4178"/>
                  <a:pt x="2400" y="4178"/>
                  <a:pt x="2400" y="4178"/>
                </a:cubicBezTo>
                <a:cubicBezTo>
                  <a:pt x="2408" y="4186"/>
                  <a:pt x="2416" y="4194"/>
                  <a:pt x="2424" y="4202"/>
                </a:cubicBezTo>
                <a:cubicBezTo>
                  <a:pt x="2448" y="4218"/>
                  <a:pt x="2448" y="4218"/>
                  <a:pt x="2448" y="4218"/>
                </a:cubicBezTo>
                <a:cubicBezTo>
                  <a:pt x="2456" y="4234"/>
                  <a:pt x="2472" y="4242"/>
                  <a:pt x="2488" y="4258"/>
                </a:cubicBezTo>
                <a:cubicBezTo>
                  <a:pt x="2537" y="4291"/>
                  <a:pt x="2537" y="4291"/>
                  <a:pt x="2537" y="4291"/>
                </a:cubicBezTo>
                <a:cubicBezTo>
                  <a:pt x="2593" y="4339"/>
                  <a:pt x="2658" y="4379"/>
                  <a:pt x="2730" y="4419"/>
                </a:cubicBezTo>
                <a:cubicBezTo>
                  <a:pt x="2754" y="4427"/>
                  <a:pt x="2754" y="4427"/>
                  <a:pt x="2754" y="4427"/>
                </a:cubicBezTo>
                <a:cubicBezTo>
                  <a:pt x="2762" y="4435"/>
                  <a:pt x="2770" y="4435"/>
                  <a:pt x="2778" y="4443"/>
                </a:cubicBezTo>
                <a:cubicBezTo>
                  <a:pt x="2827" y="4468"/>
                  <a:pt x="2827" y="4468"/>
                  <a:pt x="2827" y="4468"/>
                </a:cubicBezTo>
                <a:cubicBezTo>
                  <a:pt x="2867" y="4484"/>
                  <a:pt x="2899" y="4500"/>
                  <a:pt x="2939" y="4516"/>
                </a:cubicBezTo>
                <a:cubicBezTo>
                  <a:pt x="3004" y="4540"/>
                  <a:pt x="3084" y="4564"/>
                  <a:pt x="3157" y="4580"/>
                </a:cubicBezTo>
                <a:cubicBezTo>
                  <a:pt x="3229" y="4596"/>
                  <a:pt x="3310" y="4612"/>
                  <a:pt x="3382" y="4621"/>
                </a:cubicBezTo>
                <a:cubicBezTo>
                  <a:pt x="3463" y="4629"/>
                  <a:pt x="3535" y="4629"/>
                  <a:pt x="3616" y="4629"/>
                </a:cubicBezTo>
                <a:cubicBezTo>
                  <a:pt x="3648" y="4629"/>
                  <a:pt x="3688" y="4629"/>
                  <a:pt x="3728" y="4629"/>
                </a:cubicBezTo>
                <a:cubicBezTo>
                  <a:pt x="3785" y="4621"/>
                  <a:pt x="3785" y="4621"/>
                  <a:pt x="3785" y="4621"/>
                </a:cubicBezTo>
                <a:cubicBezTo>
                  <a:pt x="3841" y="4612"/>
                  <a:pt x="3841" y="4612"/>
                  <a:pt x="3841" y="4612"/>
                </a:cubicBezTo>
                <a:cubicBezTo>
                  <a:pt x="3873" y="4612"/>
                  <a:pt x="3873" y="4612"/>
                  <a:pt x="3873" y="4612"/>
                </a:cubicBezTo>
                <a:cubicBezTo>
                  <a:pt x="3897" y="4612"/>
                  <a:pt x="3897" y="4612"/>
                  <a:pt x="3897" y="4612"/>
                </a:cubicBezTo>
                <a:cubicBezTo>
                  <a:pt x="3953" y="4596"/>
                  <a:pt x="3953" y="4596"/>
                  <a:pt x="3953" y="4596"/>
                </a:cubicBezTo>
                <a:cubicBezTo>
                  <a:pt x="4009" y="4588"/>
                  <a:pt x="4009" y="4588"/>
                  <a:pt x="4009" y="4588"/>
                </a:cubicBezTo>
                <a:cubicBezTo>
                  <a:pt x="4041" y="4580"/>
                  <a:pt x="4041" y="4580"/>
                  <a:pt x="4041" y="4580"/>
                </a:cubicBezTo>
                <a:cubicBezTo>
                  <a:pt x="4065" y="4580"/>
                  <a:pt x="4065" y="4580"/>
                  <a:pt x="4065" y="4580"/>
                </a:cubicBezTo>
                <a:cubicBezTo>
                  <a:pt x="4122" y="4564"/>
                  <a:pt x="4122" y="4564"/>
                  <a:pt x="4122" y="4564"/>
                </a:cubicBezTo>
                <a:cubicBezTo>
                  <a:pt x="4178" y="4548"/>
                  <a:pt x="4178" y="4548"/>
                  <a:pt x="4178" y="4548"/>
                </a:cubicBezTo>
                <a:cubicBezTo>
                  <a:pt x="4211" y="4540"/>
                  <a:pt x="4211" y="4540"/>
                  <a:pt x="4211" y="4540"/>
                </a:cubicBezTo>
                <a:cubicBezTo>
                  <a:pt x="4219" y="4532"/>
                  <a:pt x="4226" y="4532"/>
                  <a:pt x="4235" y="4532"/>
                </a:cubicBezTo>
                <a:cubicBezTo>
                  <a:pt x="4291" y="4508"/>
                  <a:pt x="4291" y="4508"/>
                  <a:pt x="4291" y="4508"/>
                </a:cubicBezTo>
                <a:cubicBezTo>
                  <a:pt x="4339" y="4492"/>
                  <a:pt x="4339" y="4492"/>
                  <a:pt x="4339" y="4492"/>
                </a:cubicBezTo>
                <a:cubicBezTo>
                  <a:pt x="4372" y="4484"/>
                  <a:pt x="4372" y="4484"/>
                  <a:pt x="4372" y="4484"/>
                </a:cubicBezTo>
                <a:cubicBezTo>
                  <a:pt x="4380" y="4476"/>
                  <a:pt x="4388" y="4476"/>
                  <a:pt x="4396" y="4468"/>
                </a:cubicBezTo>
                <a:cubicBezTo>
                  <a:pt x="4452" y="4443"/>
                  <a:pt x="4452" y="4443"/>
                  <a:pt x="4452" y="4443"/>
                </a:cubicBezTo>
                <a:cubicBezTo>
                  <a:pt x="4500" y="4419"/>
                  <a:pt x="4500" y="4419"/>
                  <a:pt x="4500" y="4419"/>
                </a:cubicBezTo>
                <a:cubicBezTo>
                  <a:pt x="4525" y="4411"/>
                  <a:pt x="4525" y="4411"/>
                  <a:pt x="4525" y="4411"/>
                </a:cubicBezTo>
                <a:cubicBezTo>
                  <a:pt x="4533" y="4403"/>
                  <a:pt x="4541" y="4395"/>
                  <a:pt x="4549" y="4395"/>
                </a:cubicBezTo>
                <a:cubicBezTo>
                  <a:pt x="4605" y="4371"/>
                  <a:pt x="4605" y="4371"/>
                  <a:pt x="4605" y="4371"/>
                </a:cubicBezTo>
                <a:cubicBezTo>
                  <a:pt x="4653" y="4339"/>
                  <a:pt x="4653" y="4339"/>
                  <a:pt x="4653" y="4339"/>
                </a:cubicBezTo>
                <a:cubicBezTo>
                  <a:pt x="4677" y="4323"/>
                  <a:pt x="4677" y="4323"/>
                  <a:pt x="4677" y="4323"/>
                </a:cubicBezTo>
                <a:cubicBezTo>
                  <a:pt x="4686" y="4315"/>
                  <a:pt x="4694" y="4315"/>
                  <a:pt x="4702" y="4307"/>
                </a:cubicBezTo>
                <a:cubicBezTo>
                  <a:pt x="4750" y="4274"/>
                  <a:pt x="4750" y="4274"/>
                  <a:pt x="4750" y="4274"/>
                </a:cubicBezTo>
                <a:cubicBezTo>
                  <a:pt x="4798" y="4242"/>
                  <a:pt x="4798" y="4242"/>
                  <a:pt x="4798" y="4242"/>
                </a:cubicBezTo>
                <a:cubicBezTo>
                  <a:pt x="4822" y="4226"/>
                  <a:pt x="4822" y="4226"/>
                  <a:pt x="4822" y="4226"/>
                </a:cubicBezTo>
                <a:cubicBezTo>
                  <a:pt x="4847" y="4210"/>
                  <a:pt x="4847" y="4210"/>
                  <a:pt x="4847" y="4210"/>
                </a:cubicBezTo>
                <a:cubicBezTo>
                  <a:pt x="4887" y="4170"/>
                  <a:pt x="4887" y="4170"/>
                  <a:pt x="4887" y="4170"/>
                </a:cubicBezTo>
                <a:cubicBezTo>
                  <a:pt x="4935" y="4138"/>
                  <a:pt x="4935" y="4138"/>
                  <a:pt x="4935" y="4138"/>
                </a:cubicBezTo>
                <a:cubicBezTo>
                  <a:pt x="4951" y="4113"/>
                  <a:pt x="4951" y="4113"/>
                  <a:pt x="4951" y="4113"/>
                </a:cubicBezTo>
                <a:cubicBezTo>
                  <a:pt x="4975" y="4097"/>
                  <a:pt x="4975" y="4097"/>
                  <a:pt x="4975" y="4097"/>
                </a:cubicBezTo>
                <a:cubicBezTo>
                  <a:pt x="5016" y="4057"/>
                  <a:pt x="5016" y="4057"/>
                  <a:pt x="5016" y="4057"/>
                </a:cubicBezTo>
                <a:cubicBezTo>
                  <a:pt x="5056" y="4017"/>
                  <a:pt x="5056" y="4017"/>
                  <a:pt x="5056" y="4017"/>
                </a:cubicBezTo>
                <a:cubicBezTo>
                  <a:pt x="5080" y="3993"/>
                  <a:pt x="5080" y="3993"/>
                  <a:pt x="5080" y="3993"/>
                </a:cubicBezTo>
                <a:cubicBezTo>
                  <a:pt x="5096" y="3977"/>
                  <a:pt x="5096" y="3977"/>
                  <a:pt x="5096" y="3977"/>
                </a:cubicBezTo>
                <a:cubicBezTo>
                  <a:pt x="5137" y="3928"/>
                  <a:pt x="5137" y="3928"/>
                  <a:pt x="5137" y="3928"/>
                </a:cubicBezTo>
                <a:cubicBezTo>
                  <a:pt x="5177" y="3888"/>
                  <a:pt x="5177" y="3888"/>
                  <a:pt x="5177" y="3888"/>
                </a:cubicBezTo>
                <a:cubicBezTo>
                  <a:pt x="5193" y="3864"/>
                  <a:pt x="5193" y="3864"/>
                  <a:pt x="5193" y="3864"/>
                </a:cubicBezTo>
                <a:cubicBezTo>
                  <a:pt x="5209" y="3840"/>
                  <a:pt x="5209" y="3840"/>
                  <a:pt x="5209" y="3840"/>
                </a:cubicBezTo>
                <a:cubicBezTo>
                  <a:pt x="5249" y="3799"/>
                  <a:pt x="5249" y="3799"/>
                  <a:pt x="5249" y="3799"/>
                </a:cubicBezTo>
                <a:cubicBezTo>
                  <a:pt x="5281" y="3751"/>
                  <a:pt x="5281" y="3751"/>
                  <a:pt x="5281" y="3751"/>
                </a:cubicBezTo>
                <a:cubicBezTo>
                  <a:pt x="5298" y="3727"/>
                  <a:pt x="5298" y="3727"/>
                  <a:pt x="5298" y="3727"/>
                </a:cubicBezTo>
                <a:cubicBezTo>
                  <a:pt x="5298" y="3719"/>
                  <a:pt x="5306" y="3711"/>
                  <a:pt x="5314" y="3703"/>
                </a:cubicBezTo>
                <a:cubicBezTo>
                  <a:pt x="5338" y="3655"/>
                  <a:pt x="5338" y="3655"/>
                  <a:pt x="5338" y="3655"/>
                </a:cubicBezTo>
                <a:cubicBezTo>
                  <a:pt x="5378" y="3590"/>
                  <a:pt x="5418" y="3518"/>
                  <a:pt x="5450" y="3453"/>
                </a:cubicBezTo>
                <a:cubicBezTo>
                  <a:pt x="5467" y="3413"/>
                  <a:pt x="5483" y="3381"/>
                  <a:pt x="5499" y="3341"/>
                </a:cubicBezTo>
                <a:cubicBezTo>
                  <a:pt x="5507" y="3324"/>
                  <a:pt x="5507" y="3308"/>
                  <a:pt x="5515" y="3292"/>
                </a:cubicBezTo>
                <a:cubicBezTo>
                  <a:pt x="5523" y="3268"/>
                  <a:pt x="5531" y="3252"/>
                  <a:pt x="5531" y="3236"/>
                </a:cubicBezTo>
                <a:cubicBezTo>
                  <a:pt x="5547" y="3196"/>
                  <a:pt x="5555" y="3164"/>
                  <a:pt x="5571" y="3123"/>
                </a:cubicBezTo>
                <a:cubicBezTo>
                  <a:pt x="5579" y="3067"/>
                  <a:pt x="5579" y="3067"/>
                  <a:pt x="5579" y="3067"/>
                </a:cubicBezTo>
                <a:cubicBezTo>
                  <a:pt x="5595" y="3010"/>
                  <a:pt x="5595" y="3010"/>
                  <a:pt x="5595" y="3010"/>
                </a:cubicBezTo>
                <a:cubicBezTo>
                  <a:pt x="5660" y="2713"/>
                  <a:pt x="5660" y="2399"/>
                  <a:pt x="5611" y="2093"/>
                </a:cubicBezTo>
                <a:cubicBezTo>
                  <a:pt x="5555" y="1788"/>
                  <a:pt x="5442" y="1498"/>
                  <a:pt x="5281" y="1232"/>
                </a:cubicBezTo>
                <a:cubicBezTo>
                  <a:pt x="5128" y="966"/>
                  <a:pt x="4919" y="733"/>
                  <a:pt x="4669" y="548"/>
                </a:cubicBezTo>
                <a:cubicBezTo>
                  <a:pt x="4428" y="363"/>
                  <a:pt x="4146" y="218"/>
                  <a:pt x="3849" y="137"/>
                </a:cubicBezTo>
                <a:cubicBezTo>
                  <a:pt x="3696" y="97"/>
                  <a:pt x="3551" y="65"/>
                  <a:pt x="3390" y="49"/>
                </a:cubicBezTo>
                <a:cubicBezTo>
                  <a:pt x="3374" y="49"/>
                  <a:pt x="3358" y="49"/>
                  <a:pt x="3334" y="41"/>
                </a:cubicBezTo>
                <a:cubicBezTo>
                  <a:pt x="3278" y="41"/>
                  <a:pt x="3278" y="41"/>
                  <a:pt x="3278" y="41"/>
                </a:cubicBezTo>
                <a:cubicBezTo>
                  <a:pt x="3221" y="33"/>
                  <a:pt x="3221" y="33"/>
                  <a:pt x="3221" y="33"/>
                </a:cubicBezTo>
                <a:cubicBezTo>
                  <a:pt x="3189" y="33"/>
                  <a:pt x="3189" y="33"/>
                  <a:pt x="3189" y="33"/>
                </a:cubicBezTo>
                <a:cubicBezTo>
                  <a:pt x="3165" y="33"/>
                  <a:pt x="3165" y="33"/>
                  <a:pt x="3165" y="33"/>
                </a:cubicBezTo>
                <a:cubicBezTo>
                  <a:pt x="3044" y="33"/>
                  <a:pt x="3044" y="33"/>
                  <a:pt x="3044" y="33"/>
                </a:cubicBezTo>
                <a:cubicBezTo>
                  <a:pt x="2931" y="33"/>
                  <a:pt x="2931" y="33"/>
                  <a:pt x="2931" y="33"/>
                </a:cubicBezTo>
                <a:cubicBezTo>
                  <a:pt x="2778" y="41"/>
                  <a:pt x="2625" y="57"/>
                  <a:pt x="2472" y="89"/>
                </a:cubicBezTo>
                <a:cubicBezTo>
                  <a:pt x="2319" y="121"/>
                  <a:pt x="2175" y="161"/>
                  <a:pt x="2029" y="218"/>
                </a:cubicBezTo>
                <a:cubicBezTo>
                  <a:pt x="1885" y="274"/>
                  <a:pt x="1740" y="339"/>
                  <a:pt x="1603" y="411"/>
                </a:cubicBezTo>
                <a:cubicBezTo>
                  <a:pt x="1506" y="467"/>
                  <a:pt x="1506" y="467"/>
                  <a:pt x="1506" y="467"/>
                </a:cubicBezTo>
                <a:cubicBezTo>
                  <a:pt x="1474" y="492"/>
                  <a:pt x="1442" y="508"/>
                  <a:pt x="1410" y="532"/>
                </a:cubicBezTo>
                <a:cubicBezTo>
                  <a:pt x="1377" y="548"/>
                  <a:pt x="1345" y="572"/>
                  <a:pt x="1313" y="596"/>
                </a:cubicBezTo>
                <a:cubicBezTo>
                  <a:pt x="1281" y="620"/>
                  <a:pt x="1248" y="644"/>
                  <a:pt x="1216" y="669"/>
                </a:cubicBezTo>
                <a:cubicBezTo>
                  <a:pt x="1095" y="757"/>
                  <a:pt x="983" y="862"/>
                  <a:pt x="870" y="975"/>
                </a:cubicBezTo>
                <a:cubicBezTo>
                  <a:pt x="838" y="1015"/>
                  <a:pt x="838" y="1015"/>
                  <a:pt x="838" y="1015"/>
                </a:cubicBezTo>
                <a:cubicBezTo>
                  <a:pt x="814" y="1039"/>
                  <a:pt x="814" y="1039"/>
                  <a:pt x="814" y="1039"/>
                </a:cubicBezTo>
                <a:cubicBezTo>
                  <a:pt x="806" y="1047"/>
                  <a:pt x="798" y="1055"/>
                  <a:pt x="798" y="1063"/>
                </a:cubicBezTo>
                <a:cubicBezTo>
                  <a:pt x="717" y="1152"/>
                  <a:pt x="717" y="1152"/>
                  <a:pt x="717" y="1152"/>
                </a:cubicBezTo>
                <a:cubicBezTo>
                  <a:pt x="669" y="1208"/>
                  <a:pt x="620" y="1272"/>
                  <a:pt x="580" y="1337"/>
                </a:cubicBezTo>
                <a:cubicBezTo>
                  <a:pt x="548" y="1385"/>
                  <a:pt x="548" y="1385"/>
                  <a:pt x="548" y="1385"/>
                </a:cubicBezTo>
                <a:cubicBezTo>
                  <a:pt x="540" y="1401"/>
                  <a:pt x="524" y="1417"/>
                  <a:pt x="516" y="1434"/>
                </a:cubicBezTo>
                <a:cubicBezTo>
                  <a:pt x="484" y="1482"/>
                  <a:pt x="484" y="1482"/>
                  <a:pt x="484" y="1482"/>
                </a:cubicBezTo>
                <a:cubicBezTo>
                  <a:pt x="476" y="1498"/>
                  <a:pt x="467" y="1514"/>
                  <a:pt x="459" y="1530"/>
                </a:cubicBezTo>
                <a:cubicBezTo>
                  <a:pt x="403" y="1635"/>
                  <a:pt x="403" y="1635"/>
                  <a:pt x="403" y="1635"/>
                </a:cubicBezTo>
                <a:cubicBezTo>
                  <a:pt x="395" y="1643"/>
                  <a:pt x="395" y="1643"/>
                  <a:pt x="395" y="1643"/>
                </a:cubicBezTo>
                <a:cubicBezTo>
                  <a:pt x="387" y="1659"/>
                  <a:pt x="387" y="1659"/>
                  <a:pt x="387" y="1659"/>
                </a:cubicBezTo>
                <a:cubicBezTo>
                  <a:pt x="371" y="1683"/>
                  <a:pt x="371" y="1683"/>
                  <a:pt x="371" y="1683"/>
                </a:cubicBezTo>
                <a:cubicBezTo>
                  <a:pt x="347" y="1739"/>
                  <a:pt x="347" y="1739"/>
                  <a:pt x="347" y="1739"/>
                </a:cubicBezTo>
                <a:cubicBezTo>
                  <a:pt x="339" y="1756"/>
                  <a:pt x="330" y="1772"/>
                  <a:pt x="322" y="1788"/>
                </a:cubicBezTo>
                <a:cubicBezTo>
                  <a:pt x="298" y="1844"/>
                  <a:pt x="298" y="1844"/>
                  <a:pt x="298" y="1844"/>
                </a:cubicBezTo>
                <a:cubicBezTo>
                  <a:pt x="282" y="1876"/>
                  <a:pt x="266" y="1909"/>
                  <a:pt x="258" y="1949"/>
                </a:cubicBezTo>
                <a:cubicBezTo>
                  <a:pt x="242" y="1981"/>
                  <a:pt x="226" y="2021"/>
                  <a:pt x="218" y="2052"/>
                </a:cubicBezTo>
                <a:cubicBezTo>
                  <a:pt x="178" y="2165"/>
                  <a:pt x="178" y="2165"/>
                  <a:pt x="178" y="2165"/>
                </a:cubicBezTo>
                <a:cubicBezTo>
                  <a:pt x="169" y="2197"/>
                  <a:pt x="169" y="2197"/>
                  <a:pt x="169" y="2197"/>
                </a:cubicBezTo>
                <a:cubicBezTo>
                  <a:pt x="161" y="2221"/>
                  <a:pt x="161" y="2221"/>
                  <a:pt x="161" y="2221"/>
                </a:cubicBezTo>
                <a:cubicBezTo>
                  <a:pt x="145" y="2278"/>
                  <a:pt x="145" y="2278"/>
                  <a:pt x="145" y="2278"/>
                </a:cubicBezTo>
                <a:cubicBezTo>
                  <a:pt x="129" y="2334"/>
                  <a:pt x="129" y="2334"/>
                  <a:pt x="129" y="2334"/>
                </a:cubicBezTo>
                <a:cubicBezTo>
                  <a:pt x="129" y="2350"/>
                  <a:pt x="121" y="2374"/>
                  <a:pt x="121" y="2391"/>
                </a:cubicBezTo>
                <a:cubicBezTo>
                  <a:pt x="105" y="2447"/>
                  <a:pt x="105" y="2447"/>
                  <a:pt x="105" y="2447"/>
                </a:cubicBezTo>
                <a:cubicBezTo>
                  <a:pt x="105" y="2463"/>
                  <a:pt x="97" y="2487"/>
                  <a:pt x="97" y="2503"/>
                </a:cubicBezTo>
                <a:cubicBezTo>
                  <a:pt x="73" y="2616"/>
                  <a:pt x="73" y="2616"/>
                  <a:pt x="73" y="2616"/>
                </a:cubicBezTo>
                <a:cubicBezTo>
                  <a:pt x="73" y="2640"/>
                  <a:pt x="73" y="2656"/>
                  <a:pt x="65" y="2680"/>
                </a:cubicBezTo>
                <a:cubicBezTo>
                  <a:pt x="57" y="2737"/>
                  <a:pt x="57" y="2737"/>
                  <a:pt x="57" y="2737"/>
                </a:cubicBezTo>
                <a:cubicBezTo>
                  <a:pt x="49" y="2849"/>
                  <a:pt x="49" y="2849"/>
                  <a:pt x="49" y="2849"/>
                </a:cubicBezTo>
                <a:cubicBezTo>
                  <a:pt x="41" y="2962"/>
                  <a:pt x="41" y="2962"/>
                  <a:pt x="41" y="2962"/>
                </a:cubicBezTo>
                <a:cubicBezTo>
                  <a:pt x="33" y="3026"/>
                  <a:pt x="33" y="3026"/>
                  <a:pt x="33" y="3026"/>
                </a:cubicBezTo>
                <a:cubicBezTo>
                  <a:pt x="33" y="3043"/>
                  <a:pt x="33" y="3059"/>
                  <a:pt x="33" y="3083"/>
                </a:cubicBezTo>
                <a:cubicBezTo>
                  <a:pt x="25" y="3389"/>
                  <a:pt x="49" y="3703"/>
                  <a:pt x="121" y="4001"/>
                </a:cubicBezTo>
                <a:cubicBezTo>
                  <a:pt x="129" y="4041"/>
                  <a:pt x="137" y="4081"/>
                  <a:pt x="145" y="4113"/>
                </a:cubicBezTo>
                <a:cubicBezTo>
                  <a:pt x="178" y="4226"/>
                  <a:pt x="178" y="4226"/>
                  <a:pt x="178" y="4226"/>
                </a:cubicBezTo>
                <a:cubicBezTo>
                  <a:pt x="194" y="4282"/>
                  <a:pt x="194" y="4282"/>
                  <a:pt x="194" y="4282"/>
                </a:cubicBezTo>
                <a:cubicBezTo>
                  <a:pt x="218" y="4339"/>
                  <a:pt x="218" y="4339"/>
                  <a:pt x="218" y="4339"/>
                </a:cubicBezTo>
                <a:cubicBezTo>
                  <a:pt x="250" y="4452"/>
                  <a:pt x="250" y="4452"/>
                  <a:pt x="250" y="4452"/>
                </a:cubicBezTo>
                <a:cubicBezTo>
                  <a:pt x="307" y="4596"/>
                  <a:pt x="363" y="4742"/>
                  <a:pt x="435" y="4878"/>
                </a:cubicBezTo>
                <a:cubicBezTo>
                  <a:pt x="467" y="4926"/>
                  <a:pt x="467" y="4926"/>
                  <a:pt x="467" y="4926"/>
                </a:cubicBezTo>
                <a:cubicBezTo>
                  <a:pt x="476" y="4951"/>
                  <a:pt x="476" y="4951"/>
                  <a:pt x="476" y="4951"/>
                </a:cubicBezTo>
                <a:cubicBezTo>
                  <a:pt x="492" y="4975"/>
                  <a:pt x="492" y="4975"/>
                  <a:pt x="492" y="4975"/>
                </a:cubicBezTo>
                <a:cubicBezTo>
                  <a:pt x="548" y="5080"/>
                  <a:pt x="548" y="5080"/>
                  <a:pt x="548" y="5080"/>
                </a:cubicBezTo>
                <a:cubicBezTo>
                  <a:pt x="572" y="5112"/>
                  <a:pt x="588" y="5144"/>
                  <a:pt x="612" y="5176"/>
                </a:cubicBezTo>
                <a:cubicBezTo>
                  <a:pt x="637" y="5208"/>
                  <a:pt x="653" y="5241"/>
                  <a:pt x="677" y="5273"/>
                </a:cubicBezTo>
                <a:cubicBezTo>
                  <a:pt x="741" y="5369"/>
                  <a:pt x="741" y="5369"/>
                  <a:pt x="741" y="5369"/>
                </a:cubicBezTo>
                <a:cubicBezTo>
                  <a:pt x="773" y="5418"/>
                  <a:pt x="773" y="5418"/>
                  <a:pt x="773" y="5418"/>
                </a:cubicBezTo>
                <a:cubicBezTo>
                  <a:pt x="790" y="5434"/>
                  <a:pt x="798" y="5450"/>
                  <a:pt x="814" y="5458"/>
                </a:cubicBezTo>
                <a:cubicBezTo>
                  <a:pt x="886" y="5555"/>
                  <a:pt x="886" y="5555"/>
                  <a:pt x="886" y="5555"/>
                </a:cubicBezTo>
                <a:cubicBezTo>
                  <a:pt x="910" y="5587"/>
                  <a:pt x="934" y="5611"/>
                  <a:pt x="959" y="5643"/>
                </a:cubicBezTo>
                <a:cubicBezTo>
                  <a:pt x="1007" y="5699"/>
                  <a:pt x="1063" y="5756"/>
                  <a:pt x="1120" y="5812"/>
                </a:cubicBezTo>
                <a:cubicBezTo>
                  <a:pt x="1136" y="5828"/>
                  <a:pt x="1136" y="5828"/>
                  <a:pt x="1136" y="5828"/>
                </a:cubicBezTo>
                <a:cubicBezTo>
                  <a:pt x="1160" y="5852"/>
                  <a:pt x="1160" y="5852"/>
                  <a:pt x="1160" y="5852"/>
                </a:cubicBezTo>
                <a:cubicBezTo>
                  <a:pt x="1200" y="5893"/>
                  <a:pt x="1200" y="5893"/>
                  <a:pt x="1200" y="5893"/>
                </a:cubicBezTo>
                <a:cubicBezTo>
                  <a:pt x="1248" y="5933"/>
                  <a:pt x="1248" y="5933"/>
                  <a:pt x="1248" y="5933"/>
                </a:cubicBezTo>
                <a:cubicBezTo>
                  <a:pt x="1256" y="5941"/>
                  <a:pt x="1273" y="5957"/>
                  <a:pt x="1289" y="5973"/>
                </a:cubicBezTo>
                <a:cubicBezTo>
                  <a:pt x="1377" y="6046"/>
                  <a:pt x="1377" y="6046"/>
                  <a:pt x="1377" y="6046"/>
                </a:cubicBezTo>
                <a:cubicBezTo>
                  <a:pt x="1402" y="6062"/>
                  <a:pt x="1402" y="6062"/>
                  <a:pt x="1402" y="6062"/>
                </a:cubicBezTo>
                <a:cubicBezTo>
                  <a:pt x="1410" y="6078"/>
                  <a:pt x="1410" y="6078"/>
                  <a:pt x="1410" y="6078"/>
                </a:cubicBezTo>
                <a:cubicBezTo>
                  <a:pt x="1418" y="6086"/>
                  <a:pt x="1418" y="6086"/>
                  <a:pt x="1418" y="6086"/>
                </a:cubicBezTo>
                <a:cubicBezTo>
                  <a:pt x="1466" y="6118"/>
                  <a:pt x="1466" y="6118"/>
                  <a:pt x="1466" y="6118"/>
                </a:cubicBezTo>
                <a:cubicBezTo>
                  <a:pt x="1498" y="6142"/>
                  <a:pt x="1530" y="6166"/>
                  <a:pt x="1563" y="6191"/>
                </a:cubicBezTo>
                <a:cubicBezTo>
                  <a:pt x="1651" y="6255"/>
                  <a:pt x="1651" y="6255"/>
                  <a:pt x="1651" y="6255"/>
                </a:cubicBezTo>
                <a:cubicBezTo>
                  <a:pt x="1699" y="6287"/>
                  <a:pt x="1699" y="6287"/>
                  <a:pt x="1699" y="6287"/>
                </a:cubicBezTo>
                <a:cubicBezTo>
                  <a:pt x="1756" y="6320"/>
                  <a:pt x="1756" y="6320"/>
                  <a:pt x="1756" y="6320"/>
                </a:cubicBezTo>
                <a:cubicBezTo>
                  <a:pt x="1852" y="6384"/>
                  <a:pt x="1852" y="6384"/>
                  <a:pt x="1852" y="6384"/>
                </a:cubicBezTo>
                <a:cubicBezTo>
                  <a:pt x="1949" y="6440"/>
                  <a:pt x="1949" y="6440"/>
                  <a:pt x="1949" y="6440"/>
                </a:cubicBezTo>
                <a:cubicBezTo>
                  <a:pt x="2005" y="6464"/>
                  <a:pt x="2005" y="6464"/>
                  <a:pt x="2005" y="6464"/>
                </a:cubicBezTo>
                <a:cubicBezTo>
                  <a:pt x="2021" y="6472"/>
                  <a:pt x="2037" y="6480"/>
                  <a:pt x="2054" y="6489"/>
                </a:cubicBezTo>
                <a:cubicBezTo>
                  <a:pt x="2158" y="6545"/>
                  <a:pt x="2158" y="6545"/>
                  <a:pt x="2158" y="6545"/>
                </a:cubicBezTo>
                <a:cubicBezTo>
                  <a:pt x="2175" y="6553"/>
                  <a:pt x="2190" y="6561"/>
                  <a:pt x="2215" y="6569"/>
                </a:cubicBezTo>
                <a:cubicBezTo>
                  <a:pt x="2263" y="6593"/>
                  <a:pt x="2263" y="6593"/>
                  <a:pt x="2263" y="6593"/>
                </a:cubicBezTo>
                <a:cubicBezTo>
                  <a:pt x="2319" y="6617"/>
                  <a:pt x="2319" y="6617"/>
                  <a:pt x="2319" y="6617"/>
                </a:cubicBezTo>
                <a:cubicBezTo>
                  <a:pt x="2327" y="6617"/>
                  <a:pt x="2336" y="6625"/>
                  <a:pt x="2344" y="6625"/>
                </a:cubicBezTo>
                <a:cubicBezTo>
                  <a:pt x="2376" y="6633"/>
                  <a:pt x="2376" y="6633"/>
                  <a:pt x="2376" y="6633"/>
                </a:cubicBezTo>
                <a:cubicBezTo>
                  <a:pt x="2480" y="6674"/>
                  <a:pt x="2480" y="6674"/>
                  <a:pt x="2480" y="6674"/>
                </a:cubicBezTo>
                <a:cubicBezTo>
                  <a:pt x="2505" y="6690"/>
                  <a:pt x="2505" y="6690"/>
                  <a:pt x="2505" y="6690"/>
                </a:cubicBezTo>
                <a:cubicBezTo>
                  <a:pt x="2521" y="6690"/>
                  <a:pt x="2529" y="6690"/>
                  <a:pt x="2537" y="6698"/>
                </a:cubicBezTo>
                <a:cubicBezTo>
                  <a:pt x="2593" y="6714"/>
                  <a:pt x="2593" y="6714"/>
                  <a:pt x="2593" y="6714"/>
                </a:cubicBezTo>
                <a:cubicBezTo>
                  <a:pt x="2649" y="6730"/>
                  <a:pt x="2649" y="6730"/>
                  <a:pt x="2649" y="6730"/>
                </a:cubicBezTo>
                <a:cubicBezTo>
                  <a:pt x="2666" y="6738"/>
                  <a:pt x="2682" y="6746"/>
                  <a:pt x="2706" y="6746"/>
                </a:cubicBezTo>
                <a:cubicBezTo>
                  <a:pt x="2819" y="6778"/>
                  <a:pt x="2819" y="6778"/>
                  <a:pt x="2819" y="6778"/>
                </a:cubicBezTo>
                <a:cubicBezTo>
                  <a:pt x="2835" y="6786"/>
                  <a:pt x="2851" y="6786"/>
                  <a:pt x="2867" y="6794"/>
                </a:cubicBezTo>
                <a:cubicBezTo>
                  <a:pt x="2931" y="6803"/>
                  <a:pt x="2931" y="6803"/>
                  <a:pt x="2931" y="6803"/>
                </a:cubicBezTo>
                <a:cubicBezTo>
                  <a:pt x="3044" y="6835"/>
                  <a:pt x="3044" y="6835"/>
                  <a:pt x="3044" y="6835"/>
                </a:cubicBezTo>
                <a:cubicBezTo>
                  <a:pt x="3076" y="6835"/>
                  <a:pt x="3116" y="6843"/>
                  <a:pt x="3157" y="6851"/>
                </a:cubicBezTo>
                <a:cubicBezTo>
                  <a:pt x="3229" y="6867"/>
                  <a:pt x="3310" y="6875"/>
                  <a:pt x="3382" y="6883"/>
                </a:cubicBezTo>
                <a:cubicBezTo>
                  <a:pt x="3696" y="6923"/>
                  <a:pt x="4001" y="6923"/>
                  <a:pt x="4315" y="6899"/>
                </a:cubicBezTo>
                <a:cubicBezTo>
                  <a:pt x="4935" y="6843"/>
                  <a:pt x="5539" y="6658"/>
                  <a:pt x="6087" y="6360"/>
                </a:cubicBezTo>
                <a:cubicBezTo>
                  <a:pt x="6626" y="6070"/>
                  <a:pt x="7117" y="5659"/>
                  <a:pt x="7504" y="5168"/>
                </a:cubicBezTo>
                <a:cubicBezTo>
                  <a:pt x="7689" y="4926"/>
                  <a:pt x="7858" y="4661"/>
                  <a:pt x="7995" y="4387"/>
                </a:cubicBezTo>
                <a:cubicBezTo>
                  <a:pt x="8067" y="4250"/>
                  <a:pt x="8132" y="4105"/>
                  <a:pt x="8188" y="3960"/>
                </a:cubicBezTo>
                <a:cubicBezTo>
                  <a:pt x="8236" y="3816"/>
                  <a:pt x="8285" y="3663"/>
                  <a:pt x="8325" y="35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2">
            <a:extLst>
              <a:ext uri="{FF2B5EF4-FFF2-40B4-BE49-F238E27FC236}">
                <a16:creationId xmlns:a16="http://schemas.microsoft.com/office/drawing/2014/main" id="{43C6D036-F992-A14B-80E0-D260E6754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0571" y="7696047"/>
            <a:ext cx="2934404" cy="49736"/>
          </a:xfrm>
          <a:custGeom>
            <a:avLst/>
            <a:gdLst>
              <a:gd name="T0" fmla="*/ 24 w 2601"/>
              <a:gd name="T1" fmla="*/ 41 h 42"/>
              <a:gd name="T2" fmla="*/ 24 w 2601"/>
              <a:gd name="T3" fmla="*/ 41 h 42"/>
              <a:gd name="T4" fmla="*/ 24 w 2601"/>
              <a:gd name="T5" fmla="*/ 33 h 42"/>
              <a:gd name="T6" fmla="*/ 24 w 2601"/>
              <a:gd name="T7" fmla="*/ 0 h 42"/>
              <a:gd name="T8" fmla="*/ 24 w 2601"/>
              <a:gd name="T9" fmla="*/ 0 h 42"/>
              <a:gd name="T10" fmla="*/ 96 w 2601"/>
              <a:gd name="T11" fmla="*/ 0 h 42"/>
              <a:gd name="T12" fmla="*/ 2431 w 2601"/>
              <a:gd name="T13" fmla="*/ 0 h 42"/>
              <a:gd name="T14" fmla="*/ 2528 w 2601"/>
              <a:gd name="T15" fmla="*/ 8 h 42"/>
              <a:gd name="T16" fmla="*/ 2528 w 2601"/>
              <a:gd name="T17" fmla="*/ 33 h 42"/>
              <a:gd name="T18" fmla="*/ 2423 w 2601"/>
              <a:gd name="T19" fmla="*/ 41 h 42"/>
              <a:gd name="T20" fmla="*/ 96 w 2601"/>
              <a:gd name="T21" fmla="*/ 41 h 42"/>
              <a:gd name="T22" fmla="*/ 24 w 2601"/>
              <a:gd name="T2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1" h="42">
                <a:moveTo>
                  <a:pt x="24" y="41"/>
                </a:moveTo>
                <a:lnTo>
                  <a:pt x="24" y="41"/>
                </a:lnTo>
                <a:cubicBezTo>
                  <a:pt x="24" y="41"/>
                  <a:pt x="24" y="41"/>
                  <a:pt x="24" y="33"/>
                </a:cubicBezTo>
                <a:cubicBezTo>
                  <a:pt x="16" y="33"/>
                  <a:pt x="0" y="16"/>
                  <a:pt x="24" y="0"/>
                </a:cubicBezTo>
                <a:lnTo>
                  <a:pt x="24" y="0"/>
                </a:lnTo>
                <a:cubicBezTo>
                  <a:pt x="96" y="0"/>
                  <a:pt x="96" y="0"/>
                  <a:pt x="96" y="0"/>
                </a:cubicBezTo>
                <a:cubicBezTo>
                  <a:pt x="2431" y="0"/>
                  <a:pt x="2431" y="0"/>
                  <a:pt x="2431" y="0"/>
                </a:cubicBezTo>
                <a:cubicBezTo>
                  <a:pt x="2431" y="0"/>
                  <a:pt x="2488" y="0"/>
                  <a:pt x="2528" y="8"/>
                </a:cubicBezTo>
                <a:cubicBezTo>
                  <a:pt x="2600" y="16"/>
                  <a:pt x="2576" y="24"/>
                  <a:pt x="2528" y="33"/>
                </a:cubicBezTo>
                <a:cubicBezTo>
                  <a:pt x="2536" y="33"/>
                  <a:pt x="2423" y="41"/>
                  <a:pt x="2423" y="41"/>
                </a:cubicBezTo>
                <a:cubicBezTo>
                  <a:pt x="96" y="41"/>
                  <a:pt x="96" y="41"/>
                  <a:pt x="96" y="41"/>
                </a:cubicBezTo>
                <a:lnTo>
                  <a:pt x="24" y="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63">
            <a:extLst>
              <a:ext uri="{FF2B5EF4-FFF2-40B4-BE49-F238E27FC236}">
                <a16:creationId xmlns:a16="http://schemas.microsoft.com/office/drawing/2014/main" id="{89A91965-F3DA-004C-A131-1B43FE60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186" y="7705994"/>
            <a:ext cx="19894" cy="19894"/>
          </a:xfrm>
          <a:custGeom>
            <a:avLst/>
            <a:gdLst>
              <a:gd name="T0" fmla="*/ 8 w 17"/>
              <a:gd name="T1" fmla="*/ 16 h 17"/>
              <a:gd name="T2" fmla="*/ 8 w 17"/>
              <a:gd name="T3" fmla="*/ 16 h 17"/>
              <a:gd name="T4" fmla="*/ 16 w 17"/>
              <a:gd name="T5" fmla="*/ 8 h 17"/>
              <a:gd name="T6" fmla="*/ 8 w 17"/>
              <a:gd name="T7" fmla="*/ 0 h 17"/>
              <a:gd name="T8" fmla="*/ 0 w 17"/>
              <a:gd name="T9" fmla="*/ 8 h 17"/>
              <a:gd name="T10" fmla="*/ 8 w 17"/>
              <a:gd name="T11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7">
                <a:moveTo>
                  <a:pt x="8" y="16"/>
                </a:moveTo>
                <a:lnTo>
                  <a:pt x="8" y="16"/>
                </a:lnTo>
                <a:lnTo>
                  <a:pt x="16" y="8"/>
                </a:lnTo>
                <a:lnTo>
                  <a:pt x="8" y="0"/>
                </a:lnTo>
                <a:cubicBezTo>
                  <a:pt x="0" y="0"/>
                  <a:pt x="0" y="8"/>
                  <a:pt x="0" y="8"/>
                </a:cubicBezTo>
                <a:cubicBezTo>
                  <a:pt x="0" y="8"/>
                  <a:pt x="0" y="16"/>
                  <a:pt x="8" y="16"/>
                </a:cubicBez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64">
            <a:extLst>
              <a:ext uri="{FF2B5EF4-FFF2-40B4-BE49-F238E27FC236}">
                <a16:creationId xmlns:a16="http://schemas.microsoft.com/office/drawing/2014/main" id="{C53C01E2-F4AE-284E-99EA-7D236A7A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03" y="4836245"/>
            <a:ext cx="2934404" cy="49736"/>
          </a:xfrm>
          <a:custGeom>
            <a:avLst/>
            <a:gdLst>
              <a:gd name="T0" fmla="*/ 24 w 2600"/>
              <a:gd name="T1" fmla="*/ 41 h 42"/>
              <a:gd name="T2" fmla="*/ 24 w 2600"/>
              <a:gd name="T3" fmla="*/ 41 h 42"/>
              <a:gd name="T4" fmla="*/ 16 w 2600"/>
              <a:gd name="T5" fmla="*/ 33 h 42"/>
              <a:gd name="T6" fmla="*/ 16 w 2600"/>
              <a:gd name="T7" fmla="*/ 0 h 42"/>
              <a:gd name="T8" fmla="*/ 24 w 2600"/>
              <a:gd name="T9" fmla="*/ 0 h 42"/>
              <a:gd name="T10" fmla="*/ 88 w 2600"/>
              <a:gd name="T11" fmla="*/ 0 h 42"/>
              <a:gd name="T12" fmla="*/ 2422 w 2600"/>
              <a:gd name="T13" fmla="*/ 0 h 42"/>
              <a:gd name="T14" fmla="*/ 2527 w 2600"/>
              <a:gd name="T15" fmla="*/ 8 h 42"/>
              <a:gd name="T16" fmla="*/ 2519 w 2600"/>
              <a:gd name="T17" fmla="*/ 33 h 42"/>
              <a:gd name="T18" fmla="*/ 2414 w 2600"/>
              <a:gd name="T19" fmla="*/ 41 h 42"/>
              <a:gd name="T20" fmla="*/ 88 w 2600"/>
              <a:gd name="T21" fmla="*/ 41 h 42"/>
              <a:gd name="T22" fmla="*/ 24 w 2600"/>
              <a:gd name="T2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0" h="42">
                <a:moveTo>
                  <a:pt x="24" y="41"/>
                </a:moveTo>
                <a:lnTo>
                  <a:pt x="24" y="41"/>
                </a:lnTo>
                <a:cubicBezTo>
                  <a:pt x="16" y="41"/>
                  <a:pt x="16" y="41"/>
                  <a:pt x="16" y="33"/>
                </a:cubicBezTo>
                <a:cubicBezTo>
                  <a:pt x="8" y="33"/>
                  <a:pt x="0" y="16"/>
                  <a:pt x="16" y="0"/>
                </a:cubicBezTo>
                <a:cubicBezTo>
                  <a:pt x="16" y="0"/>
                  <a:pt x="16" y="0"/>
                  <a:pt x="2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2422" y="0"/>
                  <a:pt x="2422" y="0"/>
                  <a:pt x="2422" y="0"/>
                </a:cubicBezTo>
                <a:cubicBezTo>
                  <a:pt x="2422" y="0"/>
                  <a:pt x="2479" y="0"/>
                  <a:pt x="2527" y="8"/>
                </a:cubicBezTo>
                <a:cubicBezTo>
                  <a:pt x="2599" y="16"/>
                  <a:pt x="2567" y="25"/>
                  <a:pt x="2519" y="33"/>
                </a:cubicBezTo>
                <a:cubicBezTo>
                  <a:pt x="2527" y="33"/>
                  <a:pt x="2414" y="41"/>
                  <a:pt x="2414" y="41"/>
                </a:cubicBezTo>
                <a:cubicBezTo>
                  <a:pt x="88" y="41"/>
                  <a:pt x="88" y="41"/>
                  <a:pt x="88" y="41"/>
                </a:cubicBezTo>
                <a:lnTo>
                  <a:pt x="24" y="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65">
            <a:extLst>
              <a:ext uri="{FF2B5EF4-FFF2-40B4-BE49-F238E27FC236}">
                <a16:creationId xmlns:a16="http://schemas.microsoft.com/office/drawing/2014/main" id="{3BB74076-E3C8-004F-AF35-D7919530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871" y="4846192"/>
            <a:ext cx="19894" cy="19894"/>
          </a:xfrm>
          <a:custGeom>
            <a:avLst/>
            <a:gdLst>
              <a:gd name="T0" fmla="*/ 8 w 17"/>
              <a:gd name="T1" fmla="*/ 17 h 18"/>
              <a:gd name="T2" fmla="*/ 8 w 17"/>
              <a:gd name="T3" fmla="*/ 17 h 18"/>
              <a:gd name="T4" fmla="*/ 16 w 17"/>
              <a:gd name="T5" fmla="*/ 8 h 18"/>
              <a:gd name="T6" fmla="*/ 8 w 17"/>
              <a:gd name="T7" fmla="*/ 0 h 18"/>
              <a:gd name="T8" fmla="*/ 0 w 17"/>
              <a:gd name="T9" fmla="*/ 8 h 18"/>
              <a:gd name="T10" fmla="*/ 8 w 17"/>
              <a:gd name="T11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8">
                <a:moveTo>
                  <a:pt x="8" y="17"/>
                </a:moveTo>
                <a:lnTo>
                  <a:pt x="8" y="17"/>
                </a:lnTo>
                <a:cubicBezTo>
                  <a:pt x="8" y="17"/>
                  <a:pt x="16" y="17"/>
                  <a:pt x="16" y="8"/>
                </a:cubicBezTo>
                <a:lnTo>
                  <a:pt x="8" y="0"/>
                </a:lnTo>
                <a:lnTo>
                  <a:pt x="0" y="8"/>
                </a:lnTo>
                <a:cubicBezTo>
                  <a:pt x="0" y="17"/>
                  <a:pt x="8" y="17"/>
                  <a:pt x="8" y="17"/>
                </a:cubicBez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66">
            <a:extLst>
              <a:ext uri="{FF2B5EF4-FFF2-40B4-BE49-F238E27FC236}">
                <a16:creationId xmlns:a16="http://schemas.microsoft.com/office/drawing/2014/main" id="{36A11819-D08D-3148-BF11-954293A4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081" y="9357218"/>
            <a:ext cx="2934404" cy="44761"/>
          </a:xfrm>
          <a:custGeom>
            <a:avLst/>
            <a:gdLst>
              <a:gd name="T0" fmla="*/ 24 w 2601"/>
              <a:gd name="T1" fmla="*/ 40 h 41"/>
              <a:gd name="T2" fmla="*/ 24 w 2601"/>
              <a:gd name="T3" fmla="*/ 40 h 41"/>
              <a:gd name="T4" fmla="*/ 24 w 2601"/>
              <a:gd name="T5" fmla="*/ 40 h 41"/>
              <a:gd name="T6" fmla="*/ 24 w 2601"/>
              <a:gd name="T7" fmla="*/ 0 h 41"/>
              <a:gd name="T8" fmla="*/ 24 w 2601"/>
              <a:gd name="T9" fmla="*/ 0 h 41"/>
              <a:gd name="T10" fmla="*/ 88 w 2601"/>
              <a:gd name="T11" fmla="*/ 0 h 41"/>
              <a:gd name="T12" fmla="*/ 2423 w 2601"/>
              <a:gd name="T13" fmla="*/ 0 h 41"/>
              <a:gd name="T14" fmla="*/ 2528 w 2601"/>
              <a:gd name="T15" fmla="*/ 16 h 41"/>
              <a:gd name="T16" fmla="*/ 2528 w 2601"/>
              <a:gd name="T17" fmla="*/ 32 h 41"/>
              <a:gd name="T18" fmla="*/ 2423 w 2601"/>
              <a:gd name="T19" fmla="*/ 40 h 41"/>
              <a:gd name="T20" fmla="*/ 88 w 2601"/>
              <a:gd name="T21" fmla="*/ 40 h 41"/>
              <a:gd name="T22" fmla="*/ 24 w 2601"/>
              <a:gd name="T2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1" h="41">
                <a:moveTo>
                  <a:pt x="24" y="40"/>
                </a:moveTo>
                <a:lnTo>
                  <a:pt x="24" y="40"/>
                </a:lnTo>
                <a:lnTo>
                  <a:pt x="24" y="40"/>
                </a:lnTo>
                <a:cubicBezTo>
                  <a:pt x="16" y="32"/>
                  <a:pt x="0" y="24"/>
                  <a:pt x="24" y="0"/>
                </a:cubicBezTo>
                <a:lnTo>
                  <a:pt x="24" y="0"/>
                </a:lnTo>
                <a:cubicBezTo>
                  <a:pt x="88" y="0"/>
                  <a:pt x="88" y="0"/>
                  <a:pt x="88" y="0"/>
                </a:cubicBezTo>
                <a:cubicBezTo>
                  <a:pt x="2423" y="0"/>
                  <a:pt x="2423" y="0"/>
                  <a:pt x="2423" y="0"/>
                </a:cubicBezTo>
                <a:cubicBezTo>
                  <a:pt x="2423" y="0"/>
                  <a:pt x="2488" y="8"/>
                  <a:pt x="2528" y="16"/>
                </a:cubicBezTo>
                <a:cubicBezTo>
                  <a:pt x="2600" y="24"/>
                  <a:pt x="2576" y="32"/>
                  <a:pt x="2528" y="32"/>
                </a:cubicBezTo>
                <a:cubicBezTo>
                  <a:pt x="2536" y="32"/>
                  <a:pt x="2423" y="40"/>
                  <a:pt x="2423" y="40"/>
                </a:cubicBezTo>
                <a:cubicBezTo>
                  <a:pt x="88" y="40"/>
                  <a:pt x="88" y="40"/>
                  <a:pt x="88" y="40"/>
                </a:cubicBezTo>
                <a:lnTo>
                  <a:pt x="24" y="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67">
            <a:extLst>
              <a:ext uri="{FF2B5EF4-FFF2-40B4-BE49-F238E27FC236}">
                <a16:creationId xmlns:a16="http://schemas.microsoft.com/office/drawing/2014/main" id="{28DDFFE2-0C24-C547-916C-53E77D2B4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697" y="9377112"/>
            <a:ext cx="9947" cy="19894"/>
          </a:xfrm>
          <a:custGeom>
            <a:avLst/>
            <a:gdLst>
              <a:gd name="T0" fmla="*/ 8 w 9"/>
              <a:gd name="T1" fmla="*/ 16 h 17"/>
              <a:gd name="T2" fmla="*/ 8 w 9"/>
              <a:gd name="T3" fmla="*/ 16 h 17"/>
              <a:gd name="T4" fmla="*/ 8 w 9"/>
              <a:gd name="T5" fmla="*/ 8 h 17"/>
              <a:gd name="T6" fmla="*/ 8 w 9"/>
              <a:gd name="T7" fmla="*/ 0 h 17"/>
              <a:gd name="T8" fmla="*/ 0 w 9"/>
              <a:gd name="T9" fmla="*/ 8 h 17"/>
              <a:gd name="T10" fmla="*/ 8 w 9"/>
              <a:gd name="T11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17">
                <a:moveTo>
                  <a:pt x="8" y="16"/>
                </a:moveTo>
                <a:lnTo>
                  <a:pt x="8" y="16"/>
                </a:lnTo>
                <a:lnTo>
                  <a:pt x="8" y="8"/>
                </a:ln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0"/>
                  <a:pt x="0" y="8"/>
                </a:cubicBezTo>
                <a:cubicBezTo>
                  <a:pt x="0" y="8"/>
                  <a:pt x="0" y="16"/>
                  <a:pt x="8" y="16"/>
                </a:cubicBez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68">
            <a:extLst>
              <a:ext uri="{FF2B5EF4-FFF2-40B4-BE49-F238E27FC236}">
                <a16:creationId xmlns:a16="http://schemas.microsoft.com/office/drawing/2014/main" id="{C9CBFD15-FDB6-1148-92E8-C72C5670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140" y="8377424"/>
            <a:ext cx="2934404" cy="49736"/>
          </a:xfrm>
          <a:custGeom>
            <a:avLst/>
            <a:gdLst>
              <a:gd name="T0" fmla="*/ 2577 w 2602"/>
              <a:gd name="T1" fmla="*/ 0 h 42"/>
              <a:gd name="T2" fmla="*/ 2577 w 2602"/>
              <a:gd name="T3" fmla="*/ 0 h 42"/>
              <a:gd name="T4" fmla="*/ 2585 w 2602"/>
              <a:gd name="T5" fmla="*/ 0 h 42"/>
              <a:gd name="T6" fmla="*/ 2585 w 2602"/>
              <a:gd name="T7" fmla="*/ 41 h 42"/>
              <a:gd name="T8" fmla="*/ 2577 w 2602"/>
              <a:gd name="T9" fmla="*/ 41 h 42"/>
              <a:gd name="T10" fmla="*/ 2512 w 2602"/>
              <a:gd name="T11" fmla="*/ 41 h 42"/>
              <a:gd name="T12" fmla="*/ 178 w 2602"/>
              <a:gd name="T13" fmla="*/ 41 h 42"/>
              <a:gd name="T14" fmla="*/ 73 w 2602"/>
              <a:gd name="T15" fmla="*/ 32 h 42"/>
              <a:gd name="T16" fmla="*/ 81 w 2602"/>
              <a:gd name="T17" fmla="*/ 8 h 42"/>
              <a:gd name="T18" fmla="*/ 186 w 2602"/>
              <a:gd name="T19" fmla="*/ 0 h 42"/>
              <a:gd name="T20" fmla="*/ 2512 w 2602"/>
              <a:gd name="T21" fmla="*/ 0 h 42"/>
              <a:gd name="T22" fmla="*/ 2577 w 2602"/>
              <a:gd name="T2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2" h="42">
                <a:moveTo>
                  <a:pt x="2577" y="0"/>
                </a:moveTo>
                <a:lnTo>
                  <a:pt x="2577" y="0"/>
                </a:lnTo>
                <a:cubicBezTo>
                  <a:pt x="2585" y="0"/>
                  <a:pt x="2585" y="0"/>
                  <a:pt x="2585" y="0"/>
                </a:cubicBezTo>
                <a:cubicBezTo>
                  <a:pt x="2593" y="8"/>
                  <a:pt x="2601" y="24"/>
                  <a:pt x="2585" y="41"/>
                </a:cubicBezTo>
                <a:cubicBezTo>
                  <a:pt x="2585" y="41"/>
                  <a:pt x="2585" y="41"/>
                  <a:pt x="2577" y="41"/>
                </a:cubicBezTo>
                <a:cubicBezTo>
                  <a:pt x="2512" y="41"/>
                  <a:pt x="2512" y="41"/>
                  <a:pt x="2512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21" y="41"/>
                  <a:pt x="73" y="32"/>
                </a:cubicBezTo>
                <a:cubicBezTo>
                  <a:pt x="0" y="24"/>
                  <a:pt x="33" y="16"/>
                  <a:pt x="81" y="8"/>
                </a:cubicBezTo>
                <a:cubicBezTo>
                  <a:pt x="73" y="8"/>
                  <a:pt x="186" y="0"/>
                  <a:pt x="186" y="0"/>
                </a:cubicBezTo>
                <a:cubicBezTo>
                  <a:pt x="2512" y="0"/>
                  <a:pt x="2512" y="0"/>
                  <a:pt x="2512" y="0"/>
                </a:cubicBezTo>
                <a:lnTo>
                  <a:pt x="257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69">
            <a:extLst>
              <a:ext uri="{FF2B5EF4-FFF2-40B4-BE49-F238E27FC236}">
                <a16:creationId xmlns:a16="http://schemas.microsoft.com/office/drawing/2014/main" id="{3B017569-08E0-3145-AB16-AE36DA2CF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981" y="8397318"/>
            <a:ext cx="19894" cy="19894"/>
          </a:xfrm>
          <a:custGeom>
            <a:avLst/>
            <a:gdLst>
              <a:gd name="T0" fmla="*/ 8 w 17"/>
              <a:gd name="T1" fmla="*/ 0 h 17"/>
              <a:gd name="T2" fmla="*/ 8 w 17"/>
              <a:gd name="T3" fmla="*/ 0 h 17"/>
              <a:gd name="T4" fmla="*/ 0 w 17"/>
              <a:gd name="T5" fmla="*/ 8 h 17"/>
              <a:gd name="T6" fmla="*/ 8 w 17"/>
              <a:gd name="T7" fmla="*/ 16 h 17"/>
              <a:gd name="T8" fmla="*/ 16 w 17"/>
              <a:gd name="T9" fmla="*/ 8 h 17"/>
              <a:gd name="T10" fmla="*/ 8 w 17"/>
              <a:gd name="T1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7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0"/>
                  <a:pt x="0" y="8"/>
                </a:cubicBezTo>
                <a:lnTo>
                  <a:pt x="8" y="16"/>
                </a:lnTo>
                <a:lnTo>
                  <a:pt x="16" y="8"/>
                </a:lnTo>
                <a:cubicBezTo>
                  <a:pt x="16" y="0"/>
                  <a:pt x="8" y="0"/>
                  <a:pt x="8" y="0"/>
                </a:cubicBez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0">
            <a:extLst>
              <a:ext uri="{FF2B5EF4-FFF2-40B4-BE49-F238E27FC236}">
                <a16:creationId xmlns:a16="http://schemas.microsoft.com/office/drawing/2014/main" id="{1F5019D4-AA00-A54A-9276-CCC3DC5A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670" y="11809184"/>
            <a:ext cx="2934404" cy="44764"/>
          </a:xfrm>
          <a:custGeom>
            <a:avLst/>
            <a:gdLst>
              <a:gd name="T0" fmla="*/ 2576 w 2602"/>
              <a:gd name="T1" fmla="*/ 0 h 41"/>
              <a:gd name="T2" fmla="*/ 2576 w 2602"/>
              <a:gd name="T3" fmla="*/ 0 h 41"/>
              <a:gd name="T4" fmla="*/ 2576 w 2602"/>
              <a:gd name="T5" fmla="*/ 0 h 41"/>
              <a:gd name="T6" fmla="*/ 2576 w 2602"/>
              <a:gd name="T7" fmla="*/ 32 h 41"/>
              <a:gd name="T8" fmla="*/ 2576 w 2602"/>
              <a:gd name="T9" fmla="*/ 40 h 41"/>
              <a:gd name="T10" fmla="*/ 2512 w 2602"/>
              <a:gd name="T11" fmla="*/ 40 h 41"/>
              <a:gd name="T12" fmla="*/ 177 w 2602"/>
              <a:gd name="T13" fmla="*/ 40 h 41"/>
              <a:gd name="T14" fmla="*/ 72 w 2602"/>
              <a:gd name="T15" fmla="*/ 24 h 41"/>
              <a:gd name="T16" fmla="*/ 72 w 2602"/>
              <a:gd name="T17" fmla="*/ 7 h 41"/>
              <a:gd name="T18" fmla="*/ 177 w 2602"/>
              <a:gd name="T19" fmla="*/ 0 h 41"/>
              <a:gd name="T20" fmla="*/ 2512 w 2602"/>
              <a:gd name="T21" fmla="*/ 0 h 41"/>
              <a:gd name="T22" fmla="*/ 2576 w 2602"/>
              <a:gd name="T2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2" h="41">
                <a:moveTo>
                  <a:pt x="2576" y="0"/>
                </a:moveTo>
                <a:lnTo>
                  <a:pt x="2576" y="0"/>
                </a:lnTo>
                <a:lnTo>
                  <a:pt x="2576" y="0"/>
                </a:lnTo>
                <a:cubicBezTo>
                  <a:pt x="2585" y="0"/>
                  <a:pt x="2601" y="15"/>
                  <a:pt x="2576" y="32"/>
                </a:cubicBezTo>
                <a:lnTo>
                  <a:pt x="2576" y="40"/>
                </a:lnTo>
                <a:cubicBezTo>
                  <a:pt x="2512" y="40"/>
                  <a:pt x="2512" y="40"/>
                  <a:pt x="2512" y="40"/>
                </a:cubicBezTo>
                <a:cubicBezTo>
                  <a:pt x="177" y="40"/>
                  <a:pt x="177" y="40"/>
                  <a:pt x="177" y="40"/>
                </a:cubicBezTo>
                <a:cubicBezTo>
                  <a:pt x="177" y="40"/>
                  <a:pt x="113" y="32"/>
                  <a:pt x="72" y="24"/>
                </a:cubicBezTo>
                <a:cubicBezTo>
                  <a:pt x="0" y="15"/>
                  <a:pt x="24" y="7"/>
                  <a:pt x="72" y="7"/>
                </a:cubicBezTo>
                <a:cubicBezTo>
                  <a:pt x="64" y="0"/>
                  <a:pt x="177" y="0"/>
                  <a:pt x="177" y="0"/>
                </a:cubicBezTo>
                <a:cubicBezTo>
                  <a:pt x="2512" y="0"/>
                  <a:pt x="2512" y="0"/>
                  <a:pt x="2512" y="0"/>
                </a:cubicBezTo>
                <a:lnTo>
                  <a:pt x="257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1">
            <a:extLst>
              <a:ext uri="{FF2B5EF4-FFF2-40B4-BE49-F238E27FC236}">
                <a16:creationId xmlns:a16="http://schemas.microsoft.com/office/drawing/2014/main" id="{5116FDCA-1347-B64E-ABF5-DB97F6CFD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39" y="11819131"/>
            <a:ext cx="9947" cy="19894"/>
          </a:xfrm>
          <a:custGeom>
            <a:avLst/>
            <a:gdLst>
              <a:gd name="T0" fmla="*/ 8 w 9"/>
              <a:gd name="T1" fmla="*/ 0 h 18"/>
              <a:gd name="T2" fmla="*/ 8 w 9"/>
              <a:gd name="T3" fmla="*/ 0 h 18"/>
              <a:gd name="T4" fmla="*/ 0 w 9"/>
              <a:gd name="T5" fmla="*/ 8 h 18"/>
              <a:gd name="T6" fmla="*/ 8 w 9"/>
              <a:gd name="T7" fmla="*/ 17 h 18"/>
              <a:gd name="T8" fmla="*/ 8 w 9"/>
              <a:gd name="T9" fmla="*/ 8 h 18"/>
              <a:gd name="T10" fmla="*/ 8 w 9"/>
              <a:gd name="T1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18">
                <a:moveTo>
                  <a:pt x="8" y="0"/>
                </a:moveTo>
                <a:lnTo>
                  <a:pt x="8" y="0"/>
                </a:lnTo>
                <a:cubicBezTo>
                  <a:pt x="0" y="0"/>
                  <a:pt x="0" y="8"/>
                  <a:pt x="0" y="8"/>
                </a:cubicBezTo>
                <a:cubicBezTo>
                  <a:pt x="0" y="8"/>
                  <a:pt x="0" y="17"/>
                  <a:pt x="8" y="17"/>
                </a:cubicBezTo>
                <a:lnTo>
                  <a:pt x="8" y="8"/>
                </a:lnTo>
                <a:lnTo>
                  <a:pt x="8" y="0"/>
                </a:ln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72">
            <a:extLst>
              <a:ext uri="{FF2B5EF4-FFF2-40B4-BE49-F238E27FC236}">
                <a16:creationId xmlns:a16="http://schemas.microsoft.com/office/drawing/2014/main" id="{A923E17A-3A65-8C40-8ABF-CD451C88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148" y="8805150"/>
            <a:ext cx="1163814" cy="1163814"/>
          </a:xfrm>
          <a:custGeom>
            <a:avLst/>
            <a:gdLst>
              <a:gd name="T0" fmla="*/ 1031 w 1032"/>
              <a:gd name="T1" fmla="*/ 515 h 1031"/>
              <a:gd name="T2" fmla="*/ 1031 w 1032"/>
              <a:gd name="T3" fmla="*/ 515 h 1031"/>
              <a:gd name="T4" fmla="*/ 516 w 1032"/>
              <a:gd name="T5" fmla="*/ 1030 h 1031"/>
              <a:gd name="T6" fmla="*/ 0 w 1032"/>
              <a:gd name="T7" fmla="*/ 515 h 1031"/>
              <a:gd name="T8" fmla="*/ 516 w 1032"/>
              <a:gd name="T9" fmla="*/ 0 h 1031"/>
              <a:gd name="T10" fmla="*/ 1031 w 1032"/>
              <a:gd name="T11" fmla="*/ 515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2" h="1031">
                <a:moveTo>
                  <a:pt x="1031" y="515"/>
                </a:moveTo>
                <a:lnTo>
                  <a:pt x="1031" y="515"/>
                </a:lnTo>
                <a:cubicBezTo>
                  <a:pt x="1031" y="797"/>
                  <a:pt x="805" y="1030"/>
                  <a:pt x="516" y="1030"/>
                </a:cubicBezTo>
                <a:cubicBezTo>
                  <a:pt x="234" y="1030"/>
                  <a:pt x="0" y="797"/>
                  <a:pt x="0" y="515"/>
                </a:cubicBezTo>
                <a:cubicBezTo>
                  <a:pt x="0" y="225"/>
                  <a:pt x="234" y="0"/>
                  <a:pt x="516" y="0"/>
                </a:cubicBezTo>
                <a:cubicBezTo>
                  <a:pt x="805" y="0"/>
                  <a:pt x="1031" y="225"/>
                  <a:pt x="1031" y="5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73">
            <a:extLst>
              <a:ext uri="{FF2B5EF4-FFF2-40B4-BE49-F238E27FC236}">
                <a16:creationId xmlns:a16="http://schemas.microsoft.com/office/drawing/2014/main" id="{5DBD7259-2FAF-7043-B4A6-8949A16E6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221" y="11247173"/>
            <a:ext cx="1163814" cy="1163814"/>
          </a:xfrm>
          <a:custGeom>
            <a:avLst/>
            <a:gdLst>
              <a:gd name="T0" fmla="*/ 0 w 1032"/>
              <a:gd name="T1" fmla="*/ 515 h 1032"/>
              <a:gd name="T2" fmla="*/ 0 w 1032"/>
              <a:gd name="T3" fmla="*/ 515 h 1032"/>
              <a:gd name="T4" fmla="*/ 516 w 1032"/>
              <a:gd name="T5" fmla="*/ 1031 h 1032"/>
              <a:gd name="T6" fmla="*/ 1031 w 1032"/>
              <a:gd name="T7" fmla="*/ 515 h 1032"/>
              <a:gd name="T8" fmla="*/ 516 w 1032"/>
              <a:gd name="T9" fmla="*/ 0 h 1032"/>
              <a:gd name="T10" fmla="*/ 0 w 1032"/>
              <a:gd name="T11" fmla="*/ 51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2" h="1032">
                <a:moveTo>
                  <a:pt x="0" y="515"/>
                </a:moveTo>
                <a:lnTo>
                  <a:pt x="0" y="515"/>
                </a:lnTo>
                <a:cubicBezTo>
                  <a:pt x="0" y="797"/>
                  <a:pt x="226" y="1031"/>
                  <a:pt x="516" y="1031"/>
                </a:cubicBezTo>
                <a:cubicBezTo>
                  <a:pt x="798" y="1031"/>
                  <a:pt x="1031" y="797"/>
                  <a:pt x="1031" y="515"/>
                </a:cubicBezTo>
                <a:cubicBezTo>
                  <a:pt x="1031" y="234"/>
                  <a:pt x="798" y="0"/>
                  <a:pt x="516" y="0"/>
                </a:cubicBezTo>
                <a:cubicBezTo>
                  <a:pt x="226" y="0"/>
                  <a:pt x="0" y="234"/>
                  <a:pt x="0" y="5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74">
            <a:extLst>
              <a:ext uri="{FF2B5EF4-FFF2-40B4-BE49-F238E27FC236}">
                <a16:creationId xmlns:a16="http://schemas.microsoft.com/office/drawing/2014/main" id="{99302A7E-879A-8349-8293-44C16AE47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187" y="7825359"/>
            <a:ext cx="1153867" cy="1163814"/>
          </a:xfrm>
          <a:custGeom>
            <a:avLst/>
            <a:gdLst>
              <a:gd name="T0" fmla="*/ 0 w 1024"/>
              <a:gd name="T1" fmla="*/ 515 h 1032"/>
              <a:gd name="T2" fmla="*/ 0 w 1024"/>
              <a:gd name="T3" fmla="*/ 515 h 1032"/>
              <a:gd name="T4" fmla="*/ 515 w 1024"/>
              <a:gd name="T5" fmla="*/ 1031 h 1032"/>
              <a:gd name="T6" fmla="*/ 1023 w 1024"/>
              <a:gd name="T7" fmla="*/ 515 h 1032"/>
              <a:gd name="T8" fmla="*/ 515 w 1024"/>
              <a:gd name="T9" fmla="*/ 0 h 1032"/>
              <a:gd name="T10" fmla="*/ 0 w 1024"/>
              <a:gd name="T11" fmla="*/ 51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1032">
                <a:moveTo>
                  <a:pt x="0" y="515"/>
                </a:moveTo>
                <a:lnTo>
                  <a:pt x="0" y="515"/>
                </a:lnTo>
                <a:cubicBezTo>
                  <a:pt x="0" y="797"/>
                  <a:pt x="226" y="1031"/>
                  <a:pt x="515" y="1031"/>
                </a:cubicBezTo>
                <a:cubicBezTo>
                  <a:pt x="797" y="1031"/>
                  <a:pt x="1023" y="797"/>
                  <a:pt x="1023" y="515"/>
                </a:cubicBezTo>
                <a:cubicBezTo>
                  <a:pt x="1023" y="233"/>
                  <a:pt x="797" y="0"/>
                  <a:pt x="515" y="0"/>
                </a:cubicBezTo>
                <a:cubicBezTo>
                  <a:pt x="226" y="0"/>
                  <a:pt x="0" y="233"/>
                  <a:pt x="0" y="5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75">
            <a:extLst>
              <a:ext uri="{FF2B5EF4-FFF2-40B4-BE49-F238E27FC236}">
                <a16:creationId xmlns:a16="http://schemas.microsoft.com/office/drawing/2014/main" id="{553A7CD6-D045-9C44-BCF1-BE461E2A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269" y="4274233"/>
            <a:ext cx="1163814" cy="1163814"/>
          </a:xfrm>
          <a:custGeom>
            <a:avLst/>
            <a:gdLst>
              <a:gd name="T0" fmla="*/ 1031 w 1032"/>
              <a:gd name="T1" fmla="*/ 515 h 1032"/>
              <a:gd name="T2" fmla="*/ 1031 w 1032"/>
              <a:gd name="T3" fmla="*/ 515 h 1032"/>
              <a:gd name="T4" fmla="*/ 516 w 1032"/>
              <a:gd name="T5" fmla="*/ 1031 h 1032"/>
              <a:gd name="T6" fmla="*/ 0 w 1032"/>
              <a:gd name="T7" fmla="*/ 515 h 1032"/>
              <a:gd name="T8" fmla="*/ 516 w 1032"/>
              <a:gd name="T9" fmla="*/ 0 h 1032"/>
              <a:gd name="T10" fmla="*/ 1031 w 1032"/>
              <a:gd name="T11" fmla="*/ 51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2" h="1032">
                <a:moveTo>
                  <a:pt x="1031" y="515"/>
                </a:moveTo>
                <a:lnTo>
                  <a:pt x="1031" y="515"/>
                </a:lnTo>
                <a:cubicBezTo>
                  <a:pt x="1031" y="797"/>
                  <a:pt x="798" y="1031"/>
                  <a:pt x="516" y="1031"/>
                </a:cubicBezTo>
                <a:cubicBezTo>
                  <a:pt x="234" y="1031"/>
                  <a:pt x="0" y="797"/>
                  <a:pt x="0" y="515"/>
                </a:cubicBezTo>
                <a:cubicBezTo>
                  <a:pt x="0" y="234"/>
                  <a:pt x="234" y="0"/>
                  <a:pt x="516" y="0"/>
                </a:cubicBezTo>
                <a:cubicBezTo>
                  <a:pt x="798" y="0"/>
                  <a:pt x="1031" y="234"/>
                  <a:pt x="1031" y="5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76">
            <a:extLst>
              <a:ext uri="{FF2B5EF4-FFF2-40B4-BE49-F238E27FC236}">
                <a16:creationId xmlns:a16="http://schemas.microsoft.com/office/drawing/2014/main" id="{BC220A64-FECC-DF4F-BD67-071564D18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559" y="7134032"/>
            <a:ext cx="1153867" cy="1163814"/>
          </a:xfrm>
          <a:custGeom>
            <a:avLst/>
            <a:gdLst>
              <a:gd name="T0" fmla="*/ 1022 w 1023"/>
              <a:gd name="T1" fmla="*/ 515 h 1032"/>
              <a:gd name="T2" fmla="*/ 1022 w 1023"/>
              <a:gd name="T3" fmla="*/ 515 h 1032"/>
              <a:gd name="T4" fmla="*/ 515 w 1023"/>
              <a:gd name="T5" fmla="*/ 1031 h 1032"/>
              <a:gd name="T6" fmla="*/ 0 w 1023"/>
              <a:gd name="T7" fmla="*/ 515 h 1032"/>
              <a:gd name="T8" fmla="*/ 515 w 1023"/>
              <a:gd name="T9" fmla="*/ 0 h 1032"/>
              <a:gd name="T10" fmla="*/ 1022 w 1023"/>
              <a:gd name="T11" fmla="*/ 51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3" h="1032">
                <a:moveTo>
                  <a:pt x="1022" y="515"/>
                </a:moveTo>
                <a:lnTo>
                  <a:pt x="1022" y="515"/>
                </a:lnTo>
                <a:cubicBezTo>
                  <a:pt x="1022" y="797"/>
                  <a:pt x="797" y="1031"/>
                  <a:pt x="515" y="1031"/>
                </a:cubicBezTo>
                <a:cubicBezTo>
                  <a:pt x="226" y="1031"/>
                  <a:pt x="0" y="797"/>
                  <a:pt x="0" y="515"/>
                </a:cubicBezTo>
                <a:cubicBezTo>
                  <a:pt x="0" y="234"/>
                  <a:pt x="226" y="0"/>
                  <a:pt x="515" y="0"/>
                </a:cubicBezTo>
                <a:cubicBezTo>
                  <a:pt x="797" y="0"/>
                  <a:pt x="1022" y="234"/>
                  <a:pt x="1022" y="5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77">
            <a:extLst>
              <a:ext uri="{FF2B5EF4-FFF2-40B4-BE49-F238E27FC236}">
                <a16:creationId xmlns:a16="http://schemas.microsoft.com/office/drawing/2014/main" id="{F1F73CC5-DFFB-754D-A44D-4BF93DE9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2981" y="9705367"/>
            <a:ext cx="825612" cy="54708"/>
          </a:xfrm>
          <a:custGeom>
            <a:avLst/>
            <a:gdLst>
              <a:gd name="T0" fmla="*/ 709 w 734"/>
              <a:gd name="T1" fmla="*/ 48 h 49"/>
              <a:gd name="T2" fmla="*/ 709 w 734"/>
              <a:gd name="T3" fmla="*/ 48 h 49"/>
              <a:gd name="T4" fmla="*/ 24 w 734"/>
              <a:gd name="T5" fmla="*/ 48 h 49"/>
              <a:gd name="T6" fmla="*/ 0 w 734"/>
              <a:gd name="T7" fmla="*/ 24 h 49"/>
              <a:gd name="T8" fmla="*/ 24 w 734"/>
              <a:gd name="T9" fmla="*/ 0 h 49"/>
              <a:gd name="T10" fmla="*/ 709 w 734"/>
              <a:gd name="T11" fmla="*/ 0 h 49"/>
              <a:gd name="T12" fmla="*/ 733 w 734"/>
              <a:gd name="T13" fmla="*/ 24 h 49"/>
              <a:gd name="T14" fmla="*/ 709 w 734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4" h="49">
                <a:moveTo>
                  <a:pt x="709" y="48"/>
                </a:moveTo>
                <a:lnTo>
                  <a:pt x="709" y="48"/>
                </a:ln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0" y="32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717" y="0"/>
                  <a:pt x="733" y="8"/>
                  <a:pt x="733" y="24"/>
                </a:cubicBezTo>
                <a:cubicBezTo>
                  <a:pt x="733" y="32"/>
                  <a:pt x="717" y="48"/>
                  <a:pt x="709" y="4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78">
            <a:extLst>
              <a:ext uri="{FF2B5EF4-FFF2-40B4-BE49-F238E27FC236}">
                <a16:creationId xmlns:a16="http://schemas.microsoft.com/office/drawing/2014/main" id="{50FA0443-894F-C344-9F6A-F004D2184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506" y="9605896"/>
            <a:ext cx="636616" cy="54708"/>
          </a:xfrm>
          <a:custGeom>
            <a:avLst/>
            <a:gdLst>
              <a:gd name="T0" fmla="*/ 540 w 565"/>
              <a:gd name="T1" fmla="*/ 48 h 49"/>
              <a:gd name="T2" fmla="*/ 540 w 565"/>
              <a:gd name="T3" fmla="*/ 48 h 49"/>
              <a:gd name="T4" fmla="*/ 25 w 565"/>
              <a:gd name="T5" fmla="*/ 48 h 49"/>
              <a:gd name="T6" fmla="*/ 0 w 565"/>
              <a:gd name="T7" fmla="*/ 24 h 49"/>
              <a:gd name="T8" fmla="*/ 25 w 565"/>
              <a:gd name="T9" fmla="*/ 0 h 49"/>
              <a:gd name="T10" fmla="*/ 540 w 565"/>
              <a:gd name="T11" fmla="*/ 0 h 49"/>
              <a:gd name="T12" fmla="*/ 564 w 565"/>
              <a:gd name="T13" fmla="*/ 24 h 49"/>
              <a:gd name="T14" fmla="*/ 540 w 565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5" h="49">
                <a:moveTo>
                  <a:pt x="540" y="48"/>
                </a:moveTo>
                <a:lnTo>
                  <a:pt x="540" y="48"/>
                </a:lnTo>
                <a:cubicBezTo>
                  <a:pt x="25" y="48"/>
                  <a:pt x="25" y="48"/>
                  <a:pt x="25" y="48"/>
                </a:cubicBezTo>
                <a:cubicBezTo>
                  <a:pt x="8" y="48"/>
                  <a:pt x="0" y="40"/>
                  <a:pt x="0" y="24"/>
                </a:cubicBezTo>
                <a:cubicBezTo>
                  <a:pt x="0" y="8"/>
                  <a:pt x="8" y="0"/>
                  <a:pt x="25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56" y="0"/>
                  <a:pt x="564" y="8"/>
                  <a:pt x="564" y="24"/>
                </a:cubicBezTo>
                <a:cubicBezTo>
                  <a:pt x="564" y="40"/>
                  <a:pt x="556" y="48"/>
                  <a:pt x="540" y="4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79">
            <a:extLst>
              <a:ext uri="{FF2B5EF4-FFF2-40B4-BE49-F238E27FC236}">
                <a16:creationId xmlns:a16="http://schemas.microsoft.com/office/drawing/2014/main" id="{CDF6C91F-C604-1F45-AD6C-70D339FA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506" y="9123458"/>
            <a:ext cx="636616" cy="54711"/>
          </a:xfrm>
          <a:custGeom>
            <a:avLst/>
            <a:gdLst>
              <a:gd name="T0" fmla="*/ 540 w 565"/>
              <a:gd name="T1" fmla="*/ 49 h 50"/>
              <a:gd name="T2" fmla="*/ 540 w 565"/>
              <a:gd name="T3" fmla="*/ 49 h 50"/>
              <a:gd name="T4" fmla="*/ 25 w 565"/>
              <a:gd name="T5" fmla="*/ 49 h 50"/>
              <a:gd name="T6" fmla="*/ 0 w 565"/>
              <a:gd name="T7" fmla="*/ 25 h 50"/>
              <a:gd name="T8" fmla="*/ 25 w 565"/>
              <a:gd name="T9" fmla="*/ 0 h 50"/>
              <a:gd name="T10" fmla="*/ 540 w 565"/>
              <a:gd name="T11" fmla="*/ 0 h 50"/>
              <a:gd name="T12" fmla="*/ 564 w 565"/>
              <a:gd name="T13" fmla="*/ 25 h 50"/>
              <a:gd name="T14" fmla="*/ 540 w 565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5" h="50">
                <a:moveTo>
                  <a:pt x="540" y="49"/>
                </a:moveTo>
                <a:lnTo>
                  <a:pt x="540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33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56" y="0"/>
                  <a:pt x="564" y="8"/>
                  <a:pt x="564" y="25"/>
                </a:cubicBezTo>
                <a:cubicBezTo>
                  <a:pt x="564" y="33"/>
                  <a:pt x="556" y="49"/>
                  <a:pt x="540" y="4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80">
            <a:extLst>
              <a:ext uri="{FF2B5EF4-FFF2-40B4-BE49-F238E27FC236}">
                <a16:creationId xmlns:a16="http://schemas.microsoft.com/office/drawing/2014/main" id="{1C44D38A-D22B-5041-BBBF-C1136D6ED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7005" y="9212983"/>
            <a:ext cx="64655" cy="348150"/>
          </a:xfrm>
          <a:custGeom>
            <a:avLst/>
            <a:gdLst>
              <a:gd name="T0" fmla="*/ 24 w 57"/>
              <a:gd name="T1" fmla="*/ 306 h 307"/>
              <a:gd name="T2" fmla="*/ 24 w 57"/>
              <a:gd name="T3" fmla="*/ 306 h 307"/>
              <a:gd name="T4" fmla="*/ 24 w 57"/>
              <a:gd name="T5" fmla="*/ 306 h 307"/>
              <a:gd name="T6" fmla="*/ 0 w 57"/>
              <a:gd name="T7" fmla="*/ 282 h 307"/>
              <a:gd name="T8" fmla="*/ 8 w 57"/>
              <a:gd name="T9" fmla="*/ 24 h 307"/>
              <a:gd name="T10" fmla="*/ 32 w 57"/>
              <a:gd name="T11" fmla="*/ 0 h 307"/>
              <a:gd name="T12" fmla="*/ 32 w 57"/>
              <a:gd name="T13" fmla="*/ 0 h 307"/>
              <a:gd name="T14" fmla="*/ 56 w 57"/>
              <a:gd name="T15" fmla="*/ 24 h 307"/>
              <a:gd name="T16" fmla="*/ 48 w 57"/>
              <a:gd name="T17" fmla="*/ 290 h 307"/>
              <a:gd name="T18" fmla="*/ 24 w 57"/>
              <a:gd name="T19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307">
                <a:moveTo>
                  <a:pt x="24" y="306"/>
                </a:moveTo>
                <a:lnTo>
                  <a:pt x="24" y="306"/>
                </a:lnTo>
                <a:lnTo>
                  <a:pt x="24" y="306"/>
                </a:lnTo>
                <a:cubicBezTo>
                  <a:pt x="16" y="306"/>
                  <a:pt x="0" y="298"/>
                  <a:pt x="0" y="28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16" y="0"/>
                  <a:pt x="32" y="0"/>
                </a:cubicBezTo>
                <a:lnTo>
                  <a:pt x="32" y="0"/>
                </a:lnTo>
                <a:cubicBezTo>
                  <a:pt x="40" y="0"/>
                  <a:pt x="56" y="16"/>
                  <a:pt x="56" y="24"/>
                </a:cubicBezTo>
                <a:cubicBezTo>
                  <a:pt x="48" y="290"/>
                  <a:pt x="48" y="290"/>
                  <a:pt x="48" y="290"/>
                </a:cubicBezTo>
                <a:cubicBezTo>
                  <a:pt x="48" y="298"/>
                  <a:pt x="40" y="306"/>
                  <a:pt x="24" y="30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1">
            <a:extLst>
              <a:ext uri="{FF2B5EF4-FFF2-40B4-BE49-F238E27FC236}">
                <a16:creationId xmlns:a16="http://schemas.microsoft.com/office/drawing/2014/main" id="{0220A1FC-199D-D844-8FAF-CAA8A85C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947" y="9212983"/>
            <a:ext cx="54708" cy="353125"/>
          </a:xfrm>
          <a:custGeom>
            <a:avLst/>
            <a:gdLst>
              <a:gd name="T0" fmla="*/ 24 w 50"/>
              <a:gd name="T1" fmla="*/ 314 h 315"/>
              <a:gd name="T2" fmla="*/ 24 w 50"/>
              <a:gd name="T3" fmla="*/ 314 h 315"/>
              <a:gd name="T4" fmla="*/ 24 w 50"/>
              <a:gd name="T5" fmla="*/ 314 h 315"/>
              <a:gd name="T6" fmla="*/ 0 w 50"/>
              <a:gd name="T7" fmla="*/ 290 h 315"/>
              <a:gd name="T8" fmla="*/ 0 w 50"/>
              <a:gd name="T9" fmla="*/ 24 h 315"/>
              <a:gd name="T10" fmla="*/ 24 w 50"/>
              <a:gd name="T11" fmla="*/ 0 h 315"/>
              <a:gd name="T12" fmla="*/ 24 w 50"/>
              <a:gd name="T13" fmla="*/ 0 h 315"/>
              <a:gd name="T14" fmla="*/ 49 w 50"/>
              <a:gd name="T15" fmla="*/ 24 h 315"/>
              <a:gd name="T16" fmla="*/ 49 w 50"/>
              <a:gd name="T17" fmla="*/ 290 h 315"/>
              <a:gd name="T18" fmla="*/ 24 w 50"/>
              <a:gd name="T19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15">
                <a:moveTo>
                  <a:pt x="24" y="314"/>
                </a:moveTo>
                <a:lnTo>
                  <a:pt x="24" y="314"/>
                </a:lnTo>
                <a:lnTo>
                  <a:pt x="24" y="314"/>
                </a:lnTo>
                <a:cubicBezTo>
                  <a:pt x="8" y="314"/>
                  <a:pt x="0" y="298"/>
                  <a:pt x="0" y="29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24" y="0"/>
                </a:cubicBezTo>
                <a:lnTo>
                  <a:pt x="24" y="0"/>
                </a:lnTo>
                <a:cubicBezTo>
                  <a:pt x="40" y="0"/>
                  <a:pt x="49" y="16"/>
                  <a:pt x="49" y="24"/>
                </a:cubicBezTo>
                <a:cubicBezTo>
                  <a:pt x="49" y="290"/>
                  <a:pt x="49" y="290"/>
                  <a:pt x="49" y="290"/>
                </a:cubicBezTo>
                <a:cubicBezTo>
                  <a:pt x="49" y="298"/>
                  <a:pt x="32" y="314"/>
                  <a:pt x="24" y="31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82">
            <a:extLst>
              <a:ext uri="{FF2B5EF4-FFF2-40B4-BE49-F238E27FC236}">
                <a16:creationId xmlns:a16="http://schemas.microsoft.com/office/drawing/2014/main" id="{B284A792-DCD6-8948-9EC8-178876FD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4943" y="9212983"/>
            <a:ext cx="54708" cy="353125"/>
          </a:xfrm>
          <a:custGeom>
            <a:avLst/>
            <a:gdLst>
              <a:gd name="T0" fmla="*/ 24 w 50"/>
              <a:gd name="T1" fmla="*/ 314 h 315"/>
              <a:gd name="T2" fmla="*/ 24 w 50"/>
              <a:gd name="T3" fmla="*/ 314 h 315"/>
              <a:gd name="T4" fmla="*/ 24 w 50"/>
              <a:gd name="T5" fmla="*/ 314 h 315"/>
              <a:gd name="T6" fmla="*/ 0 w 50"/>
              <a:gd name="T7" fmla="*/ 290 h 315"/>
              <a:gd name="T8" fmla="*/ 0 w 50"/>
              <a:gd name="T9" fmla="*/ 24 h 315"/>
              <a:gd name="T10" fmla="*/ 24 w 50"/>
              <a:gd name="T11" fmla="*/ 0 h 315"/>
              <a:gd name="T12" fmla="*/ 24 w 50"/>
              <a:gd name="T13" fmla="*/ 0 h 315"/>
              <a:gd name="T14" fmla="*/ 49 w 50"/>
              <a:gd name="T15" fmla="*/ 24 h 315"/>
              <a:gd name="T16" fmla="*/ 49 w 50"/>
              <a:gd name="T17" fmla="*/ 290 h 315"/>
              <a:gd name="T18" fmla="*/ 24 w 50"/>
              <a:gd name="T19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15">
                <a:moveTo>
                  <a:pt x="24" y="314"/>
                </a:moveTo>
                <a:lnTo>
                  <a:pt x="24" y="314"/>
                </a:lnTo>
                <a:lnTo>
                  <a:pt x="24" y="314"/>
                </a:lnTo>
                <a:cubicBezTo>
                  <a:pt x="16" y="314"/>
                  <a:pt x="0" y="298"/>
                  <a:pt x="0" y="29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16" y="0"/>
                  <a:pt x="24" y="0"/>
                </a:cubicBezTo>
                <a:lnTo>
                  <a:pt x="24" y="0"/>
                </a:lnTo>
                <a:cubicBezTo>
                  <a:pt x="41" y="0"/>
                  <a:pt x="49" y="16"/>
                  <a:pt x="49" y="24"/>
                </a:cubicBezTo>
                <a:cubicBezTo>
                  <a:pt x="49" y="290"/>
                  <a:pt x="49" y="290"/>
                  <a:pt x="49" y="290"/>
                </a:cubicBezTo>
                <a:cubicBezTo>
                  <a:pt x="49" y="298"/>
                  <a:pt x="41" y="314"/>
                  <a:pt x="24" y="31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83">
            <a:extLst>
              <a:ext uri="{FF2B5EF4-FFF2-40B4-BE49-F238E27FC236}">
                <a16:creationId xmlns:a16="http://schemas.microsoft.com/office/drawing/2014/main" id="{3191F062-BB4E-5042-9355-FE1DB247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8009" y="8949385"/>
            <a:ext cx="835559" cy="174073"/>
          </a:xfrm>
          <a:custGeom>
            <a:avLst/>
            <a:gdLst>
              <a:gd name="T0" fmla="*/ 24 w 742"/>
              <a:gd name="T1" fmla="*/ 153 h 154"/>
              <a:gd name="T2" fmla="*/ 24 w 742"/>
              <a:gd name="T3" fmla="*/ 153 h 154"/>
              <a:gd name="T4" fmla="*/ 0 w 742"/>
              <a:gd name="T5" fmla="*/ 137 h 154"/>
              <a:gd name="T6" fmla="*/ 16 w 742"/>
              <a:gd name="T7" fmla="*/ 105 h 154"/>
              <a:gd name="T8" fmla="*/ 362 w 742"/>
              <a:gd name="T9" fmla="*/ 0 h 154"/>
              <a:gd name="T10" fmla="*/ 378 w 742"/>
              <a:gd name="T11" fmla="*/ 0 h 154"/>
              <a:gd name="T12" fmla="*/ 725 w 742"/>
              <a:gd name="T13" fmla="*/ 105 h 154"/>
              <a:gd name="T14" fmla="*/ 741 w 742"/>
              <a:gd name="T15" fmla="*/ 137 h 154"/>
              <a:gd name="T16" fmla="*/ 708 w 742"/>
              <a:gd name="T17" fmla="*/ 153 h 154"/>
              <a:gd name="T18" fmla="*/ 370 w 742"/>
              <a:gd name="T19" fmla="*/ 49 h 154"/>
              <a:gd name="T20" fmla="*/ 32 w 742"/>
              <a:gd name="T21" fmla="*/ 153 h 154"/>
              <a:gd name="T22" fmla="*/ 24 w 742"/>
              <a:gd name="T23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2" h="154">
                <a:moveTo>
                  <a:pt x="24" y="153"/>
                </a:moveTo>
                <a:lnTo>
                  <a:pt x="24" y="153"/>
                </a:lnTo>
                <a:cubicBezTo>
                  <a:pt x="16" y="153"/>
                  <a:pt x="8" y="145"/>
                  <a:pt x="0" y="137"/>
                </a:cubicBezTo>
                <a:cubicBezTo>
                  <a:pt x="0" y="121"/>
                  <a:pt x="8" y="113"/>
                  <a:pt x="16" y="105"/>
                </a:cubicBezTo>
                <a:cubicBezTo>
                  <a:pt x="362" y="0"/>
                  <a:pt x="362" y="0"/>
                  <a:pt x="362" y="0"/>
                </a:cubicBezTo>
                <a:cubicBezTo>
                  <a:pt x="370" y="0"/>
                  <a:pt x="370" y="0"/>
                  <a:pt x="378" y="0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33" y="113"/>
                  <a:pt x="741" y="121"/>
                  <a:pt x="741" y="137"/>
                </a:cubicBezTo>
                <a:cubicBezTo>
                  <a:pt x="733" y="145"/>
                  <a:pt x="717" y="153"/>
                  <a:pt x="708" y="153"/>
                </a:cubicBezTo>
                <a:cubicBezTo>
                  <a:pt x="370" y="49"/>
                  <a:pt x="370" y="49"/>
                  <a:pt x="370" y="49"/>
                </a:cubicBezTo>
                <a:cubicBezTo>
                  <a:pt x="32" y="153"/>
                  <a:pt x="32" y="153"/>
                  <a:pt x="32" y="153"/>
                </a:cubicBezTo>
                <a:lnTo>
                  <a:pt x="24" y="15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84">
            <a:extLst>
              <a:ext uri="{FF2B5EF4-FFF2-40B4-BE49-F238E27FC236}">
                <a16:creationId xmlns:a16="http://schemas.microsoft.com/office/drawing/2014/main" id="{45100452-787C-4345-8275-6A8CEC03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363" y="4647249"/>
            <a:ext cx="810693" cy="611750"/>
          </a:xfrm>
          <a:custGeom>
            <a:avLst/>
            <a:gdLst>
              <a:gd name="T0" fmla="*/ 668 w 717"/>
              <a:gd name="T1" fmla="*/ 540 h 541"/>
              <a:gd name="T2" fmla="*/ 668 w 717"/>
              <a:gd name="T3" fmla="*/ 540 h 541"/>
              <a:gd name="T4" fmla="*/ 56 w 717"/>
              <a:gd name="T5" fmla="*/ 540 h 541"/>
              <a:gd name="T6" fmla="*/ 0 w 717"/>
              <a:gd name="T7" fmla="*/ 491 h 541"/>
              <a:gd name="T8" fmla="*/ 0 w 717"/>
              <a:gd name="T9" fmla="*/ 49 h 541"/>
              <a:gd name="T10" fmla="*/ 56 w 717"/>
              <a:gd name="T11" fmla="*/ 0 h 541"/>
              <a:gd name="T12" fmla="*/ 668 w 717"/>
              <a:gd name="T13" fmla="*/ 0 h 541"/>
              <a:gd name="T14" fmla="*/ 716 w 717"/>
              <a:gd name="T15" fmla="*/ 49 h 541"/>
              <a:gd name="T16" fmla="*/ 716 w 717"/>
              <a:gd name="T17" fmla="*/ 491 h 541"/>
              <a:gd name="T18" fmla="*/ 668 w 717"/>
              <a:gd name="T19" fmla="*/ 540 h 541"/>
              <a:gd name="T20" fmla="*/ 56 w 717"/>
              <a:gd name="T21" fmla="*/ 33 h 541"/>
              <a:gd name="T22" fmla="*/ 56 w 717"/>
              <a:gd name="T23" fmla="*/ 33 h 541"/>
              <a:gd name="T24" fmla="*/ 40 w 717"/>
              <a:gd name="T25" fmla="*/ 49 h 541"/>
              <a:gd name="T26" fmla="*/ 40 w 717"/>
              <a:gd name="T27" fmla="*/ 491 h 541"/>
              <a:gd name="T28" fmla="*/ 56 w 717"/>
              <a:gd name="T29" fmla="*/ 507 h 541"/>
              <a:gd name="T30" fmla="*/ 668 w 717"/>
              <a:gd name="T31" fmla="*/ 507 h 541"/>
              <a:gd name="T32" fmla="*/ 684 w 717"/>
              <a:gd name="T33" fmla="*/ 491 h 541"/>
              <a:gd name="T34" fmla="*/ 684 w 717"/>
              <a:gd name="T35" fmla="*/ 49 h 541"/>
              <a:gd name="T36" fmla="*/ 668 w 717"/>
              <a:gd name="T37" fmla="*/ 33 h 541"/>
              <a:gd name="T38" fmla="*/ 56 w 717"/>
              <a:gd name="T39" fmla="*/ 33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7" h="541">
                <a:moveTo>
                  <a:pt x="668" y="540"/>
                </a:moveTo>
                <a:lnTo>
                  <a:pt x="668" y="540"/>
                </a:lnTo>
                <a:cubicBezTo>
                  <a:pt x="56" y="540"/>
                  <a:pt x="56" y="540"/>
                  <a:pt x="56" y="540"/>
                </a:cubicBezTo>
                <a:cubicBezTo>
                  <a:pt x="24" y="540"/>
                  <a:pt x="0" y="524"/>
                  <a:pt x="0" y="491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24" y="0"/>
                  <a:pt x="56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92" y="0"/>
                  <a:pt x="716" y="24"/>
                  <a:pt x="716" y="4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16" y="524"/>
                  <a:pt x="692" y="540"/>
                  <a:pt x="668" y="540"/>
                </a:cubicBezTo>
                <a:close/>
                <a:moveTo>
                  <a:pt x="56" y="33"/>
                </a:moveTo>
                <a:lnTo>
                  <a:pt x="56" y="33"/>
                </a:lnTo>
                <a:cubicBezTo>
                  <a:pt x="40" y="33"/>
                  <a:pt x="40" y="41"/>
                  <a:pt x="40" y="49"/>
                </a:cubicBezTo>
                <a:cubicBezTo>
                  <a:pt x="40" y="491"/>
                  <a:pt x="40" y="491"/>
                  <a:pt x="40" y="491"/>
                </a:cubicBezTo>
                <a:cubicBezTo>
                  <a:pt x="40" y="499"/>
                  <a:pt x="40" y="507"/>
                  <a:pt x="56" y="507"/>
                </a:cubicBezTo>
                <a:cubicBezTo>
                  <a:pt x="668" y="507"/>
                  <a:pt x="668" y="507"/>
                  <a:pt x="668" y="507"/>
                </a:cubicBezTo>
                <a:cubicBezTo>
                  <a:pt x="676" y="507"/>
                  <a:pt x="684" y="499"/>
                  <a:pt x="684" y="491"/>
                </a:cubicBezTo>
                <a:cubicBezTo>
                  <a:pt x="684" y="49"/>
                  <a:pt x="684" y="49"/>
                  <a:pt x="684" y="49"/>
                </a:cubicBezTo>
                <a:cubicBezTo>
                  <a:pt x="684" y="41"/>
                  <a:pt x="676" y="33"/>
                  <a:pt x="668" y="33"/>
                </a:cubicBezTo>
                <a:lnTo>
                  <a:pt x="56" y="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85">
            <a:extLst>
              <a:ext uri="{FF2B5EF4-FFF2-40B4-BE49-F238E27FC236}">
                <a16:creationId xmlns:a16="http://schemas.microsoft.com/office/drawing/2014/main" id="{0D284CD3-7EC4-5642-B46F-C46EACADE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536" y="5030215"/>
            <a:ext cx="174073" cy="139260"/>
          </a:xfrm>
          <a:custGeom>
            <a:avLst/>
            <a:gdLst>
              <a:gd name="T0" fmla="*/ 137 w 154"/>
              <a:gd name="T1" fmla="*/ 121 h 122"/>
              <a:gd name="T2" fmla="*/ 137 w 154"/>
              <a:gd name="T3" fmla="*/ 121 h 122"/>
              <a:gd name="T4" fmla="*/ 16 w 154"/>
              <a:gd name="T5" fmla="*/ 121 h 122"/>
              <a:gd name="T6" fmla="*/ 0 w 154"/>
              <a:gd name="T7" fmla="*/ 105 h 122"/>
              <a:gd name="T8" fmla="*/ 0 w 154"/>
              <a:gd name="T9" fmla="*/ 17 h 122"/>
              <a:gd name="T10" fmla="*/ 16 w 154"/>
              <a:gd name="T11" fmla="*/ 0 h 122"/>
              <a:gd name="T12" fmla="*/ 137 w 154"/>
              <a:gd name="T13" fmla="*/ 0 h 122"/>
              <a:gd name="T14" fmla="*/ 153 w 154"/>
              <a:gd name="T15" fmla="*/ 17 h 122"/>
              <a:gd name="T16" fmla="*/ 153 w 154"/>
              <a:gd name="T17" fmla="*/ 105 h 122"/>
              <a:gd name="T18" fmla="*/ 137 w 154"/>
              <a:gd name="T19" fmla="*/ 121 h 122"/>
              <a:gd name="T20" fmla="*/ 32 w 154"/>
              <a:gd name="T21" fmla="*/ 89 h 122"/>
              <a:gd name="T22" fmla="*/ 32 w 154"/>
              <a:gd name="T23" fmla="*/ 89 h 122"/>
              <a:gd name="T24" fmla="*/ 120 w 154"/>
              <a:gd name="T25" fmla="*/ 89 h 122"/>
              <a:gd name="T26" fmla="*/ 120 w 154"/>
              <a:gd name="T27" fmla="*/ 33 h 122"/>
              <a:gd name="T28" fmla="*/ 32 w 154"/>
              <a:gd name="T29" fmla="*/ 33 h 122"/>
              <a:gd name="T30" fmla="*/ 32 w 154"/>
              <a:gd name="T31" fmla="*/ 89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22">
                <a:moveTo>
                  <a:pt x="137" y="121"/>
                </a:moveTo>
                <a:lnTo>
                  <a:pt x="137" y="121"/>
                </a:lnTo>
                <a:cubicBezTo>
                  <a:pt x="16" y="121"/>
                  <a:pt x="16" y="121"/>
                  <a:pt x="16" y="121"/>
                </a:cubicBezTo>
                <a:cubicBezTo>
                  <a:pt x="0" y="121"/>
                  <a:pt x="0" y="113"/>
                  <a:pt x="0" y="10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1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3" y="8"/>
                  <a:pt x="153" y="17"/>
                </a:cubicBezTo>
                <a:cubicBezTo>
                  <a:pt x="153" y="105"/>
                  <a:pt x="153" y="105"/>
                  <a:pt x="153" y="105"/>
                </a:cubicBezTo>
                <a:cubicBezTo>
                  <a:pt x="153" y="113"/>
                  <a:pt x="145" y="121"/>
                  <a:pt x="137" y="121"/>
                </a:cubicBezTo>
                <a:close/>
                <a:moveTo>
                  <a:pt x="32" y="89"/>
                </a:moveTo>
                <a:lnTo>
                  <a:pt x="32" y="89"/>
                </a:lnTo>
                <a:cubicBezTo>
                  <a:pt x="120" y="89"/>
                  <a:pt x="120" y="89"/>
                  <a:pt x="120" y="89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32" y="33"/>
                  <a:pt x="32" y="33"/>
                  <a:pt x="32" y="33"/>
                </a:cubicBezTo>
                <a:lnTo>
                  <a:pt x="32" y="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86">
            <a:extLst>
              <a:ext uri="{FF2B5EF4-FFF2-40B4-BE49-F238E27FC236}">
                <a16:creationId xmlns:a16="http://schemas.microsoft.com/office/drawing/2014/main" id="{23BD8073-A774-FF4D-B151-30E575404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8834" y="4458254"/>
            <a:ext cx="636616" cy="184024"/>
          </a:xfrm>
          <a:custGeom>
            <a:avLst/>
            <a:gdLst>
              <a:gd name="T0" fmla="*/ 16 w 565"/>
              <a:gd name="T1" fmla="*/ 161 h 162"/>
              <a:gd name="T2" fmla="*/ 16 w 565"/>
              <a:gd name="T3" fmla="*/ 161 h 162"/>
              <a:gd name="T4" fmla="*/ 0 w 565"/>
              <a:gd name="T5" fmla="*/ 153 h 162"/>
              <a:gd name="T6" fmla="*/ 16 w 565"/>
              <a:gd name="T7" fmla="*/ 129 h 162"/>
              <a:gd name="T8" fmla="*/ 499 w 565"/>
              <a:gd name="T9" fmla="*/ 0 h 162"/>
              <a:gd name="T10" fmla="*/ 524 w 565"/>
              <a:gd name="T11" fmla="*/ 16 h 162"/>
              <a:gd name="T12" fmla="*/ 556 w 565"/>
              <a:gd name="T13" fmla="*/ 137 h 162"/>
              <a:gd name="T14" fmla="*/ 548 w 565"/>
              <a:gd name="T15" fmla="*/ 161 h 162"/>
              <a:gd name="T16" fmla="*/ 524 w 565"/>
              <a:gd name="T17" fmla="*/ 145 h 162"/>
              <a:gd name="T18" fmla="*/ 499 w 565"/>
              <a:gd name="T19" fmla="*/ 32 h 162"/>
              <a:gd name="T20" fmla="*/ 24 w 565"/>
              <a:gd name="T21" fmla="*/ 161 h 162"/>
              <a:gd name="T22" fmla="*/ 16 w 565"/>
              <a:gd name="T23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5" h="162">
                <a:moveTo>
                  <a:pt x="16" y="161"/>
                </a:moveTo>
                <a:lnTo>
                  <a:pt x="16" y="161"/>
                </a:lnTo>
                <a:cubicBezTo>
                  <a:pt x="8" y="161"/>
                  <a:pt x="8" y="161"/>
                  <a:pt x="0" y="153"/>
                </a:cubicBezTo>
                <a:cubicBezTo>
                  <a:pt x="0" y="145"/>
                  <a:pt x="8" y="129"/>
                  <a:pt x="16" y="129"/>
                </a:cubicBezTo>
                <a:cubicBezTo>
                  <a:pt x="499" y="0"/>
                  <a:pt x="499" y="0"/>
                  <a:pt x="499" y="0"/>
                </a:cubicBezTo>
                <a:cubicBezTo>
                  <a:pt x="507" y="0"/>
                  <a:pt x="524" y="8"/>
                  <a:pt x="524" y="16"/>
                </a:cubicBezTo>
                <a:cubicBezTo>
                  <a:pt x="556" y="137"/>
                  <a:pt x="556" y="137"/>
                  <a:pt x="556" y="137"/>
                </a:cubicBezTo>
                <a:cubicBezTo>
                  <a:pt x="564" y="145"/>
                  <a:pt x="556" y="161"/>
                  <a:pt x="548" y="161"/>
                </a:cubicBezTo>
                <a:cubicBezTo>
                  <a:pt x="540" y="161"/>
                  <a:pt x="532" y="153"/>
                  <a:pt x="524" y="145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24" y="161"/>
                  <a:pt x="24" y="161"/>
                  <a:pt x="24" y="161"/>
                </a:cubicBezTo>
                <a:lnTo>
                  <a:pt x="16" y="16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87">
            <a:extLst>
              <a:ext uri="{FF2B5EF4-FFF2-40B4-BE49-F238E27FC236}">
                <a16:creationId xmlns:a16="http://schemas.microsoft.com/office/drawing/2014/main" id="{8EA263DB-2071-9F42-ACEA-7CD198D0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487" y="4547778"/>
            <a:ext cx="308361" cy="89524"/>
          </a:xfrm>
          <a:custGeom>
            <a:avLst/>
            <a:gdLst>
              <a:gd name="T0" fmla="*/ 24 w 274"/>
              <a:gd name="T1" fmla="*/ 80 h 81"/>
              <a:gd name="T2" fmla="*/ 24 w 274"/>
              <a:gd name="T3" fmla="*/ 80 h 81"/>
              <a:gd name="T4" fmla="*/ 8 w 274"/>
              <a:gd name="T5" fmla="*/ 72 h 81"/>
              <a:gd name="T6" fmla="*/ 16 w 274"/>
              <a:gd name="T7" fmla="*/ 48 h 81"/>
              <a:gd name="T8" fmla="*/ 201 w 274"/>
              <a:gd name="T9" fmla="*/ 0 h 81"/>
              <a:gd name="T10" fmla="*/ 217 w 274"/>
              <a:gd name="T11" fmla="*/ 0 h 81"/>
              <a:gd name="T12" fmla="*/ 225 w 274"/>
              <a:gd name="T13" fmla="*/ 8 h 81"/>
              <a:gd name="T14" fmla="*/ 241 w 274"/>
              <a:gd name="T15" fmla="*/ 24 h 81"/>
              <a:gd name="T16" fmla="*/ 257 w 274"/>
              <a:gd name="T17" fmla="*/ 32 h 81"/>
              <a:gd name="T18" fmla="*/ 265 w 274"/>
              <a:gd name="T19" fmla="*/ 56 h 81"/>
              <a:gd name="T20" fmla="*/ 257 w 274"/>
              <a:gd name="T21" fmla="*/ 80 h 81"/>
              <a:gd name="T22" fmla="*/ 233 w 274"/>
              <a:gd name="T23" fmla="*/ 64 h 81"/>
              <a:gd name="T24" fmla="*/ 233 w 274"/>
              <a:gd name="T25" fmla="*/ 56 h 81"/>
              <a:gd name="T26" fmla="*/ 201 w 274"/>
              <a:gd name="T27" fmla="*/ 32 h 81"/>
              <a:gd name="T28" fmla="*/ 24 w 274"/>
              <a:gd name="T2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4" h="81">
                <a:moveTo>
                  <a:pt x="24" y="80"/>
                </a:moveTo>
                <a:lnTo>
                  <a:pt x="24" y="80"/>
                </a:lnTo>
                <a:cubicBezTo>
                  <a:pt x="16" y="80"/>
                  <a:pt x="8" y="80"/>
                  <a:pt x="8" y="72"/>
                </a:cubicBezTo>
                <a:cubicBezTo>
                  <a:pt x="0" y="64"/>
                  <a:pt x="8" y="48"/>
                  <a:pt x="16" y="48"/>
                </a:cubicBezTo>
                <a:cubicBezTo>
                  <a:pt x="201" y="0"/>
                  <a:pt x="201" y="0"/>
                  <a:pt x="201" y="0"/>
                </a:cubicBezTo>
                <a:cubicBezTo>
                  <a:pt x="209" y="0"/>
                  <a:pt x="209" y="0"/>
                  <a:pt x="217" y="0"/>
                </a:cubicBezTo>
                <a:lnTo>
                  <a:pt x="225" y="8"/>
                </a:lnTo>
                <a:cubicBezTo>
                  <a:pt x="225" y="16"/>
                  <a:pt x="233" y="24"/>
                  <a:pt x="241" y="24"/>
                </a:cubicBezTo>
                <a:cubicBezTo>
                  <a:pt x="249" y="16"/>
                  <a:pt x="257" y="24"/>
                  <a:pt x="257" y="32"/>
                </a:cubicBezTo>
                <a:cubicBezTo>
                  <a:pt x="265" y="56"/>
                  <a:pt x="265" y="56"/>
                  <a:pt x="265" y="56"/>
                </a:cubicBezTo>
                <a:cubicBezTo>
                  <a:pt x="273" y="64"/>
                  <a:pt x="265" y="80"/>
                  <a:pt x="257" y="80"/>
                </a:cubicBezTo>
                <a:cubicBezTo>
                  <a:pt x="249" y="80"/>
                  <a:pt x="241" y="72"/>
                  <a:pt x="233" y="64"/>
                </a:cubicBezTo>
                <a:cubicBezTo>
                  <a:pt x="233" y="56"/>
                  <a:pt x="233" y="56"/>
                  <a:pt x="233" y="56"/>
                </a:cubicBezTo>
                <a:cubicBezTo>
                  <a:pt x="217" y="56"/>
                  <a:pt x="209" y="48"/>
                  <a:pt x="201" y="32"/>
                </a:cubicBezTo>
                <a:cubicBezTo>
                  <a:pt x="24" y="80"/>
                  <a:pt x="24" y="80"/>
                  <a:pt x="24" y="8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88">
            <a:extLst>
              <a:ext uri="{FF2B5EF4-FFF2-40B4-BE49-F238E27FC236}">
                <a16:creationId xmlns:a16="http://schemas.microsoft.com/office/drawing/2014/main" id="{161755CC-7930-5741-926C-CB7BA453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809" y="4647249"/>
            <a:ext cx="4972" cy="49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40006"/>
          </a:solidFill>
          <a:ln w="107280" cap="flat">
            <a:solidFill>
              <a:srgbClr val="0400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89">
            <a:extLst>
              <a:ext uri="{FF2B5EF4-FFF2-40B4-BE49-F238E27FC236}">
                <a16:creationId xmlns:a16="http://schemas.microsoft.com/office/drawing/2014/main" id="{AB76059C-3C9B-6543-AEF7-C76827B9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743" y="4647249"/>
            <a:ext cx="4972" cy="49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40006"/>
          </a:solidFill>
          <a:ln w="107280" cap="flat">
            <a:solidFill>
              <a:srgbClr val="0400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90">
            <a:extLst>
              <a:ext uri="{FF2B5EF4-FFF2-40B4-BE49-F238E27FC236}">
                <a16:creationId xmlns:a16="http://schemas.microsoft.com/office/drawing/2014/main" id="{1F97F354-A2E7-4A44-8A7F-FC37DEE7E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85" y="8123773"/>
            <a:ext cx="765929" cy="770901"/>
          </a:xfrm>
          <a:custGeom>
            <a:avLst/>
            <a:gdLst>
              <a:gd name="T0" fmla="*/ 338 w 677"/>
              <a:gd name="T1" fmla="*/ 684 h 685"/>
              <a:gd name="T2" fmla="*/ 338 w 677"/>
              <a:gd name="T3" fmla="*/ 684 h 685"/>
              <a:gd name="T4" fmla="*/ 96 w 677"/>
              <a:gd name="T5" fmla="*/ 579 h 685"/>
              <a:gd name="T6" fmla="*/ 0 w 677"/>
              <a:gd name="T7" fmla="*/ 338 h 685"/>
              <a:gd name="T8" fmla="*/ 96 w 677"/>
              <a:gd name="T9" fmla="*/ 104 h 685"/>
              <a:gd name="T10" fmla="*/ 338 w 677"/>
              <a:gd name="T11" fmla="*/ 0 h 685"/>
              <a:gd name="T12" fmla="*/ 394 w 677"/>
              <a:gd name="T13" fmla="*/ 8 h 685"/>
              <a:gd name="T14" fmla="*/ 418 w 677"/>
              <a:gd name="T15" fmla="*/ 32 h 685"/>
              <a:gd name="T16" fmla="*/ 362 w 677"/>
              <a:gd name="T17" fmla="*/ 322 h 685"/>
              <a:gd name="T18" fmla="*/ 652 w 677"/>
              <a:gd name="T19" fmla="*/ 322 h 685"/>
              <a:gd name="T20" fmla="*/ 676 w 677"/>
              <a:gd name="T21" fmla="*/ 338 h 685"/>
              <a:gd name="T22" fmla="*/ 579 w 677"/>
              <a:gd name="T23" fmla="*/ 579 h 685"/>
              <a:gd name="T24" fmla="*/ 338 w 677"/>
              <a:gd name="T25" fmla="*/ 684 h 685"/>
              <a:gd name="T26" fmla="*/ 338 w 677"/>
              <a:gd name="T27" fmla="*/ 48 h 685"/>
              <a:gd name="T28" fmla="*/ 338 w 677"/>
              <a:gd name="T29" fmla="*/ 48 h 685"/>
              <a:gd name="T30" fmla="*/ 128 w 677"/>
              <a:gd name="T31" fmla="*/ 137 h 685"/>
              <a:gd name="T32" fmla="*/ 48 w 677"/>
              <a:gd name="T33" fmla="*/ 338 h 685"/>
              <a:gd name="T34" fmla="*/ 128 w 677"/>
              <a:gd name="T35" fmla="*/ 547 h 685"/>
              <a:gd name="T36" fmla="*/ 338 w 677"/>
              <a:gd name="T37" fmla="*/ 636 h 685"/>
              <a:gd name="T38" fmla="*/ 547 w 677"/>
              <a:gd name="T39" fmla="*/ 547 h 685"/>
              <a:gd name="T40" fmla="*/ 627 w 677"/>
              <a:gd name="T41" fmla="*/ 362 h 685"/>
              <a:gd name="T42" fmla="*/ 338 w 677"/>
              <a:gd name="T43" fmla="*/ 362 h 685"/>
              <a:gd name="T44" fmla="*/ 322 w 677"/>
              <a:gd name="T45" fmla="*/ 354 h 685"/>
              <a:gd name="T46" fmla="*/ 314 w 677"/>
              <a:gd name="T47" fmla="*/ 338 h 685"/>
              <a:gd name="T48" fmla="*/ 362 w 677"/>
              <a:gd name="T49" fmla="*/ 48 h 685"/>
              <a:gd name="T50" fmla="*/ 338 w 677"/>
              <a:gd name="T51" fmla="*/ 48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77" h="685">
                <a:moveTo>
                  <a:pt x="338" y="684"/>
                </a:moveTo>
                <a:lnTo>
                  <a:pt x="338" y="684"/>
                </a:lnTo>
                <a:cubicBezTo>
                  <a:pt x="249" y="684"/>
                  <a:pt x="161" y="644"/>
                  <a:pt x="96" y="579"/>
                </a:cubicBezTo>
                <a:cubicBezTo>
                  <a:pt x="32" y="515"/>
                  <a:pt x="0" y="435"/>
                  <a:pt x="0" y="338"/>
                </a:cubicBezTo>
                <a:cubicBezTo>
                  <a:pt x="0" y="249"/>
                  <a:pt x="32" y="169"/>
                  <a:pt x="96" y="104"/>
                </a:cubicBezTo>
                <a:cubicBezTo>
                  <a:pt x="161" y="40"/>
                  <a:pt x="249" y="0"/>
                  <a:pt x="338" y="0"/>
                </a:cubicBezTo>
                <a:cubicBezTo>
                  <a:pt x="354" y="0"/>
                  <a:pt x="378" y="0"/>
                  <a:pt x="394" y="8"/>
                </a:cubicBezTo>
                <a:cubicBezTo>
                  <a:pt x="410" y="8"/>
                  <a:pt x="418" y="24"/>
                  <a:pt x="418" y="32"/>
                </a:cubicBezTo>
                <a:cubicBezTo>
                  <a:pt x="362" y="322"/>
                  <a:pt x="362" y="322"/>
                  <a:pt x="362" y="322"/>
                </a:cubicBezTo>
                <a:cubicBezTo>
                  <a:pt x="652" y="322"/>
                  <a:pt x="652" y="322"/>
                  <a:pt x="652" y="322"/>
                </a:cubicBezTo>
                <a:cubicBezTo>
                  <a:pt x="668" y="322"/>
                  <a:pt x="676" y="330"/>
                  <a:pt x="676" y="338"/>
                </a:cubicBezTo>
                <a:cubicBezTo>
                  <a:pt x="676" y="435"/>
                  <a:pt x="644" y="515"/>
                  <a:pt x="579" y="579"/>
                </a:cubicBezTo>
                <a:cubicBezTo>
                  <a:pt x="515" y="644"/>
                  <a:pt x="426" y="684"/>
                  <a:pt x="338" y="684"/>
                </a:cubicBezTo>
                <a:close/>
                <a:moveTo>
                  <a:pt x="338" y="48"/>
                </a:moveTo>
                <a:lnTo>
                  <a:pt x="338" y="48"/>
                </a:lnTo>
                <a:cubicBezTo>
                  <a:pt x="257" y="48"/>
                  <a:pt x="185" y="80"/>
                  <a:pt x="128" y="137"/>
                </a:cubicBezTo>
                <a:cubicBezTo>
                  <a:pt x="72" y="193"/>
                  <a:pt x="48" y="266"/>
                  <a:pt x="48" y="338"/>
                </a:cubicBezTo>
                <a:cubicBezTo>
                  <a:pt x="48" y="418"/>
                  <a:pt x="72" y="491"/>
                  <a:pt x="128" y="547"/>
                </a:cubicBezTo>
                <a:cubicBezTo>
                  <a:pt x="185" y="604"/>
                  <a:pt x="257" y="636"/>
                  <a:pt x="338" y="636"/>
                </a:cubicBezTo>
                <a:cubicBezTo>
                  <a:pt x="418" y="636"/>
                  <a:pt x="491" y="604"/>
                  <a:pt x="547" y="547"/>
                </a:cubicBezTo>
                <a:cubicBezTo>
                  <a:pt x="595" y="499"/>
                  <a:pt x="627" y="435"/>
                  <a:pt x="627" y="362"/>
                </a:cubicBezTo>
                <a:cubicBezTo>
                  <a:pt x="338" y="362"/>
                  <a:pt x="338" y="362"/>
                  <a:pt x="338" y="362"/>
                </a:cubicBezTo>
                <a:cubicBezTo>
                  <a:pt x="330" y="362"/>
                  <a:pt x="322" y="362"/>
                  <a:pt x="322" y="354"/>
                </a:cubicBezTo>
                <a:cubicBezTo>
                  <a:pt x="314" y="354"/>
                  <a:pt x="314" y="346"/>
                  <a:pt x="314" y="338"/>
                </a:cubicBezTo>
                <a:cubicBezTo>
                  <a:pt x="362" y="48"/>
                  <a:pt x="362" y="48"/>
                  <a:pt x="362" y="48"/>
                </a:cubicBezTo>
                <a:cubicBezTo>
                  <a:pt x="354" y="48"/>
                  <a:pt x="346" y="48"/>
                  <a:pt x="338" y="4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91">
            <a:extLst>
              <a:ext uri="{FF2B5EF4-FFF2-40B4-BE49-F238E27FC236}">
                <a16:creationId xmlns:a16="http://schemas.microsoft.com/office/drawing/2014/main" id="{2915762A-08A4-814A-B486-446A114B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78" y="8049168"/>
            <a:ext cx="417780" cy="412808"/>
          </a:xfrm>
          <a:custGeom>
            <a:avLst/>
            <a:gdLst>
              <a:gd name="T0" fmla="*/ 346 w 371"/>
              <a:gd name="T1" fmla="*/ 363 h 364"/>
              <a:gd name="T2" fmla="*/ 346 w 371"/>
              <a:gd name="T3" fmla="*/ 363 h 364"/>
              <a:gd name="T4" fmla="*/ 24 w 371"/>
              <a:gd name="T5" fmla="*/ 363 h 364"/>
              <a:gd name="T6" fmla="*/ 8 w 371"/>
              <a:gd name="T7" fmla="*/ 355 h 364"/>
              <a:gd name="T8" fmla="*/ 0 w 371"/>
              <a:gd name="T9" fmla="*/ 331 h 364"/>
              <a:gd name="T10" fmla="*/ 56 w 371"/>
              <a:gd name="T11" fmla="*/ 17 h 364"/>
              <a:gd name="T12" fmla="*/ 64 w 371"/>
              <a:gd name="T13" fmla="*/ 0 h 364"/>
              <a:gd name="T14" fmla="*/ 81 w 371"/>
              <a:gd name="T15" fmla="*/ 0 h 364"/>
              <a:gd name="T16" fmla="*/ 290 w 371"/>
              <a:gd name="T17" fmla="*/ 113 h 364"/>
              <a:gd name="T18" fmla="*/ 370 w 371"/>
              <a:gd name="T19" fmla="*/ 339 h 364"/>
              <a:gd name="T20" fmla="*/ 346 w 371"/>
              <a:gd name="T21" fmla="*/ 363 h 364"/>
              <a:gd name="T22" fmla="*/ 48 w 371"/>
              <a:gd name="T23" fmla="*/ 314 h 364"/>
              <a:gd name="T24" fmla="*/ 48 w 371"/>
              <a:gd name="T25" fmla="*/ 314 h 364"/>
              <a:gd name="T26" fmla="*/ 322 w 371"/>
              <a:gd name="T27" fmla="*/ 314 h 364"/>
              <a:gd name="T28" fmla="*/ 250 w 371"/>
              <a:gd name="T29" fmla="*/ 145 h 364"/>
              <a:gd name="T30" fmla="*/ 97 w 371"/>
              <a:gd name="T31" fmla="*/ 49 h 364"/>
              <a:gd name="T32" fmla="*/ 48 w 371"/>
              <a:gd name="T33" fmla="*/ 31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1" h="364">
                <a:moveTo>
                  <a:pt x="346" y="363"/>
                </a:moveTo>
                <a:lnTo>
                  <a:pt x="346" y="363"/>
                </a:lnTo>
                <a:cubicBezTo>
                  <a:pt x="24" y="363"/>
                  <a:pt x="24" y="363"/>
                  <a:pt x="24" y="363"/>
                </a:cubicBezTo>
                <a:cubicBezTo>
                  <a:pt x="16" y="363"/>
                  <a:pt x="8" y="355"/>
                  <a:pt x="8" y="355"/>
                </a:cubicBezTo>
                <a:cubicBezTo>
                  <a:pt x="0" y="347"/>
                  <a:pt x="0" y="339"/>
                  <a:pt x="0" y="331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9"/>
                  <a:pt x="56" y="9"/>
                  <a:pt x="64" y="0"/>
                </a:cubicBezTo>
                <a:cubicBezTo>
                  <a:pt x="73" y="0"/>
                  <a:pt x="73" y="0"/>
                  <a:pt x="81" y="0"/>
                </a:cubicBezTo>
                <a:cubicBezTo>
                  <a:pt x="161" y="9"/>
                  <a:pt x="234" y="57"/>
                  <a:pt x="290" y="113"/>
                </a:cubicBezTo>
                <a:cubicBezTo>
                  <a:pt x="338" y="178"/>
                  <a:pt x="370" y="258"/>
                  <a:pt x="370" y="339"/>
                </a:cubicBezTo>
                <a:cubicBezTo>
                  <a:pt x="370" y="347"/>
                  <a:pt x="354" y="363"/>
                  <a:pt x="346" y="363"/>
                </a:cubicBezTo>
                <a:close/>
                <a:moveTo>
                  <a:pt x="48" y="314"/>
                </a:moveTo>
                <a:lnTo>
                  <a:pt x="48" y="314"/>
                </a:lnTo>
                <a:cubicBezTo>
                  <a:pt x="322" y="314"/>
                  <a:pt x="322" y="314"/>
                  <a:pt x="322" y="314"/>
                </a:cubicBezTo>
                <a:cubicBezTo>
                  <a:pt x="314" y="250"/>
                  <a:pt x="290" y="194"/>
                  <a:pt x="250" y="145"/>
                </a:cubicBezTo>
                <a:cubicBezTo>
                  <a:pt x="209" y="97"/>
                  <a:pt x="153" y="65"/>
                  <a:pt x="97" y="49"/>
                </a:cubicBezTo>
                <a:lnTo>
                  <a:pt x="48" y="31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92">
            <a:extLst>
              <a:ext uri="{FF2B5EF4-FFF2-40B4-BE49-F238E27FC236}">
                <a16:creationId xmlns:a16="http://schemas.microsoft.com/office/drawing/2014/main" id="{556E08F1-0B88-804F-9F58-34D9838D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057" y="8476895"/>
            <a:ext cx="308361" cy="308361"/>
          </a:xfrm>
          <a:custGeom>
            <a:avLst/>
            <a:gdLst>
              <a:gd name="T0" fmla="*/ 24 w 275"/>
              <a:gd name="T1" fmla="*/ 274 h 275"/>
              <a:gd name="T2" fmla="*/ 24 w 275"/>
              <a:gd name="T3" fmla="*/ 274 h 275"/>
              <a:gd name="T4" fmla="*/ 8 w 275"/>
              <a:gd name="T5" fmla="*/ 265 h 275"/>
              <a:gd name="T6" fmla="*/ 8 w 275"/>
              <a:gd name="T7" fmla="*/ 233 h 275"/>
              <a:gd name="T8" fmla="*/ 234 w 275"/>
              <a:gd name="T9" fmla="*/ 8 h 275"/>
              <a:gd name="T10" fmla="*/ 266 w 275"/>
              <a:gd name="T11" fmla="*/ 8 h 275"/>
              <a:gd name="T12" fmla="*/ 266 w 275"/>
              <a:gd name="T13" fmla="*/ 48 h 275"/>
              <a:gd name="T14" fmla="*/ 40 w 275"/>
              <a:gd name="T15" fmla="*/ 265 h 275"/>
              <a:gd name="T16" fmla="*/ 24 w 275"/>
              <a:gd name="T17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" h="275">
                <a:moveTo>
                  <a:pt x="24" y="274"/>
                </a:moveTo>
                <a:lnTo>
                  <a:pt x="24" y="274"/>
                </a:lnTo>
                <a:cubicBezTo>
                  <a:pt x="16" y="274"/>
                  <a:pt x="16" y="274"/>
                  <a:pt x="8" y="265"/>
                </a:cubicBezTo>
                <a:cubicBezTo>
                  <a:pt x="0" y="257"/>
                  <a:pt x="0" y="241"/>
                  <a:pt x="8" y="233"/>
                </a:cubicBezTo>
                <a:cubicBezTo>
                  <a:pt x="234" y="8"/>
                  <a:pt x="234" y="8"/>
                  <a:pt x="234" y="8"/>
                </a:cubicBezTo>
                <a:cubicBezTo>
                  <a:pt x="242" y="0"/>
                  <a:pt x="258" y="0"/>
                  <a:pt x="266" y="8"/>
                </a:cubicBezTo>
                <a:cubicBezTo>
                  <a:pt x="274" y="24"/>
                  <a:pt x="274" y="32"/>
                  <a:pt x="266" y="48"/>
                </a:cubicBezTo>
                <a:cubicBezTo>
                  <a:pt x="40" y="265"/>
                  <a:pt x="40" y="265"/>
                  <a:pt x="40" y="265"/>
                </a:cubicBezTo>
                <a:cubicBezTo>
                  <a:pt x="40" y="274"/>
                  <a:pt x="32" y="274"/>
                  <a:pt x="24" y="27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93">
            <a:extLst>
              <a:ext uri="{FF2B5EF4-FFF2-40B4-BE49-F238E27FC236}">
                <a16:creationId xmlns:a16="http://schemas.microsoft.com/office/drawing/2014/main" id="{39A5D5CC-1DCB-6842-B7FB-23D70144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4" y="11272039"/>
            <a:ext cx="54708" cy="736088"/>
          </a:xfrm>
          <a:custGeom>
            <a:avLst/>
            <a:gdLst>
              <a:gd name="T0" fmla="*/ 24 w 49"/>
              <a:gd name="T1" fmla="*/ 653 h 654"/>
              <a:gd name="T2" fmla="*/ 24 w 49"/>
              <a:gd name="T3" fmla="*/ 653 h 654"/>
              <a:gd name="T4" fmla="*/ 24 w 49"/>
              <a:gd name="T5" fmla="*/ 653 h 654"/>
              <a:gd name="T6" fmla="*/ 0 w 49"/>
              <a:gd name="T7" fmla="*/ 629 h 654"/>
              <a:gd name="T8" fmla="*/ 0 w 49"/>
              <a:gd name="T9" fmla="*/ 25 h 654"/>
              <a:gd name="T10" fmla="*/ 24 w 49"/>
              <a:gd name="T11" fmla="*/ 0 h 654"/>
              <a:gd name="T12" fmla="*/ 24 w 49"/>
              <a:gd name="T13" fmla="*/ 0 h 654"/>
              <a:gd name="T14" fmla="*/ 48 w 49"/>
              <a:gd name="T15" fmla="*/ 25 h 654"/>
              <a:gd name="T16" fmla="*/ 48 w 49"/>
              <a:gd name="T17" fmla="*/ 629 h 654"/>
              <a:gd name="T18" fmla="*/ 24 w 49"/>
              <a:gd name="T19" fmla="*/ 65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" h="654">
                <a:moveTo>
                  <a:pt x="24" y="653"/>
                </a:moveTo>
                <a:lnTo>
                  <a:pt x="24" y="653"/>
                </a:lnTo>
                <a:lnTo>
                  <a:pt x="24" y="653"/>
                </a:lnTo>
                <a:cubicBezTo>
                  <a:pt x="8" y="653"/>
                  <a:pt x="0" y="637"/>
                  <a:pt x="0" y="6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24" y="0"/>
                </a:cubicBezTo>
                <a:lnTo>
                  <a:pt x="24" y="0"/>
                </a:lnTo>
                <a:cubicBezTo>
                  <a:pt x="40" y="0"/>
                  <a:pt x="48" y="8"/>
                  <a:pt x="48" y="25"/>
                </a:cubicBezTo>
                <a:cubicBezTo>
                  <a:pt x="48" y="629"/>
                  <a:pt x="48" y="629"/>
                  <a:pt x="48" y="629"/>
                </a:cubicBezTo>
                <a:cubicBezTo>
                  <a:pt x="48" y="637"/>
                  <a:pt x="40" y="653"/>
                  <a:pt x="24" y="65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94">
            <a:extLst>
              <a:ext uri="{FF2B5EF4-FFF2-40B4-BE49-F238E27FC236}">
                <a16:creationId xmlns:a16="http://schemas.microsoft.com/office/drawing/2014/main" id="{245B5819-73ED-3B4C-9942-A987988E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4" y="11953419"/>
            <a:ext cx="736088" cy="54708"/>
          </a:xfrm>
          <a:custGeom>
            <a:avLst/>
            <a:gdLst>
              <a:gd name="T0" fmla="*/ 24 w 653"/>
              <a:gd name="T1" fmla="*/ 49 h 50"/>
              <a:gd name="T2" fmla="*/ 24 w 653"/>
              <a:gd name="T3" fmla="*/ 49 h 50"/>
              <a:gd name="T4" fmla="*/ 0 w 653"/>
              <a:gd name="T5" fmla="*/ 25 h 50"/>
              <a:gd name="T6" fmla="*/ 24 w 653"/>
              <a:gd name="T7" fmla="*/ 0 h 50"/>
              <a:gd name="T8" fmla="*/ 627 w 653"/>
              <a:gd name="T9" fmla="*/ 0 h 50"/>
              <a:gd name="T10" fmla="*/ 652 w 653"/>
              <a:gd name="T11" fmla="*/ 25 h 50"/>
              <a:gd name="T12" fmla="*/ 627 w 653"/>
              <a:gd name="T13" fmla="*/ 49 h 50"/>
              <a:gd name="T14" fmla="*/ 24 w 653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" h="50">
                <a:moveTo>
                  <a:pt x="24" y="49"/>
                </a:moveTo>
                <a:lnTo>
                  <a:pt x="24" y="49"/>
                </a:lnTo>
                <a:cubicBezTo>
                  <a:pt x="8" y="49"/>
                  <a:pt x="0" y="33"/>
                  <a:pt x="0" y="25"/>
                </a:cubicBezTo>
                <a:cubicBezTo>
                  <a:pt x="0" y="8"/>
                  <a:pt x="8" y="0"/>
                  <a:pt x="24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44" y="0"/>
                  <a:pt x="652" y="8"/>
                  <a:pt x="652" y="25"/>
                </a:cubicBezTo>
                <a:cubicBezTo>
                  <a:pt x="652" y="33"/>
                  <a:pt x="644" y="49"/>
                  <a:pt x="627" y="49"/>
                </a:cubicBezTo>
                <a:lnTo>
                  <a:pt x="24" y="4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95">
            <a:extLst>
              <a:ext uri="{FF2B5EF4-FFF2-40B4-BE49-F238E27FC236}">
                <a16:creationId xmlns:a16="http://schemas.microsoft.com/office/drawing/2014/main" id="{08D0E6F8-F924-ED49-9F25-D733CF4FD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159" y="11545587"/>
            <a:ext cx="193971" cy="462540"/>
          </a:xfrm>
          <a:custGeom>
            <a:avLst/>
            <a:gdLst>
              <a:gd name="T0" fmla="*/ 145 w 170"/>
              <a:gd name="T1" fmla="*/ 411 h 412"/>
              <a:gd name="T2" fmla="*/ 145 w 170"/>
              <a:gd name="T3" fmla="*/ 411 h 412"/>
              <a:gd name="T4" fmla="*/ 24 w 170"/>
              <a:gd name="T5" fmla="*/ 411 h 412"/>
              <a:gd name="T6" fmla="*/ 0 w 170"/>
              <a:gd name="T7" fmla="*/ 387 h 412"/>
              <a:gd name="T8" fmla="*/ 0 w 170"/>
              <a:gd name="T9" fmla="*/ 24 h 412"/>
              <a:gd name="T10" fmla="*/ 24 w 170"/>
              <a:gd name="T11" fmla="*/ 0 h 412"/>
              <a:gd name="T12" fmla="*/ 145 w 170"/>
              <a:gd name="T13" fmla="*/ 0 h 412"/>
              <a:gd name="T14" fmla="*/ 169 w 170"/>
              <a:gd name="T15" fmla="*/ 24 h 412"/>
              <a:gd name="T16" fmla="*/ 169 w 170"/>
              <a:gd name="T17" fmla="*/ 387 h 412"/>
              <a:gd name="T18" fmla="*/ 145 w 170"/>
              <a:gd name="T19" fmla="*/ 411 h 412"/>
              <a:gd name="T20" fmla="*/ 49 w 170"/>
              <a:gd name="T21" fmla="*/ 362 h 412"/>
              <a:gd name="T22" fmla="*/ 49 w 170"/>
              <a:gd name="T23" fmla="*/ 362 h 412"/>
              <a:gd name="T24" fmla="*/ 121 w 170"/>
              <a:gd name="T25" fmla="*/ 362 h 412"/>
              <a:gd name="T26" fmla="*/ 121 w 170"/>
              <a:gd name="T27" fmla="*/ 48 h 412"/>
              <a:gd name="T28" fmla="*/ 49 w 170"/>
              <a:gd name="T29" fmla="*/ 48 h 412"/>
              <a:gd name="T30" fmla="*/ 49 w 170"/>
              <a:gd name="T31" fmla="*/ 36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412">
                <a:moveTo>
                  <a:pt x="145" y="411"/>
                </a:moveTo>
                <a:lnTo>
                  <a:pt x="145" y="411"/>
                </a:lnTo>
                <a:cubicBezTo>
                  <a:pt x="24" y="411"/>
                  <a:pt x="24" y="411"/>
                  <a:pt x="24" y="411"/>
                </a:cubicBezTo>
                <a:cubicBezTo>
                  <a:pt x="8" y="411"/>
                  <a:pt x="0" y="395"/>
                  <a:pt x="0" y="38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9" y="8"/>
                  <a:pt x="169" y="24"/>
                </a:cubicBezTo>
                <a:cubicBezTo>
                  <a:pt x="169" y="387"/>
                  <a:pt x="169" y="387"/>
                  <a:pt x="169" y="387"/>
                </a:cubicBezTo>
                <a:cubicBezTo>
                  <a:pt x="169" y="395"/>
                  <a:pt x="153" y="411"/>
                  <a:pt x="145" y="411"/>
                </a:cubicBezTo>
                <a:close/>
                <a:moveTo>
                  <a:pt x="49" y="362"/>
                </a:moveTo>
                <a:lnTo>
                  <a:pt x="49" y="362"/>
                </a:lnTo>
                <a:cubicBezTo>
                  <a:pt x="121" y="362"/>
                  <a:pt x="121" y="362"/>
                  <a:pt x="121" y="362"/>
                </a:cubicBezTo>
                <a:cubicBezTo>
                  <a:pt x="121" y="48"/>
                  <a:pt x="121" y="48"/>
                  <a:pt x="121" y="48"/>
                </a:cubicBezTo>
                <a:cubicBezTo>
                  <a:pt x="49" y="48"/>
                  <a:pt x="49" y="48"/>
                  <a:pt x="49" y="48"/>
                </a:cubicBezTo>
                <a:lnTo>
                  <a:pt x="49" y="3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96">
            <a:extLst>
              <a:ext uri="{FF2B5EF4-FFF2-40B4-BE49-F238E27FC236}">
                <a16:creationId xmlns:a16="http://schemas.microsoft.com/office/drawing/2014/main" id="{048507B2-98B2-834B-AFC1-2035D610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19" y="11336697"/>
            <a:ext cx="193971" cy="671430"/>
          </a:xfrm>
          <a:custGeom>
            <a:avLst/>
            <a:gdLst>
              <a:gd name="T0" fmla="*/ 145 w 170"/>
              <a:gd name="T1" fmla="*/ 596 h 597"/>
              <a:gd name="T2" fmla="*/ 145 w 170"/>
              <a:gd name="T3" fmla="*/ 596 h 597"/>
              <a:gd name="T4" fmla="*/ 24 w 170"/>
              <a:gd name="T5" fmla="*/ 596 h 597"/>
              <a:gd name="T6" fmla="*/ 0 w 170"/>
              <a:gd name="T7" fmla="*/ 572 h 597"/>
              <a:gd name="T8" fmla="*/ 0 w 170"/>
              <a:gd name="T9" fmla="*/ 24 h 597"/>
              <a:gd name="T10" fmla="*/ 24 w 170"/>
              <a:gd name="T11" fmla="*/ 0 h 597"/>
              <a:gd name="T12" fmla="*/ 145 w 170"/>
              <a:gd name="T13" fmla="*/ 0 h 597"/>
              <a:gd name="T14" fmla="*/ 169 w 170"/>
              <a:gd name="T15" fmla="*/ 24 h 597"/>
              <a:gd name="T16" fmla="*/ 169 w 170"/>
              <a:gd name="T17" fmla="*/ 572 h 597"/>
              <a:gd name="T18" fmla="*/ 145 w 170"/>
              <a:gd name="T19" fmla="*/ 596 h 597"/>
              <a:gd name="T20" fmla="*/ 48 w 170"/>
              <a:gd name="T21" fmla="*/ 547 h 597"/>
              <a:gd name="T22" fmla="*/ 48 w 170"/>
              <a:gd name="T23" fmla="*/ 547 h 597"/>
              <a:gd name="T24" fmla="*/ 121 w 170"/>
              <a:gd name="T25" fmla="*/ 547 h 597"/>
              <a:gd name="T26" fmla="*/ 121 w 170"/>
              <a:gd name="T27" fmla="*/ 48 h 597"/>
              <a:gd name="T28" fmla="*/ 48 w 170"/>
              <a:gd name="T29" fmla="*/ 48 h 597"/>
              <a:gd name="T30" fmla="*/ 48 w 170"/>
              <a:gd name="T31" fmla="*/ 54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597">
                <a:moveTo>
                  <a:pt x="145" y="596"/>
                </a:moveTo>
                <a:lnTo>
                  <a:pt x="145" y="596"/>
                </a:lnTo>
                <a:cubicBezTo>
                  <a:pt x="24" y="596"/>
                  <a:pt x="24" y="596"/>
                  <a:pt x="24" y="596"/>
                </a:cubicBezTo>
                <a:cubicBezTo>
                  <a:pt x="8" y="596"/>
                  <a:pt x="0" y="580"/>
                  <a:pt x="0" y="57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1" y="0"/>
                  <a:pt x="169" y="8"/>
                  <a:pt x="169" y="24"/>
                </a:cubicBezTo>
                <a:cubicBezTo>
                  <a:pt x="169" y="572"/>
                  <a:pt x="169" y="572"/>
                  <a:pt x="169" y="572"/>
                </a:cubicBezTo>
                <a:cubicBezTo>
                  <a:pt x="169" y="580"/>
                  <a:pt x="161" y="596"/>
                  <a:pt x="145" y="596"/>
                </a:cubicBezTo>
                <a:close/>
                <a:moveTo>
                  <a:pt x="48" y="547"/>
                </a:moveTo>
                <a:lnTo>
                  <a:pt x="48" y="547"/>
                </a:lnTo>
                <a:cubicBezTo>
                  <a:pt x="121" y="547"/>
                  <a:pt x="121" y="547"/>
                  <a:pt x="121" y="547"/>
                </a:cubicBezTo>
                <a:cubicBezTo>
                  <a:pt x="121" y="48"/>
                  <a:pt x="121" y="48"/>
                  <a:pt x="121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54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97">
            <a:extLst>
              <a:ext uri="{FF2B5EF4-FFF2-40B4-BE49-F238E27FC236}">
                <a16:creationId xmlns:a16="http://schemas.microsoft.com/office/drawing/2014/main" id="{F135AF5D-2B21-ED41-AE20-F4824727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707" y="11411299"/>
            <a:ext cx="193967" cy="601803"/>
          </a:xfrm>
          <a:custGeom>
            <a:avLst/>
            <a:gdLst>
              <a:gd name="T0" fmla="*/ 145 w 170"/>
              <a:gd name="T1" fmla="*/ 532 h 533"/>
              <a:gd name="T2" fmla="*/ 145 w 170"/>
              <a:gd name="T3" fmla="*/ 532 h 533"/>
              <a:gd name="T4" fmla="*/ 24 w 170"/>
              <a:gd name="T5" fmla="*/ 532 h 533"/>
              <a:gd name="T6" fmla="*/ 0 w 170"/>
              <a:gd name="T7" fmla="*/ 508 h 533"/>
              <a:gd name="T8" fmla="*/ 0 w 170"/>
              <a:gd name="T9" fmla="*/ 24 h 533"/>
              <a:gd name="T10" fmla="*/ 24 w 170"/>
              <a:gd name="T11" fmla="*/ 0 h 533"/>
              <a:gd name="T12" fmla="*/ 145 w 170"/>
              <a:gd name="T13" fmla="*/ 0 h 533"/>
              <a:gd name="T14" fmla="*/ 169 w 170"/>
              <a:gd name="T15" fmla="*/ 24 h 533"/>
              <a:gd name="T16" fmla="*/ 169 w 170"/>
              <a:gd name="T17" fmla="*/ 508 h 533"/>
              <a:gd name="T18" fmla="*/ 145 w 170"/>
              <a:gd name="T19" fmla="*/ 532 h 533"/>
              <a:gd name="T20" fmla="*/ 48 w 170"/>
              <a:gd name="T21" fmla="*/ 483 h 533"/>
              <a:gd name="T22" fmla="*/ 48 w 170"/>
              <a:gd name="T23" fmla="*/ 483 h 533"/>
              <a:gd name="T24" fmla="*/ 121 w 170"/>
              <a:gd name="T25" fmla="*/ 483 h 533"/>
              <a:gd name="T26" fmla="*/ 121 w 170"/>
              <a:gd name="T27" fmla="*/ 40 h 533"/>
              <a:gd name="T28" fmla="*/ 48 w 170"/>
              <a:gd name="T29" fmla="*/ 40 h 533"/>
              <a:gd name="T30" fmla="*/ 48 w 170"/>
              <a:gd name="T31" fmla="*/ 483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533">
                <a:moveTo>
                  <a:pt x="145" y="532"/>
                </a:moveTo>
                <a:lnTo>
                  <a:pt x="145" y="532"/>
                </a:lnTo>
                <a:cubicBezTo>
                  <a:pt x="24" y="532"/>
                  <a:pt x="24" y="532"/>
                  <a:pt x="24" y="532"/>
                </a:cubicBezTo>
                <a:cubicBezTo>
                  <a:pt x="8" y="532"/>
                  <a:pt x="0" y="516"/>
                  <a:pt x="0" y="50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9" y="8"/>
                  <a:pt x="169" y="24"/>
                </a:cubicBezTo>
                <a:cubicBezTo>
                  <a:pt x="169" y="508"/>
                  <a:pt x="169" y="508"/>
                  <a:pt x="169" y="508"/>
                </a:cubicBezTo>
                <a:cubicBezTo>
                  <a:pt x="169" y="516"/>
                  <a:pt x="153" y="532"/>
                  <a:pt x="145" y="532"/>
                </a:cubicBezTo>
                <a:close/>
                <a:moveTo>
                  <a:pt x="48" y="483"/>
                </a:moveTo>
                <a:lnTo>
                  <a:pt x="48" y="483"/>
                </a:lnTo>
                <a:cubicBezTo>
                  <a:pt x="121" y="483"/>
                  <a:pt x="121" y="483"/>
                  <a:pt x="121" y="483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48" y="40"/>
                  <a:pt x="48" y="40"/>
                  <a:pt x="48" y="40"/>
                </a:cubicBezTo>
                <a:lnTo>
                  <a:pt x="48" y="48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8">
            <a:extLst>
              <a:ext uri="{FF2B5EF4-FFF2-40B4-BE49-F238E27FC236}">
                <a16:creationId xmlns:a16="http://schemas.microsoft.com/office/drawing/2014/main" id="{A54E9856-3E5D-9D42-9561-087A1E70D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760701"/>
            <a:ext cx="417780" cy="154182"/>
          </a:xfrm>
          <a:custGeom>
            <a:avLst/>
            <a:gdLst>
              <a:gd name="T0" fmla="*/ 185 w 371"/>
              <a:gd name="T1" fmla="*/ 137 h 138"/>
              <a:gd name="T2" fmla="*/ 185 w 371"/>
              <a:gd name="T3" fmla="*/ 137 h 138"/>
              <a:gd name="T4" fmla="*/ 56 w 371"/>
              <a:gd name="T5" fmla="*/ 128 h 138"/>
              <a:gd name="T6" fmla="*/ 16 w 371"/>
              <a:gd name="T7" fmla="*/ 112 h 138"/>
              <a:gd name="T8" fmla="*/ 0 w 371"/>
              <a:gd name="T9" fmla="*/ 88 h 138"/>
              <a:gd name="T10" fmla="*/ 0 w 371"/>
              <a:gd name="T11" fmla="*/ 16 h 138"/>
              <a:gd name="T12" fmla="*/ 16 w 371"/>
              <a:gd name="T13" fmla="*/ 0 h 138"/>
              <a:gd name="T14" fmla="*/ 16 w 371"/>
              <a:gd name="T15" fmla="*/ 0 h 138"/>
              <a:gd name="T16" fmla="*/ 32 w 371"/>
              <a:gd name="T17" fmla="*/ 8 h 138"/>
              <a:gd name="T18" fmla="*/ 73 w 371"/>
              <a:gd name="T19" fmla="*/ 24 h 138"/>
              <a:gd name="T20" fmla="*/ 169 w 371"/>
              <a:gd name="T21" fmla="*/ 32 h 138"/>
              <a:gd name="T22" fmla="*/ 193 w 371"/>
              <a:gd name="T23" fmla="*/ 32 h 138"/>
              <a:gd name="T24" fmla="*/ 298 w 371"/>
              <a:gd name="T25" fmla="*/ 24 h 138"/>
              <a:gd name="T26" fmla="*/ 338 w 371"/>
              <a:gd name="T27" fmla="*/ 8 h 138"/>
              <a:gd name="T28" fmla="*/ 354 w 371"/>
              <a:gd name="T29" fmla="*/ 0 h 138"/>
              <a:gd name="T30" fmla="*/ 354 w 371"/>
              <a:gd name="T31" fmla="*/ 0 h 138"/>
              <a:gd name="T32" fmla="*/ 370 w 371"/>
              <a:gd name="T33" fmla="*/ 16 h 138"/>
              <a:gd name="T34" fmla="*/ 370 w 371"/>
              <a:gd name="T35" fmla="*/ 16 h 138"/>
              <a:gd name="T36" fmla="*/ 370 w 371"/>
              <a:gd name="T37" fmla="*/ 16 h 138"/>
              <a:gd name="T38" fmla="*/ 370 w 371"/>
              <a:gd name="T39" fmla="*/ 16 h 138"/>
              <a:gd name="T40" fmla="*/ 370 w 371"/>
              <a:gd name="T41" fmla="*/ 88 h 138"/>
              <a:gd name="T42" fmla="*/ 306 w 371"/>
              <a:gd name="T43" fmla="*/ 128 h 138"/>
              <a:gd name="T44" fmla="*/ 185 w 371"/>
              <a:gd name="T45" fmla="*/ 137 h 138"/>
              <a:gd name="T46" fmla="*/ 32 w 371"/>
              <a:gd name="T47" fmla="*/ 80 h 138"/>
              <a:gd name="T48" fmla="*/ 32 w 371"/>
              <a:gd name="T49" fmla="*/ 80 h 138"/>
              <a:gd name="T50" fmla="*/ 81 w 371"/>
              <a:gd name="T51" fmla="*/ 96 h 138"/>
              <a:gd name="T52" fmla="*/ 185 w 371"/>
              <a:gd name="T53" fmla="*/ 105 h 138"/>
              <a:gd name="T54" fmla="*/ 290 w 371"/>
              <a:gd name="T55" fmla="*/ 96 h 138"/>
              <a:gd name="T56" fmla="*/ 338 w 371"/>
              <a:gd name="T57" fmla="*/ 80 h 138"/>
              <a:gd name="T58" fmla="*/ 338 w 371"/>
              <a:gd name="T59" fmla="*/ 48 h 138"/>
              <a:gd name="T60" fmla="*/ 314 w 371"/>
              <a:gd name="T61" fmla="*/ 56 h 138"/>
              <a:gd name="T62" fmla="*/ 193 w 371"/>
              <a:gd name="T63" fmla="*/ 64 h 138"/>
              <a:gd name="T64" fmla="*/ 169 w 371"/>
              <a:gd name="T65" fmla="*/ 64 h 138"/>
              <a:gd name="T66" fmla="*/ 56 w 371"/>
              <a:gd name="T67" fmla="*/ 56 h 138"/>
              <a:gd name="T68" fmla="*/ 32 w 371"/>
              <a:gd name="T69" fmla="*/ 48 h 138"/>
              <a:gd name="T70" fmla="*/ 32 w 371"/>
              <a:gd name="T71" fmla="*/ 80 h 138"/>
              <a:gd name="T72" fmla="*/ 338 w 371"/>
              <a:gd name="T73" fmla="*/ 88 h 138"/>
              <a:gd name="T74" fmla="*/ 338 w 371"/>
              <a:gd name="T75" fmla="*/ 88 h 138"/>
              <a:gd name="T76" fmla="*/ 32 w 371"/>
              <a:gd name="T77" fmla="*/ 16 h 138"/>
              <a:gd name="T78" fmla="*/ 32 w 371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1" h="138">
                <a:moveTo>
                  <a:pt x="185" y="137"/>
                </a:moveTo>
                <a:lnTo>
                  <a:pt x="185" y="137"/>
                </a:lnTo>
                <a:cubicBezTo>
                  <a:pt x="137" y="137"/>
                  <a:pt x="97" y="137"/>
                  <a:pt x="56" y="128"/>
                </a:cubicBezTo>
                <a:cubicBezTo>
                  <a:pt x="40" y="120"/>
                  <a:pt x="32" y="120"/>
                  <a:pt x="16" y="112"/>
                </a:cubicBezTo>
                <a:cubicBezTo>
                  <a:pt x="8" y="105"/>
                  <a:pt x="0" y="96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8"/>
                </a:cubicBezTo>
                <a:cubicBezTo>
                  <a:pt x="32" y="16"/>
                  <a:pt x="40" y="16"/>
                  <a:pt x="73" y="24"/>
                </a:cubicBezTo>
                <a:cubicBezTo>
                  <a:pt x="97" y="32"/>
                  <a:pt x="137" y="32"/>
                  <a:pt x="169" y="32"/>
                </a:cubicBezTo>
                <a:cubicBezTo>
                  <a:pt x="177" y="32"/>
                  <a:pt x="185" y="32"/>
                  <a:pt x="193" y="32"/>
                </a:cubicBezTo>
                <a:cubicBezTo>
                  <a:pt x="234" y="32"/>
                  <a:pt x="266" y="32"/>
                  <a:pt x="298" y="24"/>
                </a:cubicBezTo>
                <a:cubicBezTo>
                  <a:pt x="322" y="16"/>
                  <a:pt x="338" y="16"/>
                  <a:pt x="338" y="8"/>
                </a:cubicBezTo>
                <a:cubicBezTo>
                  <a:pt x="338" y="8"/>
                  <a:pt x="346" y="0"/>
                  <a:pt x="354" y="0"/>
                </a:cubicBezTo>
                <a:lnTo>
                  <a:pt x="354" y="0"/>
                </a:lnTo>
                <a:cubicBezTo>
                  <a:pt x="362" y="0"/>
                  <a:pt x="370" y="8"/>
                  <a:pt x="370" y="16"/>
                </a:cubicBezTo>
                <a:lnTo>
                  <a:pt x="370" y="16"/>
                </a:lnTo>
                <a:lnTo>
                  <a:pt x="370" y="16"/>
                </a:lnTo>
                <a:lnTo>
                  <a:pt x="370" y="16"/>
                </a:lnTo>
                <a:cubicBezTo>
                  <a:pt x="370" y="88"/>
                  <a:pt x="370" y="88"/>
                  <a:pt x="370" y="88"/>
                </a:cubicBezTo>
                <a:cubicBezTo>
                  <a:pt x="370" y="112"/>
                  <a:pt x="330" y="120"/>
                  <a:pt x="306" y="128"/>
                </a:cubicBezTo>
                <a:cubicBezTo>
                  <a:pt x="274" y="137"/>
                  <a:pt x="234" y="137"/>
                  <a:pt x="185" y="137"/>
                </a:cubicBezTo>
                <a:close/>
                <a:moveTo>
                  <a:pt x="32" y="80"/>
                </a:moveTo>
                <a:lnTo>
                  <a:pt x="32" y="80"/>
                </a:lnTo>
                <a:cubicBezTo>
                  <a:pt x="32" y="88"/>
                  <a:pt x="48" y="88"/>
                  <a:pt x="81" y="96"/>
                </a:cubicBezTo>
                <a:cubicBezTo>
                  <a:pt x="105" y="105"/>
                  <a:pt x="145" y="105"/>
                  <a:pt x="185" y="105"/>
                </a:cubicBezTo>
                <a:cubicBezTo>
                  <a:pt x="225" y="105"/>
                  <a:pt x="258" y="105"/>
                  <a:pt x="290" y="96"/>
                </a:cubicBezTo>
                <a:cubicBezTo>
                  <a:pt x="322" y="88"/>
                  <a:pt x="330" y="88"/>
                  <a:pt x="338" y="80"/>
                </a:cubicBezTo>
                <a:cubicBezTo>
                  <a:pt x="338" y="48"/>
                  <a:pt x="338" y="48"/>
                  <a:pt x="338" y="48"/>
                </a:cubicBezTo>
                <a:cubicBezTo>
                  <a:pt x="330" y="48"/>
                  <a:pt x="322" y="56"/>
                  <a:pt x="314" y="56"/>
                </a:cubicBezTo>
                <a:cubicBezTo>
                  <a:pt x="282" y="64"/>
                  <a:pt x="242" y="64"/>
                  <a:pt x="193" y="64"/>
                </a:cubicBezTo>
                <a:cubicBezTo>
                  <a:pt x="185" y="64"/>
                  <a:pt x="177" y="64"/>
                  <a:pt x="169" y="64"/>
                </a:cubicBezTo>
                <a:cubicBezTo>
                  <a:pt x="129" y="64"/>
                  <a:pt x="89" y="64"/>
                  <a:pt x="56" y="56"/>
                </a:cubicBezTo>
                <a:cubicBezTo>
                  <a:pt x="48" y="56"/>
                  <a:pt x="40" y="48"/>
                  <a:pt x="32" y="48"/>
                </a:cubicBezTo>
                <a:lnTo>
                  <a:pt x="32" y="80"/>
                </a:lnTo>
                <a:close/>
                <a:moveTo>
                  <a:pt x="338" y="88"/>
                </a:moveTo>
                <a:lnTo>
                  <a:pt x="338" y="88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9">
            <a:extLst>
              <a:ext uri="{FF2B5EF4-FFF2-40B4-BE49-F238E27FC236}">
                <a16:creationId xmlns:a16="http://schemas.microsoft.com/office/drawing/2014/main" id="{0DB0778F-B4FC-8D4E-A492-A052F677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840278"/>
            <a:ext cx="417780" cy="154182"/>
          </a:xfrm>
          <a:custGeom>
            <a:avLst/>
            <a:gdLst>
              <a:gd name="T0" fmla="*/ 185 w 371"/>
              <a:gd name="T1" fmla="*/ 137 h 138"/>
              <a:gd name="T2" fmla="*/ 185 w 371"/>
              <a:gd name="T3" fmla="*/ 137 h 138"/>
              <a:gd name="T4" fmla="*/ 56 w 371"/>
              <a:gd name="T5" fmla="*/ 129 h 138"/>
              <a:gd name="T6" fmla="*/ 16 w 371"/>
              <a:gd name="T7" fmla="*/ 113 h 138"/>
              <a:gd name="T8" fmla="*/ 0 w 371"/>
              <a:gd name="T9" fmla="*/ 81 h 138"/>
              <a:gd name="T10" fmla="*/ 0 w 371"/>
              <a:gd name="T11" fmla="*/ 16 h 138"/>
              <a:gd name="T12" fmla="*/ 16 w 371"/>
              <a:gd name="T13" fmla="*/ 0 h 138"/>
              <a:gd name="T14" fmla="*/ 16 w 371"/>
              <a:gd name="T15" fmla="*/ 0 h 138"/>
              <a:gd name="T16" fmla="*/ 32 w 371"/>
              <a:gd name="T17" fmla="*/ 8 h 138"/>
              <a:gd name="T18" fmla="*/ 73 w 371"/>
              <a:gd name="T19" fmla="*/ 24 h 138"/>
              <a:gd name="T20" fmla="*/ 169 w 371"/>
              <a:gd name="T21" fmla="*/ 33 h 138"/>
              <a:gd name="T22" fmla="*/ 193 w 371"/>
              <a:gd name="T23" fmla="*/ 33 h 138"/>
              <a:gd name="T24" fmla="*/ 298 w 371"/>
              <a:gd name="T25" fmla="*/ 24 h 138"/>
              <a:gd name="T26" fmla="*/ 338 w 371"/>
              <a:gd name="T27" fmla="*/ 8 h 138"/>
              <a:gd name="T28" fmla="*/ 354 w 371"/>
              <a:gd name="T29" fmla="*/ 0 h 138"/>
              <a:gd name="T30" fmla="*/ 354 w 371"/>
              <a:gd name="T31" fmla="*/ 0 h 138"/>
              <a:gd name="T32" fmla="*/ 370 w 371"/>
              <a:gd name="T33" fmla="*/ 16 h 138"/>
              <a:gd name="T34" fmla="*/ 370 w 371"/>
              <a:gd name="T35" fmla="*/ 16 h 138"/>
              <a:gd name="T36" fmla="*/ 370 w 371"/>
              <a:gd name="T37" fmla="*/ 16 h 138"/>
              <a:gd name="T38" fmla="*/ 370 w 371"/>
              <a:gd name="T39" fmla="*/ 16 h 138"/>
              <a:gd name="T40" fmla="*/ 370 w 371"/>
              <a:gd name="T41" fmla="*/ 81 h 138"/>
              <a:gd name="T42" fmla="*/ 306 w 371"/>
              <a:gd name="T43" fmla="*/ 129 h 138"/>
              <a:gd name="T44" fmla="*/ 185 w 371"/>
              <a:gd name="T45" fmla="*/ 137 h 138"/>
              <a:gd name="T46" fmla="*/ 32 w 371"/>
              <a:gd name="T47" fmla="*/ 81 h 138"/>
              <a:gd name="T48" fmla="*/ 32 w 371"/>
              <a:gd name="T49" fmla="*/ 81 h 138"/>
              <a:gd name="T50" fmla="*/ 81 w 371"/>
              <a:gd name="T51" fmla="*/ 97 h 138"/>
              <a:gd name="T52" fmla="*/ 185 w 371"/>
              <a:gd name="T53" fmla="*/ 105 h 138"/>
              <a:gd name="T54" fmla="*/ 290 w 371"/>
              <a:gd name="T55" fmla="*/ 97 h 138"/>
              <a:gd name="T56" fmla="*/ 338 w 371"/>
              <a:gd name="T57" fmla="*/ 81 h 138"/>
              <a:gd name="T58" fmla="*/ 338 w 371"/>
              <a:gd name="T59" fmla="*/ 48 h 138"/>
              <a:gd name="T60" fmla="*/ 314 w 371"/>
              <a:gd name="T61" fmla="*/ 56 h 138"/>
              <a:gd name="T62" fmla="*/ 193 w 371"/>
              <a:gd name="T63" fmla="*/ 65 h 138"/>
              <a:gd name="T64" fmla="*/ 169 w 371"/>
              <a:gd name="T65" fmla="*/ 65 h 138"/>
              <a:gd name="T66" fmla="*/ 56 w 371"/>
              <a:gd name="T67" fmla="*/ 56 h 138"/>
              <a:gd name="T68" fmla="*/ 32 w 371"/>
              <a:gd name="T69" fmla="*/ 48 h 138"/>
              <a:gd name="T70" fmla="*/ 32 w 371"/>
              <a:gd name="T71" fmla="*/ 81 h 138"/>
              <a:gd name="T72" fmla="*/ 338 w 371"/>
              <a:gd name="T73" fmla="*/ 81 h 138"/>
              <a:gd name="T74" fmla="*/ 338 w 371"/>
              <a:gd name="T75" fmla="*/ 81 h 138"/>
              <a:gd name="T76" fmla="*/ 32 w 371"/>
              <a:gd name="T77" fmla="*/ 16 h 138"/>
              <a:gd name="T78" fmla="*/ 32 w 371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1" h="138">
                <a:moveTo>
                  <a:pt x="185" y="137"/>
                </a:moveTo>
                <a:lnTo>
                  <a:pt x="185" y="137"/>
                </a:lnTo>
                <a:cubicBezTo>
                  <a:pt x="137" y="137"/>
                  <a:pt x="97" y="129"/>
                  <a:pt x="56" y="129"/>
                </a:cubicBezTo>
                <a:cubicBezTo>
                  <a:pt x="40" y="121"/>
                  <a:pt x="32" y="121"/>
                  <a:pt x="16" y="113"/>
                </a:cubicBezTo>
                <a:cubicBezTo>
                  <a:pt x="8" y="105"/>
                  <a:pt x="0" y="97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0"/>
                  <a:pt x="32" y="8"/>
                </a:cubicBezTo>
                <a:cubicBezTo>
                  <a:pt x="32" y="8"/>
                  <a:pt x="40" y="16"/>
                  <a:pt x="73" y="24"/>
                </a:cubicBezTo>
                <a:cubicBezTo>
                  <a:pt x="97" y="33"/>
                  <a:pt x="137" y="33"/>
                  <a:pt x="169" y="33"/>
                </a:cubicBezTo>
                <a:cubicBezTo>
                  <a:pt x="177" y="33"/>
                  <a:pt x="185" y="33"/>
                  <a:pt x="193" y="33"/>
                </a:cubicBezTo>
                <a:cubicBezTo>
                  <a:pt x="234" y="33"/>
                  <a:pt x="266" y="33"/>
                  <a:pt x="298" y="24"/>
                </a:cubicBezTo>
                <a:cubicBezTo>
                  <a:pt x="322" y="16"/>
                  <a:pt x="338" y="8"/>
                  <a:pt x="338" y="8"/>
                </a:cubicBezTo>
                <a:cubicBezTo>
                  <a:pt x="338" y="0"/>
                  <a:pt x="346" y="0"/>
                  <a:pt x="354" y="0"/>
                </a:cubicBezTo>
                <a:lnTo>
                  <a:pt x="354" y="0"/>
                </a:lnTo>
                <a:cubicBezTo>
                  <a:pt x="362" y="0"/>
                  <a:pt x="370" y="8"/>
                  <a:pt x="370" y="16"/>
                </a:cubicBezTo>
                <a:lnTo>
                  <a:pt x="370" y="16"/>
                </a:lnTo>
                <a:lnTo>
                  <a:pt x="370" y="16"/>
                </a:lnTo>
                <a:lnTo>
                  <a:pt x="370" y="16"/>
                </a:lnTo>
                <a:cubicBezTo>
                  <a:pt x="370" y="81"/>
                  <a:pt x="370" y="81"/>
                  <a:pt x="370" y="81"/>
                </a:cubicBezTo>
                <a:cubicBezTo>
                  <a:pt x="370" y="113"/>
                  <a:pt x="330" y="121"/>
                  <a:pt x="306" y="129"/>
                </a:cubicBezTo>
                <a:cubicBezTo>
                  <a:pt x="274" y="129"/>
                  <a:pt x="234" y="137"/>
                  <a:pt x="185" y="137"/>
                </a:cubicBezTo>
                <a:close/>
                <a:moveTo>
                  <a:pt x="32" y="81"/>
                </a:moveTo>
                <a:lnTo>
                  <a:pt x="32" y="81"/>
                </a:lnTo>
                <a:cubicBezTo>
                  <a:pt x="32" y="81"/>
                  <a:pt x="48" y="89"/>
                  <a:pt x="81" y="97"/>
                </a:cubicBezTo>
                <a:cubicBezTo>
                  <a:pt x="105" y="97"/>
                  <a:pt x="145" y="105"/>
                  <a:pt x="185" y="105"/>
                </a:cubicBezTo>
                <a:cubicBezTo>
                  <a:pt x="225" y="105"/>
                  <a:pt x="258" y="97"/>
                  <a:pt x="290" y="97"/>
                </a:cubicBezTo>
                <a:cubicBezTo>
                  <a:pt x="322" y="89"/>
                  <a:pt x="330" y="81"/>
                  <a:pt x="338" y="81"/>
                </a:cubicBezTo>
                <a:cubicBezTo>
                  <a:pt x="338" y="48"/>
                  <a:pt x="338" y="48"/>
                  <a:pt x="338" y="48"/>
                </a:cubicBezTo>
                <a:cubicBezTo>
                  <a:pt x="330" y="48"/>
                  <a:pt x="322" y="48"/>
                  <a:pt x="314" y="56"/>
                </a:cubicBezTo>
                <a:cubicBezTo>
                  <a:pt x="282" y="65"/>
                  <a:pt x="242" y="65"/>
                  <a:pt x="193" y="65"/>
                </a:cubicBezTo>
                <a:cubicBezTo>
                  <a:pt x="185" y="65"/>
                  <a:pt x="177" y="65"/>
                  <a:pt x="169" y="65"/>
                </a:cubicBezTo>
                <a:cubicBezTo>
                  <a:pt x="129" y="65"/>
                  <a:pt x="89" y="65"/>
                  <a:pt x="56" y="56"/>
                </a:cubicBezTo>
                <a:cubicBezTo>
                  <a:pt x="48" y="48"/>
                  <a:pt x="40" y="48"/>
                  <a:pt x="32" y="48"/>
                </a:cubicBezTo>
                <a:lnTo>
                  <a:pt x="32" y="81"/>
                </a:lnTo>
                <a:close/>
                <a:moveTo>
                  <a:pt x="338" y="81"/>
                </a:moveTo>
                <a:lnTo>
                  <a:pt x="338" y="81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00">
            <a:extLst>
              <a:ext uri="{FF2B5EF4-FFF2-40B4-BE49-F238E27FC236}">
                <a16:creationId xmlns:a16="http://schemas.microsoft.com/office/drawing/2014/main" id="{A59C4A3D-36CD-5041-822E-2873B256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914884"/>
            <a:ext cx="417780" cy="164126"/>
          </a:xfrm>
          <a:custGeom>
            <a:avLst/>
            <a:gdLst>
              <a:gd name="T0" fmla="*/ 185 w 371"/>
              <a:gd name="T1" fmla="*/ 144 h 145"/>
              <a:gd name="T2" fmla="*/ 185 w 371"/>
              <a:gd name="T3" fmla="*/ 144 h 145"/>
              <a:gd name="T4" fmla="*/ 56 w 371"/>
              <a:gd name="T5" fmla="*/ 129 h 145"/>
              <a:gd name="T6" fmla="*/ 16 w 371"/>
              <a:gd name="T7" fmla="*/ 120 h 145"/>
              <a:gd name="T8" fmla="*/ 0 w 371"/>
              <a:gd name="T9" fmla="*/ 88 h 145"/>
              <a:gd name="T10" fmla="*/ 0 w 371"/>
              <a:gd name="T11" fmla="*/ 16 h 145"/>
              <a:gd name="T12" fmla="*/ 16 w 371"/>
              <a:gd name="T13" fmla="*/ 0 h 145"/>
              <a:gd name="T14" fmla="*/ 16 w 371"/>
              <a:gd name="T15" fmla="*/ 0 h 145"/>
              <a:gd name="T16" fmla="*/ 32 w 371"/>
              <a:gd name="T17" fmla="*/ 16 h 145"/>
              <a:gd name="T18" fmla="*/ 73 w 371"/>
              <a:gd name="T19" fmla="*/ 32 h 145"/>
              <a:gd name="T20" fmla="*/ 169 w 371"/>
              <a:gd name="T21" fmla="*/ 40 h 145"/>
              <a:gd name="T22" fmla="*/ 193 w 371"/>
              <a:gd name="T23" fmla="*/ 40 h 145"/>
              <a:gd name="T24" fmla="*/ 298 w 371"/>
              <a:gd name="T25" fmla="*/ 32 h 145"/>
              <a:gd name="T26" fmla="*/ 338 w 371"/>
              <a:gd name="T27" fmla="*/ 16 h 145"/>
              <a:gd name="T28" fmla="*/ 354 w 371"/>
              <a:gd name="T29" fmla="*/ 0 h 145"/>
              <a:gd name="T30" fmla="*/ 354 w 371"/>
              <a:gd name="T31" fmla="*/ 0 h 145"/>
              <a:gd name="T32" fmla="*/ 370 w 371"/>
              <a:gd name="T33" fmla="*/ 16 h 145"/>
              <a:gd name="T34" fmla="*/ 370 w 371"/>
              <a:gd name="T35" fmla="*/ 16 h 145"/>
              <a:gd name="T36" fmla="*/ 370 w 371"/>
              <a:gd name="T37" fmla="*/ 16 h 145"/>
              <a:gd name="T38" fmla="*/ 370 w 371"/>
              <a:gd name="T39" fmla="*/ 16 h 145"/>
              <a:gd name="T40" fmla="*/ 370 w 371"/>
              <a:gd name="T41" fmla="*/ 88 h 145"/>
              <a:gd name="T42" fmla="*/ 306 w 371"/>
              <a:gd name="T43" fmla="*/ 129 h 145"/>
              <a:gd name="T44" fmla="*/ 185 w 371"/>
              <a:gd name="T45" fmla="*/ 144 h 145"/>
              <a:gd name="T46" fmla="*/ 32 w 371"/>
              <a:gd name="T47" fmla="*/ 88 h 145"/>
              <a:gd name="T48" fmla="*/ 32 w 371"/>
              <a:gd name="T49" fmla="*/ 88 h 145"/>
              <a:gd name="T50" fmla="*/ 81 w 371"/>
              <a:gd name="T51" fmla="*/ 96 h 145"/>
              <a:gd name="T52" fmla="*/ 185 w 371"/>
              <a:gd name="T53" fmla="*/ 104 h 145"/>
              <a:gd name="T54" fmla="*/ 290 w 371"/>
              <a:gd name="T55" fmla="*/ 96 h 145"/>
              <a:gd name="T56" fmla="*/ 338 w 371"/>
              <a:gd name="T57" fmla="*/ 88 h 145"/>
              <a:gd name="T58" fmla="*/ 338 w 371"/>
              <a:gd name="T59" fmla="*/ 56 h 145"/>
              <a:gd name="T60" fmla="*/ 314 w 371"/>
              <a:gd name="T61" fmla="*/ 56 h 145"/>
              <a:gd name="T62" fmla="*/ 193 w 371"/>
              <a:gd name="T63" fmla="*/ 72 h 145"/>
              <a:gd name="T64" fmla="*/ 169 w 371"/>
              <a:gd name="T65" fmla="*/ 72 h 145"/>
              <a:gd name="T66" fmla="*/ 56 w 371"/>
              <a:gd name="T67" fmla="*/ 56 h 145"/>
              <a:gd name="T68" fmla="*/ 32 w 371"/>
              <a:gd name="T69" fmla="*/ 56 h 145"/>
              <a:gd name="T70" fmla="*/ 32 w 371"/>
              <a:gd name="T71" fmla="*/ 88 h 145"/>
              <a:gd name="T72" fmla="*/ 338 w 371"/>
              <a:gd name="T73" fmla="*/ 88 h 145"/>
              <a:gd name="T74" fmla="*/ 338 w 371"/>
              <a:gd name="T75" fmla="*/ 88 h 145"/>
              <a:gd name="T76" fmla="*/ 32 w 371"/>
              <a:gd name="T77" fmla="*/ 16 h 145"/>
              <a:gd name="T78" fmla="*/ 32 w 371"/>
              <a:gd name="T79" fmla="*/ 1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1" h="145">
                <a:moveTo>
                  <a:pt x="185" y="144"/>
                </a:moveTo>
                <a:lnTo>
                  <a:pt x="185" y="144"/>
                </a:lnTo>
                <a:cubicBezTo>
                  <a:pt x="137" y="144"/>
                  <a:pt x="97" y="137"/>
                  <a:pt x="56" y="129"/>
                </a:cubicBezTo>
                <a:cubicBezTo>
                  <a:pt x="40" y="129"/>
                  <a:pt x="32" y="120"/>
                  <a:pt x="16" y="120"/>
                </a:cubicBezTo>
                <a:cubicBezTo>
                  <a:pt x="8" y="112"/>
                  <a:pt x="0" y="104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32" y="16"/>
                  <a:pt x="40" y="24"/>
                  <a:pt x="73" y="32"/>
                </a:cubicBezTo>
                <a:cubicBezTo>
                  <a:pt x="97" y="32"/>
                  <a:pt x="137" y="40"/>
                  <a:pt x="169" y="40"/>
                </a:cubicBezTo>
                <a:cubicBezTo>
                  <a:pt x="177" y="40"/>
                  <a:pt x="185" y="40"/>
                  <a:pt x="193" y="40"/>
                </a:cubicBezTo>
                <a:cubicBezTo>
                  <a:pt x="234" y="40"/>
                  <a:pt x="266" y="32"/>
                  <a:pt x="298" y="32"/>
                </a:cubicBezTo>
                <a:cubicBezTo>
                  <a:pt x="322" y="24"/>
                  <a:pt x="338" y="16"/>
                  <a:pt x="338" y="16"/>
                </a:cubicBezTo>
                <a:cubicBezTo>
                  <a:pt x="338" y="8"/>
                  <a:pt x="346" y="0"/>
                  <a:pt x="354" y="0"/>
                </a:cubicBezTo>
                <a:lnTo>
                  <a:pt x="354" y="0"/>
                </a:lnTo>
                <a:cubicBezTo>
                  <a:pt x="362" y="0"/>
                  <a:pt x="370" y="8"/>
                  <a:pt x="370" y="16"/>
                </a:cubicBezTo>
                <a:lnTo>
                  <a:pt x="370" y="16"/>
                </a:lnTo>
                <a:lnTo>
                  <a:pt x="370" y="16"/>
                </a:lnTo>
                <a:lnTo>
                  <a:pt x="370" y="16"/>
                </a:lnTo>
                <a:cubicBezTo>
                  <a:pt x="370" y="88"/>
                  <a:pt x="370" y="88"/>
                  <a:pt x="370" y="88"/>
                </a:cubicBezTo>
                <a:cubicBezTo>
                  <a:pt x="370" y="112"/>
                  <a:pt x="330" y="129"/>
                  <a:pt x="306" y="129"/>
                </a:cubicBezTo>
                <a:cubicBezTo>
                  <a:pt x="274" y="137"/>
                  <a:pt x="234" y="144"/>
                  <a:pt x="185" y="144"/>
                </a:cubicBezTo>
                <a:close/>
                <a:moveTo>
                  <a:pt x="32" y="88"/>
                </a:moveTo>
                <a:lnTo>
                  <a:pt x="32" y="88"/>
                </a:lnTo>
                <a:cubicBezTo>
                  <a:pt x="32" y="88"/>
                  <a:pt x="48" y="96"/>
                  <a:pt x="81" y="96"/>
                </a:cubicBezTo>
                <a:cubicBezTo>
                  <a:pt x="105" y="104"/>
                  <a:pt x="145" y="104"/>
                  <a:pt x="185" y="104"/>
                </a:cubicBezTo>
                <a:cubicBezTo>
                  <a:pt x="225" y="104"/>
                  <a:pt x="258" y="104"/>
                  <a:pt x="290" y="96"/>
                </a:cubicBezTo>
                <a:cubicBezTo>
                  <a:pt x="322" y="96"/>
                  <a:pt x="330" y="88"/>
                  <a:pt x="338" y="88"/>
                </a:cubicBezTo>
                <a:cubicBezTo>
                  <a:pt x="338" y="56"/>
                  <a:pt x="338" y="56"/>
                  <a:pt x="338" y="56"/>
                </a:cubicBezTo>
                <a:cubicBezTo>
                  <a:pt x="330" y="56"/>
                  <a:pt x="322" y="56"/>
                  <a:pt x="314" y="56"/>
                </a:cubicBezTo>
                <a:cubicBezTo>
                  <a:pt x="282" y="64"/>
                  <a:pt x="242" y="72"/>
                  <a:pt x="193" y="72"/>
                </a:cubicBezTo>
                <a:cubicBezTo>
                  <a:pt x="185" y="72"/>
                  <a:pt x="177" y="72"/>
                  <a:pt x="169" y="72"/>
                </a:cubicBezTo>
                <a:cubicBezTo>
                  <a:pt x="129" y="72"/>
                  <a:pt x="89" y="64"/>
                  <a:pt x="56" y="56"/>
                </a:cubicBezTo>
                <a:cubicBezTo>
                  <a:pt x="48" y="56"/>
                  <a:pt x="40" y="56"/>
                  <a:pt x="32" y="56"/>
                </a:cubicBezTo>
                <a:lnTo>
                  <a:pt x="32" y="88"/>
                </a:lnTo>
                <a:close/>
                <a:moveTo>
                  <a:pt x="338" y="88"/>
                </a:moveTo>
                <a:lnTo>
                  <a:pt x="338" y="88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01">
            <a:extLst>
              <a:ext uri="{FF2B5EF4-FFF2-40B4-BE49-F238E27FC236}">
                <a16:creationId xmlns:a16="http://schemas.microsoft.com/office/drawing/2014/main" id="{5297BAAB-F606-9D45-AC7D-77C464089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676152"/>
            <a:ext cx="417780" cy="154179"/>
          </a:xfrm>
          <a:custGeom>
            <a:avLst/>
            <a:gdLst>
              <a:gd name="T0" fmla="*/ 185 w 371"/>
              <a:gd name="T1" fmla="*/ 137 h 138"/>
              <a:gd name="T2" fmla="*/ 185 w 371"/>
              <a:gd name="T3" fmla="*/ 137 h 138"/>
              <a:gd name="T4" fmla="*/ 56 w 371"/>
              <a:gd name="T5" fmla="*/ 129 h 138"/>
              <a:gd name="T6" fmla="*/ 16 w 371"/>
              <a:gd name="T7" fmla="*/ 113 h 138"/>
              <a:gd name="T8" fmla="*/ 0 w 371"/>
              <a:gd name="T9" fmla="*/ 89 h 138"/>
              <a:gd name="T10" fmla="*/ 0 w 371"/>
              <a:gd name="T11" fmla="*/ 16 h 138"/>
              <a:gd name="T12" fmla="*/ 16 w 371"/>
              <a:gd name="T13" fmla="*/ 0 h 138"/>
              <a:gd name="T14" fmla="*/ 16 w 371"/>
              <a:gd name="T15" fmla="*/ 0 h 138"/>
              <a:gd name="T16" fmla="*/ 32 w 371"/>
              <a:gd name="T17" fmla="*/ 16 h 138"/>
              <a:gd name="T18" fmla="*/ 73 w 371"/>
              <a:gd name="T19" fmla="*/ 24 h 138"/>
              <a:gd name="T20" fmla="*/ 169 w 371"/>
              <a:gd name="T21" fmla="*/ 40 h 138"/>
              <a:gd name="T22" fmla="*/ 193 w 371"/>
              <a:gd name="T23" fmla="*/ 40 h 138"/>
              <a:gd name="T24" fmla="*/ 298 w 371"/>
              <a:gd name="T25" fmla="*/ 24 h 138"/>
              <a:gd name="T26" fmla="*/ 338 w 371"/>
              <a:gd name="T27" fmla="*/ 16 h 138"/>
              <a:gd name="T28" fmla="*/ 354 w 371"/>
              <a:gd name="T29" fmla="*/ 0 h 138"/>
              <a:gd name="T30" fmla="*/ 354 w 371"/>
              <a:gd name="T31" fmla="*/ 0 h 138"/>
              <a:gd name="T32" fmla="*/ 370 w 371"/>
              <a:gd name="T33" fmla="*/ 16 h 138"/>
              <a:gd name="T34" fmla="*/ 370 w 371"/>
              <a:gd name="T35" fmla="*/ 16 h 138"/>
              <a:gd name="T36" fmla="*/ 370 w 371"/>
              <a:gd name="T37" fmla="*/ 16 h 138"/>
              <a:gd name="T38" fmla="*/ 370 w 371"/>
              <a:gd name="T39" fmla="*/ 16 h 138"/>
              <a:gd name="T40" fmla="*/ 370 w 371"/>
              <a:gd name="T41" fmla="*/ 89 h 138"/>
              <a:gd name="T42" fmla="*/ 306 w 371"/>
              <a:gd name="T43" fmla="*/ 129 h 138"/>
              <a:gd name="T44" fmla="*/ 185 w 371"/>
              <a:gd name="T45" fmla="*/ 137 h 138"/>
              <a:gd name="T46" fmla="*/ 32 w 371"/>
              <a:gd name="T47" fmla="*/ 81 h 138"/>
              <a:gd name="T48" fmla="*/ 32 w 371"/>
              <a:gd name="T49" fmla="*/ 81 h 138"/>
              <a:gd name="T50" fmla="*/ 81 w 371"/>
              <a:gd name="T51" fmla="*/ 97 h 138"/>
              <a:gd name="T52" fmla="*/ 185 w 371"/>
              <a:gd name="T53" fmla="*/ 105 h 138"/>
              <a:gd name="T54" fmla="*/ 290 w 371"/>
              <a:gd name="T55" fmla="*/ 97 h 138"/>
              <a:gd name="T56" fmla="*/ 338 w 371"/>
              <a:gd name="T57" fmla="*/ 81 h 138"/>
              <a:gd name="T58" fmla="*/ 338 w 371"/>
              <a:gd name="T59" fmla="*/ 49 h 138"/>
              <a:gd name="T60" fmla="*/ 314 w 371"/>
              <a:gd name="T61" fmla="*/ 57 h 138"/>
              <a:gd name="T62" fmla="*/ 193 w 371"/>
              <a:gd name="T63" fmla="*/ 73 h 138"/>
              <a:gd name="T64" fmla="*/ 169 w 371"/>
              <a:gd name="T65" fmla="*/ 73 h 138"/>
              <a:gd name="T66" fmla="*/ 56 w 371"/>
              <a:gd name="T67" fmla="*/ 57 h 138"/>
              <a:gd name="T68" fmla="*/ 32 w 371"/>
              <a:gd name="T69" fmla="*/ 49 h 138"/>
              <a:gd name="T70" fmla="*/ 32 w 371"/>
              <a:gd name="T71" fmla="*/ 81 h 138"/>
              <a:gd name="T72" fmla="*/ 338 w 371"/>
              <a:gd name="T73" fmla="*/ 89 h 138"/>
              <a:gd name="T74" fmla="*/ 338 w 371"/>
              <a:gd name="T75" fmla="*/ 89 h 138"/>
              <a:gd name="T76" fmla="*/ 32 w 371"/>
              <a:gd name="T77" fmla="*/ 16 h 138"/>
              <a:gd name="T78" fmla="*/ 32 w 371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1" h="138">
                <a:moveTo>
                  <a:pt x="185" y="137"/>
                </a:moveTo>
                <a:lnTo>
                  <a:pt x="185" y="137"/>
                </a:lnTo>
                <a:cubicBezTo>
                  <a:pt x="137" y="137"/>
                  <a:pt x="97" y="137"/>
                  <a:pt x="56" y="129"/>
                </a:cubicBezTo>
                <a:cubicBezTo>
                  <a:pt x="40" y="129"/>
                  <a:pt x="32" y="121"/>
                  <a:pt x="16" y="113"/>
                </a:cubicBezTo>
                <a:cubicBezTo>
                  <a:pt x="8" y="113"/>
                  <a:pt x="0" y="97"/>
                  <a:pt x="0" y="8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32" y="16"/>
                  <a:pt x="40" y="24"/>
                  <a:pt x="73" y="24"/>
                </a:cubicBezTo>
                <a:cubicBezTo>
                  <a:pt x="97" y="32"/>
                  <a:pt x="137" y="32"/>
                  <a:pt x="169" y="40"/>
                </a:cubicBezTo>
                <a:cubicBezTo>
                  <a:pt x="177" y="40"/>
                  <a:pt x="185" y="40"/>
                  <a:pt x="193" y="40"/>
                </a:cubicBezTo>
                <a:cubicBezTo>
                  <a:pt x="234" y="32"/>
                  <a:pt x="266" y="32"/>
                  <a:pt x="298" y="24"/>
                </a:cubicBezTo>
                <a:cubicBezTo>
                  <a:pt x="322" y="24"/>
                  <a:pt x="338" y="16"/>
                  <a:pt x="338" y="16"/>
                </a:cubicBezTo>
                <a:cubicBezTo>
                  <a:pt x="338" y="8"/>
                  <a:pt x="346" y="0"/>
                  <a:pt x="354" y="0"/>
                </a:cubicBezTo>
                <a:lnTo>
                  <a:pt x="354" y="0"/>
                </a:lnTo>
                <a:cubicBezTo>
                  <a:pt x="362" y="0"/>
                  <a:pt x="370" y="8"/>
                  <a:pt x="370" y="16"/>
                </a:cubicBezTo>
                <a:lnTo>
                  <a:pt x="370" y="16"/>
                </a:lnTo>
                <a:lnTo>
                  <a:pt x="370" y="16"/>
                </a:lnTo>
                <a:lnTo>
                  <a:pt x="370" y="16"/>
                </a:lnTo>
                <a:cubicBezTo>
                  <a:pt x="370" y="89"/>
                  <a:pt x="370" y="89"/>
                  <a:pt x="370" y="89"/>
                </a:cubicBezTo>
                <a:cubicBezTo>
                  <a:pt x="370" y="113"/>
                  <a:pt x="330" y="121"/>
                  <a:pt x="306" y="129"/>
                </a:cubicBezTo>
                <a:cubicBezTo>
                  <a:pt x="274" y="137"/>
                  <a:pt x="234" y="137"/>
                  <a:pt x="185" y="137"/>
                </a:cubicBezTo>
                <a:close/>
                <a:moveTo>
                  <a:pt x="32" y="81"/>
                </a:moveTo>
                <a:lnTo>
                  <a:pt x="32" y="81"/>
                </a:lnTo>
                <a:cubicBezTo>
                  <a:pt x="32" y="89"/>
                  <a:pt x="48" y="97"/>
                  <a:pt x="81" y="97"/>
                </a:cubicBezTo>
                <a:cubicBezTo>
                  <a:pt x="105" y="105"/>
                  <a:pt x="145" y="105"/>
                  <a:pt x="185" y="105"/>
                </a:cubicBezTo>
                <a:cubicBezTo>
                  <a:pt x="225" y="105"/>
                  <a:pt x="258" y="105"/>
                  <a:pt x="290" y="97"/>
                </a:cubicBezTo>
                <a:cubicBezTo>
                  <a:pt x="322" y="97"/>
                  <a:pt x="330" y="89"/>
                  <a:pt x="338" y="81"/>
                </a:cubicBezTo>
                <a:cubicBezTo>
                  <a:pt x="338" y="49"/>
                  <a:pt x="338" y="49"/>
                  <a:pt x="338" y="49"/>
                </a:cubicBezTo>
                <a:cubicBezTo>
                  <a:pt x="330" y="57"/>
                  <a:pt x="322" y="57"/>
                  <a:pt x="314" y="57"/>
                </a:cubicBezTo>
                <a:cubicBezTo>
                  <a:pt x="282" y="65"/>
                  <a:pt x="242" y="73"/>
                  <a:pt x="193" y="73"/>
                </a:cubicBezTo>
                <a:cubicBezTo>
                  <a:pt x="185" y="73"/>
                  <a:pt x="177" y="73"/>
                  <a:pt x="169" y="73"/>
                </a:cubicBezTo>
                <a:cubicBezTo>
                  <a:pt x="129" y="73"/>
                  <a:pt x="89" y="65"/>
                  <a:pt x="56" y="57"/>
                </a:cubicBezTo>
                <a:cubicBezTo>
                  <a:pt x="48" y="57"/>
                  <a:pt x="40" y="57"/>
                  <a:pt x="32" y="49"/>
                </a:cubicBezTo>
                <a:lnTo>
                  <a:pt x="32" y="81"/>
                </a:lnTo>
                <a:close/>
                <a:moveTo>
                  <a:pt x="338" y="89"/>
                </a:moveTo>
                <a:lnTo>
                  <a:pt x="338" y="89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02">
            <a:extLst>
              <a:ext uri="{FF2B5EF4-FFF2-40B4-BE49-F238E27FC236}">
                <a16:creationId xmlns:a16="http://schemas.microsoft.com/office/drawing/2014/main" id="{A805E31C-D1BB-554D-B1AC-21144DF92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561759"/>
            <a:ext cx="417780" cy="119366"/>
          </a:xfrm>
          <a:custGeom>
            <a:avLst/>
            <a:gdLst>
              <a:gd name="T0" fmla="*/ 185 w 371"/>
              <a:gd name="T1" fmla="*/ 104 h 105"/>
              <a:gd name="T2" fmla="*/ 185 w 371"/>
              <a:gd name="T3" fmla="*/ 104 h 105"/>
              <a:gd name="T4" fmla="*/ 169 w 371"/>
              <a:gd name="T5" fmla="*/ 104 h 105"/>
              <a:gd name="T6" fmla="*/ 56 w 371"/>
              <a:gd name="T7" fmla="*/ 96 h 105"/>
              <a:gd name="T8" fmla="*/ 0 w 371"/>
              <a:gd name="T9" fmla="*/ 56 h 105"/>
              <a:gd name="T10" fmla="*/ 56 w 371"/>
              <a:gd name="T11" fmla="*/ 8 h 105"/>
              <a:gd name="T12" fmla="*/ 185 w 371"/>
              <a:gd name="T13" fmla="*/ 0 h 105"/>
              <a:gd name="T14" fmla="*/ 306 w 371"/>
              <a:gd name="T15" fmla="*/ 8 h 105"/>
              <a:gd name="T16" fmla="*/ 346 w 371"/>
              <a:gd name="T17" fmla="*/ 24 h 105"/>
              <a:gd name="T18" fmla="*/ 370 w 371"/>
              <a:gd name="T19" fmla="*/ 56 h 105"/>
              <a:gd name="T20" fmla="*/ 314 w 371"/>
              <a:gd name="T21" fmla="*/ 96 h 105"/>
              <a:gd name="T22" fmla="*/ 193 w 371"/>
              <a:gd name="T23" fmla="*/ 104 h 105"/>
              <a:gd name="T24" fmla="*/ 185 w 371"/>
              <a:gd name="T25" fmla="*/ 104 h 105"/>
              <a:gd name="T26" fmla="*/ 40 w 371"/>
              <a:gd name="T27" fmla="*/ 56 h 105"/>
              <a:gd name="T28" fmla="*/ 40 w 371"/>
              <a:gd name="T29" fmla="*/ 56 h 105"/>
              <a:gd name="T30" fmla="*/ 73 w 371"/>
              <a:gd name="T31" fmla="*/ 64 h 105"/>
              <a:gd name="T32" fmla="*/ 169 w 371"/>
              <a:gd name="T33" fmla="*/ 72 h 105"/>
              <a:gd name="T34" fmla="*/ 193 w 371"/>
              <a:gd name="T35" fmla="*/ 72 h 105"/>
              <a:gd name="T36" fmla="*/ 298 w 371"/>
              <a:gd name="T37" fmla="*/ 64 h 105"/>
              <a:gd name="T38" fmla="*/ 330 w 371"/>
              <a:gd name="T39" fmla="*/ 56 h 105"/>
              <a:gd name="T40" fmla="*/ 290 w 371"/>
              <a:gd name="T41" fmla="*/ 40 h 105"/>
              <a:gd name="T42" fmla="*/ 185 w 371"/>
              <a:gd name="T43" fmla="*/ 32 h 105"/>
              <a:gd name="T44" fmla="*/ 81 w 371"/>
              <a:gd name="T45" fmla="*/ 40 h 105"/>
              <a:gd name="T46" fmla="*/ 40 w 371"/>
              <a:gd name="T47" fmla="*/ 56 h 105"/>
              <a:gd name="T48" fmla="*/ 338 w 371"/>
              <a:gd name="T49" fmla="*/ 56 h 105"/>
              <a:gd name="T50" fmla="*/ 338 w 371"/>
              <a:gd name="T51" fmla="*/ 5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1" h="105">
                <a:moveTo>
                  <a:pt x="185" y="104"/>
                </a:moveTo>
                <a:lnTo>
                  <a:pt x="185" y="104"/>
                </a:lnTo>
                <a:cubicBezTo>
                  <a:pt x="177" y="104"/>
                  <a:pt x="177" y="104"/>
                  <a:pt x="169" y="104"/>
                </a:cubicBezTo>
                <a:cubicBezTo>
                  <a:pt x="129" y="104"/>
                  <a:pt x="89" y="96"/>
                  <a:pt x="56" y="96"/>
                </a:cubicBezTo>
                <a:cubicBezTo>
                  <a:pt x="32" y="88"/>
                  <a:pt x="0" y="80"/>
                  <a:pt x="0" y="56"/>
                </a:cubicBezTo>
                <a:cubicBezTo>
                  <a:pt x="0" y="24"/>
                  <a:pt x="32" y="16"/>
                  <a:pt x="56" y="8"/>
                </a:cubicBezTo>
                <a:cubicBezTo>
                  <a:pt x="97" y="8"/>
                  <a:pt x="137" y="0"/>
                  <a:pt x="185" y="0"/>
                </a:cubicBezTo>
                <a:cubicBezTo>
                  <a:pt x="234" y="0"/>
                  <a:pt x="274" y="8"/>
                  <a:pt x="306" y="8"/>
                </a:cubicBezTo>
                <a:cubicBezTo>
                  <a:pt x="322" y="16"/>
                  <a:pt x="338" y="16"/>
                  <a:pt x="346" y="24"/>
                </a:cubicBezTo>
                <a:cubicBezTo>
                  <a:pt x="362" y="32"/>
                  <a:pt x="370" y="40"/>
                  <a:pt x="370" y="56"/>
                </a:cubicBezTo>
                <a:cubicBezTo>
                  <a:pt x="370" y="80"/>
                  <a:pt x="338" y="88"/>
                  <a:pt x="314" y="96"/>
                </a:cubicBezTo>
                <a:cubicBezTo>
                  <a:pt x="282" y="96"/>
                  <a:pt x="242" y="104"/>
                  <a:pt x="193" y="104"/>
                </a:cubicBezTo>
                <a:lnTo>
                  <a:pt x="185" y="104"/>
                </a:lnTo>
                <a:close/>
                <a:moveTo>
                  <a:pt x="40" y="56"/>
                </a:moveTo>
                <a:lnTo>
                  <a:pt x="40" y="56"/>
                </a:lnTo>
                <a:cubicBezTo>
                  <a:pt x="40" y="56"/>
                  <a:pt x="56" y="56"/>
                  <a:pt x="73" y="64"/>
                </a:cubicBezTo>
                <a:cubicBezTo>
                  <a:pt x="97" y="64"/>
                  <a:pt x="137" y="72"/>
                  <a:pt x="169" y="72"/>
                </a:cubicBezTo>
                <a:cubicBezTo>
                  <a:pt x="177" y="72"/>
                  <a:pt x="185" y="72"/>
                  <a:pt x="193" y="72"/>
                </a:cubicBezTo>
                <a:cubicBezTo>
                  <a:pt x="234" y="72"/>
                  <a:pt x="266" y="64"/>
                  <a:pt x="298" y="64"/>
                </a:cubicBezTo>
                <a:cubicBezTo>
                  <a:pt x="314" y="56"/>
                  <a:pt x="322" y="56"/>
                  <a:pt x="330" y="56"/>
                </a:cubicBezTo>
                <a:cubicBezTo>
                  <a:pt x="322" y="48"/>
                  <a:pt x="314" y="48"/>
                  <a:pt x="290" y="40"/>
                </a:cubicBezTo>
                <a:cubicBezTo>
                  <a:pt x="258" y="40"/>
                  <a:pt x="225" y="32"/>
                  <a:pt x="185" y="32"/>
                </a:cubicBezTo>
                <a:cubicBezTo>
                  <a:pt x="145" y="32"/>
                  <a:pt x="105" y="40"/>
                  <a:pt x="81" y="40"/>
                </a:cubicBezTo>
                <a:cubicBezTo>
                  <a:pt x="56" y="48"/>
                  <a:pt x="40" y="48"/>
                  <a:pt x="40" y="56"/>
                </a:cubicBezTo>
                <a:close/>
                <a:moveTo>
                  <a:pt x="338" y="56"/>
                </a:moveTo>
                <a:lnTo>
                  <a:pt x="338" y="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03">
            <a:extLst>
              <a:ext uri="{FF2B5EF4-FFF2-40B4-BE49-F238E27FC236}">
                <a16:creationId xmlns:a16="http://schemas.microsoft.com/office/drawing/2014/main" id="{2654D551-1460-8841-97C3-B5ACAF92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596575"/>
            <a:ext cx="417780" cy="164126"/>
          </a:xfrm>
          <a:custGeom>
            <a:avLst/>
            <a:gdLst>
              <a:gd name="T0" fmla="*/ 185 w 371"/>
              <a:gd name="T1" fmla="*/ 145 h 146"/>
              <a:gd name="T2" fmla="*/ 185 w 371"/>
              <a:gd name="T3" fmla="*/ 145 h 146"/>
              <a:gd name="T4" fmla="*/ 56 w 371"/>
              <a:gd name="T5" fmla="*/ 129 h 146"/>
              <a:gd name="T6" fmla="*/ 16 w 371"/>
              <a:gd name="T7" fmla="*/ 121 h 146"/>
              <a:gd name="T8" fmla="*/ 0 w 371"/>
              <a:gd name="T9" fmla="*/ 88 h 146"/>
              <a:gd name="T10" fmla="*/ 0 w 371"/>
              <a:gd name="T11" fmla="*/ 24 h 146"/>
              <a:gd name="T12" fmla="*/ 16 w 371"/>
              <a:gd name="T13" fmla="*/ 0 h 146"/>
              <a:gd name="T14" fmla="*/ 16 w 371"/>
              <a:gd name="T15" fmla="*/ 0 h 146"/>
              <a:gd name="T16" fmla="*/ 32 w 371"/>
              <a:gd name="T17" fmla="*/ 16 h 146"/>
              <a:gd name="T18" fmla="*/ 73 w 371"/>
              <a:gd name="T19" fmla="*/ 32 h 146"/>
              <a:gd name="T20" fmla="*/ 169 w 371"/>
              <a:gd name="T21" fmla="*/ 40 h 146"/>
              <a:gd name="T22" fmla="*/ 193 w 371"/>
              <a:gd name="T23" fmla="*/ 40 h 146"/>
              <a:gd name="T24" fmla="*/ 298 w 371"/>
              <a:gd name="T25" fmla="*/ 32 h 146"/>
              <a:gd name="T26" fmla="*/ 338 w 371"/>
              <a:gd name="T27" fmla="*/ 16 h 146"/>
              <a:gd name="T28" fmla="*/ 354 w 371"/>
              <a:gd name="T29" fmla="*/ 0 h 146"/>
              <a:gd name="T30" fmla="*/ 354 w 371"/>
              <a:gd name="T31" fmla="*/ 0 h 146"/>
              <a:gd name="T32" fmla="*/ 370 w 371"/>
              <a:gd name="T33" fmla="*/ 24 h 146"/>
              <a:gd name="T34" fmla="*/ 370 w 371"/>
              <a:gd name="T35" fmla="*/ 24 h 146"/>
              <a:gd name="T36" fmla="*/ 370 w 371"/>
              <a:gd name="T37" fmla="*/ 24 h 146"/>
              <a:gd name="T38" fmla="*/ 370 w 371"/>
              <a:gd name="T39" fmla="*/ 24 h 146"/>
              <a:gd name="T40" fmla="*/ 370 w 371"/>
              <a:gd name="T41" fmla="*/ 88 h 146"/>
              <a:gd name="T42" fmla="*/ 306 w 371"/>
              <a:gd name="T43" fmla="*/ 129 h 146"/>
              <a:gd name="T44" fmla="*/ 185 w 371"/>
              <a:gd name="T45" fmla="*/ 145 h 146"/>
              <a:gd name="T46" fmla="*/ 32 w 371"/>
              <a:gd name="T47" fmla="*/ 88 h 146"/>
              <a:gd name="T48" fmla="*/ 32 w 371"/>
              <a:gd name="T49" fmla="*/ 88 h 146"/>
              <a:gd name="T50" fmla="*/ 81 w 371"/>
              <a:gd name="T51" fmla="*/ 104 h 146"/>
              <a:gd name="T52" fmla="*/ 185 w 371"/>
              <a:gd name="T53" fmla="*/ 112 h 146"/>
              <a:gd name="T54" fmla="*/ 290 w 371"/>
              <a:gd name="T55" fmla="*/ 104 h 146"/>
              <a:gd name="T56" fmla="*/ 338 w 371"/>
              <a:gd name="T57" fmla="*/ 88 h 146"/>
              <a:gd name="T58" fmla="*/ 338 w 371"/>
              <a:gd name="T59" fmla="*/ 56 h 146"/>
              <a:gd name="T60" fmla="*/ 314 w 371"/>
              <a:gd name="T61" fmla="*/ 64 h 146"/>
              <a:gd name="T62" fmla="*/ 193 w 371"/>
              <a:gd name="T63" fmla="*/ 72 h 146"/>
              <a:gd name="T64" fmla="*/ 169 w 371"/>
              <a:gd name="T65" fmla="*/ 72 h 146"/>
              <a:gd name="T66" fmla="*/ 56 w 371"/>
              <a:gd name="T67" fmla="*/ 64 h 146"/>
              <a:gd name="T68" fmla="*/ 32 w 371"/>
              <a:gd name="T69" fmla="*/ 56 h 146"/>
              <a:gd name="T70" fmla="*/ 32 w 371"/>
              <a:gd name="T71" fmla="*/ 88 h 146"/>
              <a:gd name="T72" fmla="*/ 338 w 371"/>
              <a:gd name="T73" fmla="*/ 88 h 146"/>
              <a:gd name="T74" fmla="*/ 338 w 371"/>
              <a:gd name="T75" fmla="*/ 88 h 146"/>
              <a:gd name="T76" fmla="*/ 32 w 371"/>
              <a:gd name="T77" fmla="*/ 24 h 146"/>
              <a:gd name="T78" fmla="*/ 32 w 371"/>
              <a:gd name="T79" fmla="*/ 2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1" h="146">
                <a:moveTo>
                  <a:pt x="185" y="145"/>
                </a:moveTo>
                <a:lnTo>
                  <a:pt x="185" y="145"/>
                </a:lnTo>
                <a:cubicBezTo>
                  <a:pt x="137" y="145"/>
                  <a:pt x="97" y="137"/>
                  <a:pt x="56" y="129"/>
                </a:cubicBezTo>
                <a:cubicBezTo>
                  <a:pt x="40" y="129"/>
                  <a:pt x="32" y="121"/>
                  <a:pt x="16" y="121"/>
                </a:cubicBezTo>
                <a:cubicBezTo>
                  <a:pt x="8" y="112"/>
                  <a:pt x="0" y="104"/>
                  <a:pt x="0" y="8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32" y="16"/>
                  <a:pt x="40" y="24"/>
                  <a:pt x="73" y="32"/>
                </a:cubicBezTo>
                <a:cubicBezTo>
                  <a:pt x="97" y="32"/>
                  <a:pt x="137" y="40"/>
                  <a:pt x="169" y="40"/>
                </a:cubicBezTo>
                <a:cubicBezTo>
                  <a:pt x="177" y="40"/>
                  <a:pt x="185" y="40"/>
                  <a:pt x="193" y="40"/>
                </a:cubicBezTo>
                <a:cubicBezTo>
                  <a:pt x="234" y="40"/>
                  <a:pt x="266" y="32"/>
                  <a:pt x="298" y="32"/>
                </a:cubicBezTo>
                <a:cubicBezTo>
                  <a:pt x="322" y="24"/>
                  <a:pt x="338" y="16"/>
                  <a:pt x="338" y="16"/>
                </a:cubicBezTo>
                <a:cubicBezTo>
                  <a:pt x="338" y="8"/>
                  <a:pt x="346" y="0"/>
                  <a:pt x="354" y="0"/>
                </a:cubicBezTo>
                <a:lnTo>
                  <a:pt x="354" y="0"/>
                </a:lnTo>
                <a:cubicBezTo>
                  <a:pt x="362" y="0"/>
                  <a:pt x="370" y="8"/>
                  <a:pt x="370" y="24"/>
                </a:cubicBezTo>
                <a:lnTo>
                  <a:pt x="370" y="24"/>
                </a:lnTo>
                <a:lnTo>
                  <a:pt x="370" y="24"/>
                </a:lnTo>
                <a:lnTo>
                  <a:pt x="370" y="24"/>
                </a:lnTo>
                <a:cubicBezTo>
                  <a:pt x="370" y="88"/>
                  <a:pt x="370" y="88"/>
                  <a:pt x="370" y="88"/>
                </a:cubicBezTo>
                <a:cubicBezTo>
                  <a:pt x="370" y="112"/>
                  <a:pt x="330" y="129"/>
                  <a:pt x="306" y="129"/>
                </a:cubicBezTo>
                <a:cubicBezTo>
                  <a:pt x="274" y="137"/>
                  <a:pt x="234" y="145"/>
                  <a:pt x="185" y="145"/>
                </a:cubicBezTo>
                <a:close/>
                <a:moveTo>
                  <a:pt x="32" y="88"/>
                </a:moveTo>
                <a:lnTo>
                  <a:pt x="32" y="88"/>
                </a:lnTo>
                <a:cubicBezTo>
                  <a:pt x="32" y="88"/>
                  <a:pt x="48" y="96"/>
                  <a:pt x="81" y="104"/>
                </a:cubicBezTo>
                <a:cubicBezTo>
                  <a:pt x="105" y="104"/>
                  <a:pt x="145" y="112"/>
                  <a:pt x="185" y="112"/>
                </a:cubicBezTo>
                <a:cubicBezTo>
                  <a:pt x="225" y="112"/>
                  <a:pt x="258" y="104"/>
                  <a:pt x="290" y="104"/>
                </a:cubicBezTo>
                <a:cubicBezTo>
                  <a:pt x="322" y="96"/>
                  <a:pt x="330" y="88"/>
                  <a:pt x="338" y="88"/>
                </a:cubicBezTo>
                <a:cubicBezTo>
                  <a:pt x="338" y="56"/>
                  <a:pt x="338" y="56"/>
                  <a:pt x="338" y="56"/>
                </a:cubicBezTo>
                <a:cubicBezTo>
                  <a:pt x="330" y="56"/>
                  <a:pt x="322" y="56"/>
                  <a:pt x="314" y="64"/>
                </a:cubicBezTo>
                <a:cubicBezTo>
                  <a:pt x="282" y="64"/>
                  <a:pt x="242" y="72"/>
                  <a:pt x="193" y="72"/>
                </a:cubicBezTo>
                <a:cubicBezTo>
                  <a:pt x="185" y="72"/>
                  <a:pt x="177" y="72"/>
                  <a:pt x="169" y="72"/>
                </a:cubicBezTo>
                <a:cubicBezTo>
                  <a:pt x="129" y="72"/>
                  <a:pt x="89" y="64"/>
                  <a:pt x="56" y="64"/>
                </a:cubicBezTo>
                <a:cubicBezTo>
                  <a:pt x="48" y="56"/>
                  <a:pt x="40" y="56"/>
                  <a:pt x="32" y="56"/>
                </a:cubicBezTo>
                <a:lnTo>
                  <a:pt x="32" y="88"/>
                </a:lnTo>
                <a:close/>
                <a:moveTo>
                  <a:pt x="338" y="88"/>
                </a:moveTo>
                <a:lnTo>
                  <a:pt x="338" y="88"/>
                </a:lnTo>
                <a:close/>
                <a:moveTo>
                  <a:pt x="32" y="24"/>
                </a:moveTo>
                <a:lnTo>
                  <a:pt x="32" y="2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04">
            <a:extLst>
              <a:ext uri="{FF2B5EF4-FFF2-40B4-BE49-F238E27FC236}">
                <a16:creationId xmlns:a16="http://schemas.microsoft.com/office/drawing/2014/main" id="{762EAD11-AFAB-084C-B1F8-E0AD50D5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157" y="7914884"/>
            <a:ext cx="427727" cy="154179"/>
          </a:xfrm>
          <a:custGeom>
            <a:avLst/>
            <a:gdLst>
              <a:gd name="T0" fmla="*/ 186 w 380"/>
              <a:gd name="T1" fmla="*/ 137 h 138"/>
              <a:gd name="T2" fmla="*/ 186 w 380"/>
              <a:gd name="T3" fmla="*/ 137 h 138"/>
              <a:gd name="T4" fmla="*/ 65 w 380"/>
              <a:gd name="T5" fmla="*/ 129 h 138"/>
              <a:gd name="T6" fmla="*/ 24 w 380"/>
              <a:gd name="T7" fmla="*/ 120 h 138"/>
              <a:gd name="T8" fmla="*/ 0 w 380"/>
              <a:gd name="T9" fmla="*/ 88 h 138"/>
              <a:gd name="T10" fmla="*/ 0 w 380"/>
              <a:gd name="T11" fmla="*/ 16 h 138"/>
              <a:gd name="T12" fmla="*/ 16 w 380"/>
              <a:gd name="T13" fmla="*/ 0 h 138"/>
              <a:gd name="T14" fmla="*/ 16 w 380"/>
              <a:gd name="T15" fmla="*/ 0 h 138"/>
              <a:gd name="T16" fmla="*/ 32 w 380"/>
              <a:gd name="T17" fmla="*/ 16 h 138"/>
              <a:gd name="T18" fmla="*/ 81 w 380"/>
              <a:gd name="T19" fmla="*/ 32 h 138"/>
              <a:gd name="T20" fmla="*/ 177 w 380"/>
              <a:gd name="T21" fmla="*/ 40 h 138"/>
              <a:gd name="T22" fmla="*/ 202 w 380"/>
              <a:gd name="T23" fmla="*/ 40 h 138"/>
              <a:gd name="T24" fmla="*/ 298 w 380"/>
              <a:gd name="T25" fmla="*/ 32 h 138"/>
              <a:gd name="T26" fmla="*/ 347 w 380"/>
              <a:gd name="T27" fmla="*/ 16 h 138"/>
              <a:gd name="T28" fmla="*/ 363 w 380"/>
              <a:gd name="T29" fmla="*/ 0 h 138"/>
              <a:gd name="T30" fmla="*/ 363 w 380"/>
              <a:gd name="T31" fmla="*/ 0 h 138"/>
              <a:gd name="T32" fmla="*/ 379 w 380"/>
              <a:gd name="T33" fmla="*/ 16 h 138"/>
              <a:gd name="T34" fmla="*/ 379 w 380"/>
              <a:gd name="T35" fmla="*/ 16 h 138"/>
              <a:gd name="T36" fmla="*/ 379 w 380"/>
              <a:gd name="T37" fmla="*/ 16 h 138"/>
              <a:gd name="T38" fmla="*/ 379 w 380"/>
              <a:gd name="T39" fmla="*/ 16 h 138"/>
              <a:gd name="T40" fmla="*/ 379 w 380"/>
              <a:gd name="T41" fmla="*/ 88 h 138"/>
              <a:gd name="T42" fmla="*/ 314 w 380"/>
              <a:gd name="T43" fmla="*/ 129 h 138"/>
              <a:gd name="T44" fmla="*/ 186 w 380"/>
              <a:gd name="T45" fmla="*/ 137 h 138"/>
              <a:gd name="T46" fmla="*/ 32 w 380"/>
              <a:gd name="T47" fmla="*/ 88 h 138"/>
              <a:gd name="T48" fmla="*/ 32 w 380"/>
              <a:gd name="T49" fmla="*/ 88 h 138"/>
              <a:gd name="T50" fmla="*/ 81 w 380"/>
              <a:gd name="T51" fmla="*/ 96 h 138"/>
              <a:gd name="T52" fmla="*/ 186 w 380"/>
              <a:gd name="T53" fmla="*/ 104 h 138"/>
              <a:gd name="T54" fmla="*/ 298 w 380"/>
              <a:gd name="T55" fmla="*/ 96 h 138"/>
              <a:gd name="T56" fmla="*/ 347 w 380"/>
              <a:gd name="T57" fmla="*/ 88 h 138"/>
              <a:gd name="T58" fmla="*/ 347 w 380"/>
              <a:gd name="T59" fmla="*/ 48 h 138"/>
              <a:gd name="T60" fmla="*/ 314 w 380"/>
              <a:gd name="T61" fmla="*/ 56 h 138"/>
              <a:gd name="T62" fmla="*/ 202 w 380"/>
              <a:gd name="T63" fmla="*/ 72 h 138"/>
              <a:gd name="T64" fmla="*/ 177 w 380"/>
              <a:gd name="T65" fmla="*/ 72 h 138"/>
              <a:gd name="T66" fmla="*/ 65 w 380"/>
              <a:gd name="T67" fmla="*/ 56 h 138"/>
              <a:gd name="T68" fmla="*/ 32 w 380"/>
              <a:gd name="T69" fmla="*/ 48 h 138"/>
              <a:gd name="T70" fmla="*/ 32 w 380"/>
              <a:gd name="T71" fmla="*/ 88 h 138"/>
              <a:gd name="T72" fmla="*/ 347 w 380"/>
              <a:gd name="T73" fmla="*/ 88 h 138"/>
              <a:gd name="T74" fmla="*/ 347 w 380"/>
              <a:gd name="T75" fmla="*/ 88 h 138"/>
              <a:gd name="T76" fmla="*/ 32 w 380"/>
              <a:gd name="T77" fmla="*/ 16 h 138"/>
              <a:gd name="T78" fmla="*/ 32 w 380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0" h="138">
                <a:moveTo>
                  <a:pt x="186" y="137"/>
                </a:moveTo>
                <a:lnTo>
                  <a:pt x="186" y="137"/>
                </a:lnTo>
                <a:cubicBezTo>
                  <a:pt x="145" y="137"/>
                  <a:pt x="97" y="137"/>
                  <a:pt x="65" y="129"/>
                </a:cubicBezTo>
                <a:cubicBezTo>
                  <a:pt x="48" y="129"/>
                  <a:pt x="32" y="120"/>
                  <a:pt x="24" y="120"/>
                </a:cubicBezTo>
                <a:cubicBezTo>
                  <a:pt x="8" y="112"/>
                  <a:pt x="0" y="104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40" y="16"/>
                  <a:pt x="48" y="24"/>
                  <a:pt x="81" y="32"/>
                </a:cubicBezTo>
                <a:cubicBezTo>
                  <a:pt x="105" y="32"/>
                  <a:pt x="137" y="40"/>
                  <a:pt x="177" y="40"/>
                </a:cubicBezTo>
                <a:cubicBezTo>
                  <a:pt x="186" y="40"/>
                  <a:pt x="194" y="40"/>
                  <a:pt x="202" y="40"/>
                </a:cubicBezTo>
                <a:cubicBezTo>
                  <a:pt x="242" y="40"/>
                  <a:pt x="274" y="32"/>
                  <a:pt x="298" y="32"/>
                </a:cubicBezTo>
                <a:cubicBezTo>
                  <a:pt x="330" y="24"/>
                  <a:pt x="338" y="16"/>
                  <a:pt x="347" y="16"/>
                </a:cubicBezTo>
                <a:cubicBezTo>
                  <a:pt x="347" y="8"/>
                  <a:pt x="355" y="0"/>
                  <a:pt x="363" y="0"/>
                </a:cubicBezTo>
                <a:lnTo>
                  <a:pt x="363" y="0"/>
                </a:lnTo>
                <a:cubicBezTo>
                  <a:pt x="371" y="0"/>
                  <a:pt x="379" y="8"/>
                  <a:pt x="379" y="16"/>
                </a:cubicBezTo>
                <a:lnTo>
                  <a:pt x="379" y="16"/>
                </a:lnTo>
                <a:lnTo>
                  <a:pt x="379" y="16"/>
                </a:lnTo>
                <a:lnTo>
                  <a:pt x="379" y="16"/>
                </a:lnTo>
                <a:cubicBezTo>
                  <a:pt x="379" y="88"/>
                  <a:pt x="379" y="88"/>
                  <a:pt x="379" y="88"/>
                </a:cubicBezTo>
                <a:cubicBezTo>
                  <a:pt x="379" y="112"/>
                  <a:pt x="338" y="120"/>
                  <a:pt x="314" y="129"/>
                </a:cubicBezTo>
                <a:cubicBezTo>
                  <a:pt x="282" y="137"/>
                  <a:pt x="234" y="137"/>
                  <a:pt x="186" y="137"/>
                </a:cubicBezTo>
                <a:close/>
                <a:moveTo>
                  <a:pt x="32" y="88"/>
                </a:moveTo>
                <a:lnTo>
                  <a:pt x="32" y="88"/>
                </a:lnTo>
                <a:cubicBezTo>
                  <a:pt x="40" y="88"/>
                  <a:pt x="48" y="96"/>
                  <a:pt x="81" y="96"/>
                </a:cubicBezTo>
                <a:cubicBezTo>
                  <a:pt x="113" y="104"/>
                  <a:pt x="153" y="104"/>
                  <a:pt x="186" y="104"/>
                </a:cubicBezTo>
                <a:cubicBezTo>
                  <a:pt x="226" y="104"/>
                  <a:pt x="266" y="104"/>
                  <a:pt x="298" y="96"/>
                </a:cubicBezTo>
                <a:cubicBezTo>
                  <a:pt x="330" y="96"/>
                  <a:pt x="338" y="88"/>
                  <a:pt x="347" y="88"/>
                </a:cubicBezTo>
                <a:cubicBezTo>
                  <a:pt x="347" y="48"/>
                  <a:pt x="347" y="48"/>
                  <a:pt x="347" y="48"/>
                </a:cubicBezTo>
                <a:cubicBezTo>
                  <a:pt x="330" y="56"/>
                  <a:pt x="322" y="56"/>
                  <a:pt x="314" y="56"/>
                </a:cubicBezTo>
                <a:cubicBezTo>
                  <a:pt x="290" y="64"/>
                  <a:pt x="250" y="72"/>
                  <a:pt x="202" y="72"/>
                </a:cubicBezTo>
                <a:cubicBezTo>
                  <a:pt x="194" y="72"/>
                  <a:pt x="186" y="72"/>
                  <a:pt x="177" y="72"/>
                </a:cubicBezTo>
                <a:cubicBezTo>
                  <a:pt x="129" y="72"/>
                  <a:pt x="89" y="64"/>
                  <a:pt x="65" y="56"/>
                </a:cubicBezTo>
                <a:cubicBezTo>
                  <a:pt x="57" y="56"/>
                  <a:pt x="48" y="56"/>
                  <a:pt x="32" y="48"/>
                </a:cubicBezTo>
                <a:lnTo>
                  <a:pt x="32" y="88"/>
                </a:lnTo>
                <a:close/>
                <a:moveTo>
                  <a:pt x="347" y="88"/>
                </a:moveTo>
                <a:lnTo>
                  <a:pt x="347" y="88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05">
            <a:extLst>
              <a:ext uri="{FF2B5EF4-FFF2-40B4-BE49-F238E27FC236}">
                <a16:creationId xmlns:a16="http://schemas.microsoft.com/office/drawing/2014/main" id="{FCF1F289-08B4-1D42-87EB-17E95EAC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157" y="7840278"/>
            <a:ext cx="427727" cy="154182"/>
          </a:xfrm>
          <a:custGeom>
            <a:avLst/>
            <a:gdLst>
              <a:gd name="T0" fmla="*/ 186 w 380"/>
              <a:gd name="T1" fmla="*/ 137 h 138"/>
              <a:gd name="T2" fmla="*/ 186 w 380"/>
              <a:gd name="T3" fmla="*/ 137 h 138"/>
              <a:gd name="T4" fmla="*/ 65 w 380"/>
              <a:gd name="T5" fmla="*/ 121 h 138"/>
              <a:gd name="T6" fmla="*/ 24 w 380"/>
              <a:gd name="T7" fmla="*/ 113 h 138"/>
              <a:gd name="T8" fmla="*/ 0 w 380"/>
              <a:gd name="T9" fmla="*/ 81 h 138"/>
              <a:gd name="T10" fmla="*/ 0 w 380"/>
              <a:gd name="T11" fmla="*/ 16 h 138"/>
              <a:gd name="T12" fmla="*/ 16 w 380"/>
              <a:gd name="T13" fmla="*/ 0 h 138"/>
              <a:gd name="T14" fmla="*/ 16 w 380"/>
              <a:gd name="T15" fmla="*/ 0 h 138"/>
              <a:gd name="T16" fmla="*/ 32 w 380"/>
              <a:gd name="T17" fmla="*/ 8 h 138"/>
              <a:gd name="T18" fmla="*/ 81 w 380"/>
              <a:gd name="T19" fmla="*/ 24 h 138"/>
              <a:gd name="T20" fmla="*/ 177 w 380"/>
              <a:gd name="T21" fmla="*/ 33 h 138"/>
              <a:gd name="T22" fmla="*/ 202 w 380"/>
              <a:gd name="T23" fmla="*/ 33 h 138"/>
              <a:gd name="T24" fmla="*/ 298 w 380"/>
              <a:gd name="T25" fmla="*/ 24 h 138"/>
              <a:gd name="T26" fmla="*/ 347 w 380"/>
              <a:gd name="T27" fmla="*/ 8 h 138"/>
              <a:gd name="T28" fmla="*/ 363 w 380"/>
              <a:gd name="T29" fmla="*/ 0 h 138"/>
              <a:gd name="T30" fmla="*/ 363 w 380"/>
              <a:gd name="T31" fmla="*/ 0 h 138"/>
              <a:gd name="T32" fmla="*/ 379 w 380"/>
              <a:gd name="T33" fmla="*/ 16 h 138"/>
              <a:gd name="T34" fmla="*/ 379 w 380"/>
              <a:gd name="T35" fmla="*/ 16 h 138"/>
              <a:gd name="T36" fmla="*/ 379 w 380"/>
              <a:gd name="T37" fmla="*/ 16 h 138"/>
              <a:gd name="T38" fmla="*/ 379 w 380"/>
              <a:gd name="T39" fmla="*/ 16 h 138"/>
              <a:gd name="T40" fmla="*/ 379 w 380"/>
              <a:gd name="T41" fmla="*/ 81 h 138"/>
              <a:gd name="T42" fmla="*/ 314 w 380"/>
              <a:gd name="T43" fmla="*/ 121 h 138"/>
              <a:gd name="T44" fmla="*/ 186 w 380"/>
              <a:gd name="T45" fmla="*/ 137 h 138"/>
              <a:gd name="T46" fmla="*/ 32 w 380"/>
              <a:gd name="T47" fmla="*/ 81 h 138"/>
              <a:gd name="T48" fmla="*/ 32 w 380"/>
              <a:gd name="T49" fmla="*/ 81 h 138"/>
              <a:gd name="T50" fmla="*/ 81 w 380"/>
              <a:gd name="T51" fmla="*/ 97 h 138"/>
              <a:gd name="T52" fmla="*/ 186 w 380"/>
              <a:gd name="T53" fmla="*/ 105 h 138"/>
              <a:gd name="T54" fmla="*/ 298 w 380"/>
              <a:gd name="T55" fmla="*/ 97 h 138"/>
              <a:gd name="T56" fmla="*/ 347 w 380"/>
              <a:gd name="T57" fmla="*/ 81 h 138"/>
              <a:gd name="T58" fmla="*/ 347 w 380"/>
              <a:gd name="T59" fmla="*/ 48 h 138"/>
              <a:gd name="T60" fmla="*/ 314 w 380"/>
              <a:gd name="T61" fmla="*/ 56 h 138"/>
              <a:gd name="T62" fmla="*/ 202 w 380"/>
              <a:gd name="T63" fmla="*/ 65 h 138"/>
              <a:gd name="T64" fmla="*/ 177 w 380"/>
              <a:gd name="T65" fmla="*/ 65 h 138"/>
              <a:gd name="T66" fmla="*/ 65 w 380"/>
              <a:gd name="T67" fmla="*/ 56 h 138"/>
              <a:gd name="T68" fmla="*/ 32 w 380"/>
              <a:gd name="T69" fmla="*/ 48 h 138"/>
              <a:gd name="T70" fmla="*/ 32 w 380"/>
              <a:gd name="T71" fmla="*/ 81 h 138"/>
              <a:gd name="T72" fmla="*/ 347 w 380"/>
              <a:gd name="T73" fmla="*/ 81 h 138"/>
              <a:gd name="T74" fmla="*/ 347 w 380"/>
              <a:gd name="T75" fmla="*/ 81 h 138"/>
              <a:gd name="T76" fmla="*/ 32 w 380"/>
              <a:gd name="T77" fmla="*/ 16 h 138"/>
              <a:gd name="T78" fmla="*/ 32 w 380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0" h="138">
                <a:moveTo>
                  <a:pt x="186" y="137"/>
                </a:moveTo>
                <a:lnTo>
                  <a:pt x="186" y="137"/>
                </a:lnTo>
                <a:cubicBezTo>
                  <a:pt x="145" y="137"/>
                  <a:pt x="97" y="129"/>
                  <a:pt x="65" y="121"/>
                </a:cubicBezTo>
                <a:cubicBezTo>
                  <a:pt x="48" y="121"/>
                  <a:pt x="32" y="121"/>
                  <a:pt x="24" y="113"/>
                </a:cubicBezTo>
                <a:cubicBezTo>
                  <a:pt x="8" y="105"/>
                  <a:pt x="0" y="97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0"/>
                  <a:pt x="32" y="8"/>
                </a:cubicBezTo>
                <a:cubicBezTo>
                  <a:pt x="40" y="8"/>
                  <a:pt x="48" y="16"/>
                  <a:pt x="81" y="24"/>
                </a:cubicBezTo>
                <a:cubicBezTo>
                  <a:pt x="105" y="24"/>
                  <a:pt x="137" y="33"/>
                  <a:pt x="177" y="33"/>
                </a:cubicBezTo>
                <a:cubicBezTo>
                  <a:pt x="186" y="33"/>
                  <a:pt x="194" y="33"/>
                  <a:pt x="202" y="33"/>
                </a:cubicBezTo>
                <a:cubicBezTo>
                  <a:pt x="242" y="33"/>
                  <a:pt x="274" y="24"/>
                  <a:pt x="298" y="24"/>
                </a:cubicBezTo>
                <a:cubicBezTo>
                  <a:pt x="330" y="16"/>
                  <a:pt x="338" y="8"/>
                  <a:pt x="347" y="8"/>
                </a:cubicBezTo>
                <a:cubicBezTo>
                  <a:pt x="347" y="0"/>
                  <a:pt x="355" y="0"/>
                  <a:pt x="363" y="0"/>
                </a:cubicBezTo>
                <a:lnTo>
                  <a:pt x="363" y="0"/>
                </a:lnTo>
                <a:cubicBezTo>
                  <a:pt x="371" y="0"/>
                  <a:pt x="379" y="8"/>
                  <a:pt x="379" y="16"/>
                </a:cubicBezTo>
                <a:lnTo>
                  <a:pt x="379" y="16"/>
                </a:lnTo>
                <a:lnTo>
                  <a:pt x="379" y="16"/>
                </a:lnTo>
                <a:lnTo>
                  <a:pt x="379" y="16"/>
                </a:lnTo>
                <a:cubicBezTo>
                  <a:pt x="379" y="81"/>
                  <a:pt x="379" y="81"/>
                  <a:pt x="379" y="81"/>
                </a:cubicBezTo>
                <a:cubicBezTo>
                  <a:pt x="379" y="105"/>
                  <a:pt x="338" y="121"/>
                  <a:pt x="314" y="121"/>
                </a:cubicBezTo>
                <a:cubicBezTo>
                  <a:pt x="282" y="129"/>
                  <a:pt x="234" y="137"/>
                  <a:pt x="186" y="137"/>
                </a:cubicBezTo>
                <a:close/>
                <a:moveTo>
                  <a:pt x="32" y="81"/>
                </a:moveTo>
                <a:lnTo>
                  <a:pt x="32" y="81"/>
                </a:lnTo>
                <a:cubicBezTo>
                  <a:pt x="40" y="81"/>
                  <a:pt x="48" y="89"/>
                  <a:pt x="81" y="97"/>
                </a:cubicBezTo>
                <a:cubicBezTo>
                  <a:pt x="113" y="97"/>
                  <a:pt x="153" y="105"/>
                  <a:pt x="186" y="105"/>
                </a:cubicBezTo>
                <a:cubicBezTo>
                  <a:pt x="226" y="105"/>
                  <a:pt x="266" y="97"/>
                  <a:pt x="298" y="97"/>
                </a:cubicBezTo>
                <a:cubicBezTo>
                  <a:pt x="330" y="89"/>
                  <a:pt x="338" y="81"/>
                  <a:pt x="347" y="81"/>
                </a:cubicBezTo>
                <a:cubicBezTo>
                  <a:pt x="347" y="48"/>
                  <a:pt x="347" y="48"/>
                  <a:pt x="347" y="48"/>
                </a:cubicBezTo>
                <a:cubicBezTo>
                  <a:pt x="330" y="48"/>
                  <a:pt x="322" y="48"/>
                  <a:pt x="314" y="56"/>
                </a:cubicBezTo>
                <a:cubicBezTo>
                  <a:pt x="290" y="56"/>
                  <a:pt x="250" y="65"/>
                  <a:pt x="202" y="65"/>
                </a:cubicBezTo>
                <a:cubicBezTo>
                  <a:pt x="194" y="65"/>
                  <a:pt x="186" y="65"/>
                  <a:pt x="177" y="65"/>
                </a:cubicBezTo>
                <a:cubicBezTo>
                  <a:pt x="129" y="65"/>
                  <a:pt x="89" y="56"/>
                  <a:pt x="65" y="56"/>
                </a:cubicBezTo>
                <a:cubicBezTo>
                  <a:pt x="57" y="48"/>
                  <a:pt x="48" y="48"/>
                  <a:pt x="32" y="48"/>
                </a:cubicBezTo>
                <a:lnTo>
                  <a:pt x="32" y="81"/>
                </a:lnTo>
                <a:close/>
                <a:moveTo>
                  <a:pt x="347" y="81"/>
                </a:moveTo>
                <a:lnTo>
                  <a:pt x="347" y="81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06">
            <a:extLst>
              <a:ext uri="{FF2B5EF4-FFF2-40B4-BE49-F238E27FC236}">
                <a16:creationId xmlns:a16="http://schemas.microsoft.com/office/drawing/2014/main" id="{3786374C-8C10-084E-921E-8B06F385A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157" y="7725888"/>
            <a:ext cx="427727" cy="109418"/>
          </a:xfrm>
          <a:custGeom>
            <a:avLst/>
            <a:gdLst>
              <a:gd name="T0" fmla="*/ 194 w 380"/>
              <a:gd name="T1" fmla="*/ 97 h 98"/>
              <a:gd name="T2" fmla="*/ 194 w 380"/>
              <a:gd name="T3" fmla="*/ 97 h 98"/>
              <a:gd name="T4" fmla="*/ 177 w 380"/>
              <a:gd name="T5" fmla="*/ 97 h 98"/>
              <a:gd name="T6" fmla="*/ 65 w 380"/>
              <a:gd name="T7" fmla="*/ 89 h 98"/>
              <a:gd name="T8" fmla="*/ 0 w 380"/>
              <a:gd name="T9" fmla="*/ 49 h 98"/>
              <a:gd name="T10" fmla="*/ 65 w 380"/>
              <a:gd name="T11" fmla="*/ 9 h 98"/>
              <a:gd name="T12" fmla="*/ 194 w 380"/>
              <a:gd name="T13" fmla="*/ 0 h 98"/>
              <a:gd name="T14" fmla="*/ 314 w 380"/>
              <a:gd name="T15" fmla="*/ 9 h 98"/>
              <a:gd name="T16" fmla="*/ 355 w 380"/>
              <a:gd name="T17" fmla="*/ 17 h 98"/>
              <a:gd name="T18" fmla="*/ 379 w 380"/>
              <a:gd name="T19" fmla="*/ 49 h 98"/>
              <a:gd name="T20" fmla="*/ 314 w 380"/>
              <a:gd name="T21" fmla="*/ 89 h 98"/>
              <a:gd name="T22" fmla="*/ 202 w 380"/>
              <a:gd name="T23" fmla="*/ 97 h 98"/>
              <a:gd name="T24" fmla="*/ 194 w 380"/>
              <a:gd name="T25" fmla="*/ 97 h 98"/>
              <a:gd name="T26" fmla="*/ 40 w 380"/>
              <a:gd name="T27" fmla="*/ 49 h 98"/>
              <a:gd name="T28" fmla="*/ 40 w 380"/>
              <a:gd name="T29" fmla="*/ 49 h 98"/>
              <a:gd name="T30" fmla="*/ 81 w 380"/>
              <a:gd name="T31" fmla="*/ 57 h 98"/>
              <a:gd name="T32" fmla="*/ 177 w 380"/>
              <a:gd name="T33" fmla="*/ 65 h 98"/>
              <a:gd name="T34" fmla="*/ 202 w 380"/>
              <a:gd name="T35" fmla="*/ 65 h 98"/>
              <a:gd name="T36" fmla="*/ 298 w 380"/>
              <a:gd name="T37" fmla="*/ 57 h 98"/>
              <a:gd name="T38" fmla="*/ 338 w 380"/>
              <a:gd name="T39" fmla="*/ 49 h 98"/>
              <a:gd name="T40" fmla="*/ 298 w 380"/>
              <a:gd name="T41" fmla="*/ 41 h 98"/>
              <a:gd name="T42" fmla="*/ 194 w 380"/>
              <a:gd name="T43" fmla="*/ 33 h 98"/>
              <a:gd name="T44" fmla="*/ 81 w 380"/>
              <a:gd name="T45" fmla="*/ 41 h 98"/>
              <a:gd name="T46" fmla="*/ 40 w 380"/>
              <a:gd name="T47" fmla="*/ 49 h 98"/>
              <a:gd name="T48" fmla="*/ 347 w 380"/>
              <a:gd name="T49" fmla="*/ 57 h 98"/>
              <a:gd name="T50" fmla="*/ 347 w 380"/>
              <a:gd name="T51" fmla="*/ 5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0" h="98">
                <a:moveTo>
                  <a:pt x="194" y="97"/>
                </a:moveTo>
                <a:lnTo>
                  <a:pt x="194" y="97"/>
                </a:lnTo>
                <a:cubicBezTo>
                  <a:pt x="186" y="97"/>
                  <a:pt x="177" y="97"/>
                  <a:pt x="177" y="97"/>
                </a:cubicBezTo>
                <a:cubicBezTo>
                  <a:pt x="129" y="97"/>
                  <a:pt x="89" y="97"/>
                  <a:pt x="65" y="89"/>
                </a:cubicBezTo>
                <a:cubicBezTo>
                  <a:pt x="40" y="81"/>
                  <a:pt x="0" y="73"/>
                  <a:pt x="0" y="49"/>
                </a:cubicBezTo>
                <a:cubicBezTo>
                  <a:pt x="0" y="25"/>
                  <a:pt x="40" y="17"/>
                  <a:pt x="65" y="9"/>
                </a:cubicBezTo>
                <a:cubicBezTo>
                  <a:pt x="97" y="0"/>
                  <a:pt x="145" y="0"/>
                  <a:pt x="194" y="0"/>
                </a:cubicBezTo>
                <a:cubicBezTo>
                  <a:pt x="234" y="0"/>
                  <a:pt x="282" y="0"/>
                  <a:pt x="314" y="9"/>
                </a:cubicBezTo>
                <a:cubicBezTo>
                  <a:pt x="330" y="9"/>
                  <a:pt x="347" y="17"/>
                  <a:pt x="355" y="17"/>
                </a:cubicBezTo>
                <a:cubicBezTo>
                  <a:pt x="371" y="25"/>
                  <a:pt x="379" y="33"/>
                  <a:pt x="379" y="49"/>
                </a:cubicBezTo>
                <a:cubicBezTo>
                  <a:pt x="379" y="73"/>
                  <a:pt x="347" y="81"/>
                  <a:pt x="314" y="89"/>
                </a:cubicBezTo>
                <a:cubicBezTo>
                  <a:pt x="290" y="97"/>
                  <a:pt x="250" y="97"/>
                  <a:pt x="202" y="97"/>
                </a:cubicBezTo>
                <a:lnTo>
                  <a:pt x="194" y="97"/>
                </a:lnTo>
                <a:close/>
                <a:moveTo>
                  <a:pt x="40" y="49"/>
                </a:moveTo>
                <a:lnTo>
                  <a:pt x="40" y="49"/>
                </a:lnTo>
                <a:cubicBezTo>
                  <a:pt x="48" y="49"/>
                  <a:pt x="65" y="57"/>
                  <a:pt x="81" y="57"/>
                </a:cubicBezTo>
                <a:cubicBezTo>
                  <a:pt x="105" y="65"/>
                  <a:pt x="137" y="65"/>
                  <a:pt x="177" y="65"/>
                </a:cubicBezTo>
                <a:cubicBezTo>
                  <a:pt x="186" y="65"/>
                  <a:pt x="194" y="65"/>
                  <a:pt x="202" y="65"/>
                </a:cubicBezTo>
                <a:cubicBezTo>
                  <a:pt x="242" y="65"/>
                  <a:pt x="274" y="65"/>
                  <a:pt x="298" y="57"/>
                </a:cubicBezTo>
                <a:cubicBezTo>
                  <a:pt x="322" y="57"/>
                  <a:pt x="330" y="49"/>
                  <a:pt x="338" y="49"/>
                </a:cubicBezTo>
                <a:cubicBezTo>
                  <a:pt x="330" y="49"/>
                  <a:pt x="314" y="41"/>
                  <a:pt x="298" y="41"/>
                </a:cubicBezTo>
                <a:cubicBezTo>
                  <a:pt x="266" y="33"/>
                  <a:pt x="226" y="33"/>
                  <a:pt x="194" y="33"/>
                </a:cubicBezTo>
                <a:cubicBezTo>
                  <a:pt x="153" y="33"/>
                  <a:pt x="113" y="33"/>
                  <a:pt x="81" y="41"/>
                </a:cubicBezTo>
                <a:cubicBezTo>
                  <a:pt x="65" y="41"/>
                  <a:pt x="48" y="49"/>
                  <a:pt x="40" y="49"/>
                </a:cubicBezTo>
                <a:close/>
                <a:moveTo>
                  <a:pt x="347" y="57"/>
                </a:moveTo>
                <a:lnTo>
                  <a:pt x="347" y="5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7">
            <a:extLst>
              <a:ext uri="{FF2B5EF4-FFF2-40B4-BE49-F238E27FC236}">
                <a16:creationId xmlns:a16="http://schemas.microsoft.com/office/drawing/2014/main" id="{4F85FE62-BFD7-1D41-AA27-5AECB747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157" y="7760701"/>
            <a:ext cx="427727" cy="154182"/>
          </a:xfrm>
          <a:custGeom>
            <a:avLst/>
            <a:gdLst>
              <a:gd name="T0" fmla="*/ 186 w 380"/>
              <a:gd name="T1" fmla="*/ 137 h 138"/>
              <a:gd name="T2" fmla="*/ 186 w 380"/>
              <a:gd name="T3" fmla="*/ 137 h 138"/>
              <a:gd name="T4" fmla="*/ 65 w 380"/>
              <a:gd name="T5" fmla="*/ 128 h 138"/>
              <a:gd name="T6" fmla="*/ 24 w 380"/>
              <a:gd name="T7" fmla="*/ 112 h 138"/>
              <a:gd name="T8" fmla="*/ 0 w 380"/>
              <a:gd name="T9" fmla="*/ 88 h 138"/>
              <a:gd name="T10" fmla="*/ 0 w 380"/>
              <a:gd name="T11" fmla="*/ 16 h 138"/>
              <a:gd name="T12" fmla="*/ 16 w 380"/>
              <a:gd name="T13" fmla="*/ 0 h 138"/>
              <a:gd name="T14" fmla="*/ 16 w 380"/>
              <a:gd name="T15" fmla="*/ 0 h 138"/>
              <a:gd name="T16" fmla="*/ 32 w 380"/>
              <a:gd name="T17" fmla="*/ 8 h 138"/>
              <a:gd name="T18" fmla="*/ 81 w 380"/>
              <a:gd name="T19" fmla="*/ 24 h 138"/>
              <a:gd name="T20" fmla="*/ 177 w 380"/>
              <a:gd name="T21" fmla="*/ 32 h 138"/>
              <a:gd name="T22" fmla="*/ 202 w 380"/>
              <a:gd name="T23" fmla="*/ 32 h 138"/>
              <a:gd name="T24" fmla="*/ 298 w 380"/>
              <a:gd name="T25" fmla="*/ 24 h 138"/>
              <a:gd name="T26" fmla="*/ 347 w 380"/>
              <a:gd name="T27" fmla="*/ 8 h 138"/>
              <a:gd name="T28" fmla="*/ 363 w 380"/>
              <a:gd name="T29" fmla="*/ 0 h 138"/>
              <a:gd name="T30" fmla="*/ 363 w 380"/>
              <a:gd name="T31" fmla="*/ 0 h 138"/>
              <a:gd name="T32" fmla="*/ 379 w 380"/>
              <a:gd name="T33" fmla="*/ 16 h 138"/>
              <a:gd name="T34" fmla="*/ 379 w 380"/>
              <a:gd name="T35" fmla="*/ 16 h 138"/>
              <a:gd name="T36" fmla="*/ 379 w 380"/>
              <a:gd name="T37" fmla="*/ 16 h 138"/>
              <a:gd name="T38" fmla="*/ 379 w 380"/>
              <a:gd name="T39" fmla="*/ 16 h 138"/>
              <a:gd name="T40" fmla="*/ 379 w 380"/>
              <a:gd name="T41" fmla="*/ 88 h 138"/>
              <a:gd name="T42" fmla="*/ 314 w 380"/>
              <a:gd name="T43" fmla="*/ 128 h 138"/>
              <a:gd name="T44" fmla="*/ 186 w 380"/>
              <a:gd name="T45" fmla="*/ 137 h 138"/>
              <a:gd name="T46" fmla="*/ 32 w 380"/>
              <a:gd name="T47" fmla="*/ 80 h 138"/>
              <a:gd name="T48" fmla="*/ 32 w 380"/>
              <a:gd name="T49" fmla="*/ 80 h 138"/>
              <a:gd name="T50" fmla="*/ 81 w 380"/>
              <a:gd name="T51" fmla="*/ 96 h 138"/>
              <a:gd name="T52" fmla="*/ 186 w 380"/>
              <a:gd name="T53" fmla="*/ 105 h 138"/>
              <a:gd name="T54" fmla="*/ 298 w 380"/>
              <a:gd name="T55" fmla="*/ 96 h 138"/>
              <a:gd name="T56" fmla="*/ 347 w 380"/>
              <a:gd name="T57" fmla="*/ 80 h 138"/>
              <a:gd name="T58" fmla="*/ 347 w 380"/>
              <a:gd name="T59" fmla="*/ 48 h 138"/>
              <a:gd name="T60" fmla="*/ 314 w 380"/>
              <a:gd name="T61" fmla="*/ 56 h 138"/>
              <a:gd name="T62" fmla="*/ 202 w 380"/>
              <a:gd name="T63" fmla="*/ 64 h 138"/>
              <a:gd name="T64" fmla="*/ 177 w 380"/>
              <a:gd name="T65" fmla="*/ 64 h 138"/>
              <a:gd name="T66" fmla="*/ 65 w 380"/>
              <a:gd name="T67" fmla="*/ 56 h 138"/>
              <a:gd name="T68" fmla="*/ 32 w 380"/>
              <a:gd name="T69" fmla="*/ 48 h 138"/>
              <a:gd name="T70" fmla="*/ 32 w 380"/>
              <a:gd name="T71" fmla="*/ 80 h 138"/>
              <a:gd name="T72" fmla="*/ 347 w 380"/>
              <a:gd name="T73" fmla="*/ 88 h 138"/>
              <a:gd name="T74" fmla="*/ 347 w 380"/>
              <a:gd name="T75" fmla="*/ 88 h 138"/>
              <a:gd name="T76" fmla="*/ 32 w 380"/>
              <a:gd name="T77" fmla="*/ 16 h 138"/>
              <a:gd name="T78" fmla="*/ 32 w 380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0" h="138">
                <a:moveTo>
                  <a:pt x="186" y="137"/>
                </a:moveTo>
                <a:lnTo>
                  <a:pt x="186" y="137"/>
                </a:lnTo>
                <a:cubicBezTo>
                  <a:pt x="145" y="137"/>
                  <a:pt x="97" y="137"/>
                  <a:pt x="65" y="128"/>
                </a:cubicBezTo>
                <a:cubicBezTo>
                  <a:pt x="48" y="120"/>
                  <a:pt x="32" y="120"/>
                  <a:pt x="24" y="112"/>
                </a:cubicBezTo>
                <a:cubicBezTo>
                  <a:pt x="8" y="105"/>
                  <a:pt x="0" y="96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8"/>
                </a:cubicBezTo>
                <a:cubicBezTo>
                  <a:pt x="40" y="16"/>
                  <a:pt x="48" y="16"/>
                  <a:pt x="81" y="24"/>
                </a:cubicBezTo>
                <a:cubicBezTo>
                  <a:pt x="105" y="32"/>
                  <a:pt x="137" y="32"/>
                  <a:pt x="177" y="32"/>
                </a:cubicBezTo>
                <a:cubicBezTo>
                  <a:pt x="186" y="32"/>
                  <a:pt x="194" y="32"/>
                  <a:pt x="202" y="32"/>
                </a:cubicBezTo>
                <a:cubicBezTo>
                  <a:pt x="242" y="32"/>
                  <a:pt x="274" y="32"/>
                  <a:pt x="298" y="24"/>
                </a:cubicBezTo>
                <a:cubicBezTo>
                  <a:pt x="330" y="16"/>
                  <a:pt x="338" y="16"/>
                  <a:pt x="347" y="8"/>
                </a:cubicBezTo>
                <a:cubicBezTo>
                  <a:pt x="347" y="8"/>
                  <a:pt x="355" y="0"/>
                  <a:pt x="363" y="0"/>
                </a:cubicBezTo>
                <a:lnTo>
                  <a:pt x="363" y="0"/>
                </a:lnTo>
                <a:cubicBezTo>
                  <a:pt x="371" y="0"/>
                  <a:pt x="379" y="8"/>
                  <a:pt x="379" y="16"/>
                </a:cubicBezTo>
                <a:lnTo>
                  <a:pt x="379" y="16"/>
                </a:lnTo>
                <a:lnTo>
                  <a:pt x="379" y="16"/>
                </a:lnTo>
                <a:lnTo>
                  <a:pt x="379" y="16"/>
                </a:lnTo>
                <a:cubicBezTo>
                  <a:pt x="379" y="88"/>
                  <a:pt x="379" y="88"/>
                  <a:pt x="379" y="88"/>
                </a:cubicBezTo>
                <a:cubicBezTo>
                  <a:pt x="379" y="112"/>
                  <a:pt x="338" y="120"/>
                  <a:pt x="314" y="128"/>
                </a:cubicBezTo>
                <a:cubicBezTo>
                  <a:pt x="282" y="137"/>
                  <a:pt x="234" y="137"/>
                  <a:pt x="186" y="137"/>
                </a:cubicBezTo>
                <a:close/>
                <a:moveTo>
                  <a:pt x="32" y="80"/>
                </a:moveTo>
                <a:lnTo>
                  <a:pt x="32" y="80"/>
                </a:lnTo>
                <a:cubicBezTo>
                  <a:pt x="40" y="88"/>
                  <a:pt x="48" y="88"/>
                  <a:pt x="81" y="96"/>
                </a:cubicBezTo>
                <a:cubicBezTo>
                  <a:pt x="113" y="105"/>
                  <a:pt x="153" y="105"/>
                  <a:pt x="186" y="105"/>
                </a:cubicBezTo>
                <a:cubicBezTo>
                  <a:pt x="226" y="105"/>
                  <a:pt x="266" y="105"/>
                  <a:pt x="298" y="96"/>
                </a:cubicBezTo>
                <a:cubicBezTo>
                  <a:pt x="330" y="88"/>
                  <a:pt x="338" y="88"/>
                  <a:pt x="347" y="80"/>
                </a:cubicBezTo>
                <a:cubicBezTo>
                  <a:pt x="347" y="48"/>
                  <a:pt x="347" y="48"/>
                  <a:pt x="347" y="48"/>
                </a:cubicBezTo>
                <a:cubicBezTo>
                  <a:pt x="330" y="48"/>
                  <a:pt x="322" y="56"/>
                  <a:pt x="314" y="56"/>
                </a:cubicBezTo>
                <a:cubicBezTo>
                  <a:pt x="290" y="64"/>
                  <a:pt x="250" y="64"/>
                  <a:pt x="202" y="64"/>
                </a:cubicBezTo>
                <a:cubicBezTo>
                  <a:pt x="194" y="64"/>
                  <a:pt x="186" y="64"/>
                  <a:pt x="177" y="64"/>
                </a:cubicBezTo>
                <a:cubicBezTo>
                  <a:pt x="129" y="64"/>
                  <a:pt x="89" y="64"/>
                  <a:pt x="65" y="56"/>
                </a:cubicBezTo>
                <a:cubicBezTo>
                  <a:pt x="57" y="56"/>
                  <a:pt x="48" y="48"/>
                  <a:pt x="32" y="48"/>
                </a:cubicBezTo>
                <a:lnTo>
                  <a:pt x="32" y="80"/>
                </a:lnTo>
                <a:close/>
                <a:moveTo>
                  <a:pt x="347" y="88"/>
                </a:moveTo>
                <a:lnTo>
                  <a:pt x="347" y="88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Google Shape;207;p7">
            <a:extLst>
              <a:ext uri="{FF2B5EF4-FFF2-40B4-BE49-F238E27FC236}">
                <a16:creationId xmlns:a16="http://schemas.microsoft.com/office/drawing/2014/main" id="{F3D86434-FFC1-CF49-895D-1E1AE222C4C6}"/>
              </a:ext>
            </a:extLst>
          </p:cNvPr>
          <p:cNvSpPr txBox="1"/>
          <p:nvPr/>
        </p:nvSpPr>
        <p:spPr>
          <a:xfrm>
            <a:off x="10754321" y="583304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4" name="Google Shape;208;p7">
            <a:extLst>
              <a:ext uri="{FF2B5EF4-FFF2-40B4-BE49-F238E27FC236}">
                <a16:creationId xmlns:a16="http://schemas.microsoft.com/office/drawing/2014/main" id="{4CA93F39-88A5-4045-94CA-B8B1F7A6331A}"/>
              </a:ext>
            </a:extLst>
          </p:cNvPr>
          <p:cNvSpPr txBox="1"/>
          <p:nvPr/>
        </p:nvSpPr>
        <p:spPr>
          <a:xfrm>
            <a:off x="2451398" y="194682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270;p9">
            <a:extLst>
              <a:ext uri="{FF2B5EF4-FFF2-40B4-BE49-F238E27FC236}">
                <a16:creationId xmlns:a16="http://schemas.microsoft.com/office/drawing/2014/main" id="{E0B51AD8-7315-DD44-89FF-30208BE021F9}"/>
              </a:ext>
            </a:extLst>
          </p:cNvPr>
          <p:cNvSpPr txBox="1"/>
          <p:nvPr/>
        </p:nvSpPr>
        <p:spPr>
          <a:xfrm>
            <a:off x="5114293" y="1096392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271;p9">
            <a:extLst>
              <a:ext uri="{FF2B5EF4-FFF2-40B4-BE49-F238E27FC236}">
                <a16:creationId xmlns:a16="http://schemas.microsoft.com/office/drawing/2014/main" id="{F098638D-183F-6948-AA09-5484DCD125C1}"/>
              </a:ext>
            </a:extLst>
          </p:cNvPr>
          <p:cNvSpPr/>
          <p:nvPr/>
        </p:nvSpPr>
        <p:spPr>
          <a:xfrm>
            <a:off x="4043652" y="1148027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88" name="Google Shape;270;p9">
            <a:extLst>
              <a:ext uri="{FF2B5EF4-FFF2-40B4-BE49-F238E27FC236}">
                <a16:creationId xmlns:a16="http://schemas.microsoft.com/office/drawing/2014/main" id="{8D443A66-DB65-4C42-B923-49FEA2876F34}"/>
              </a:ext>
            </a:extLst>
          </p:cNvPr>
          <p:cNvSpPr txBox="1"/>
          <p:nvPr/>
        </p:nvSpPr>
        <p:spPr>
          <a:xfrm>
            <a:off x="1837370" y="786108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271;p9">
            <a:extLst>
              <a:ext uri="{FF2B5EF4-FFF2-40B4-BE49-F238E27FC236}">
                <a16:creationId xmlns:a16="http://schemas.microsoft.com/office/drawing/2014/main" id="{92359AE3-2B92-A447-91FB-4102D244E05F}"/>
              </a:ext>
            </a:extLst>
          </p:cNvPr>
          <p:cNvSpPr/>
          <p:nvPr/>
        </p:nvSpPr>
        <p:spPr>
          <a:xfrm>
            <a:off x="766729" y="837742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5" name="Google Shape;264;p9">
            <a:extLst>
              <a:ext uri="{FF2B5EF4-FFF2-40B4-BE49-F238E27FC236}">
                <a16:creationId xmlns:a16="http://schemas.microsoft.com/office/drawing/2014/main" id="{73EEA0EB-257F-F447-BE93-7C06833824F4}"/>
              </a:ext>
            </a:extLst>
          </p:cNvPr>
          <p:cNvSpPr txBox="1"/>
          <p:nvPr/>
        </p:nvSpPr>
        <p:spPr>
          <a:xfrm>
            <a:off x="15507551" y="417613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265;p9">
            <a:extLst>
              <a:ext uri="{FF2B5EF4-FFF2-40B4-BE49-F238E27FC236}">
                <a16:creationId xmlns:a16="http://schemas.microsoft.com/office/drawing/2014/main" id="{0C60D35D-9105-B34B-8A7B-F8E0A5B2FDC1}"/>
              </a:ext>
            </a:extLst>
          </p:cNvPr>
          <p:cNvSpPr/>
          <p:nvPr/>
        </p:nvSpPr>
        <p:spPr>
          <a:xfrm>
            <a:off x="15503709" y="469247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7" name="Google Shape;264;p9">
            <a:extLst>
              <a:ext uri="{FF2B5EF4-FFF2-40B4-BE49-F238E27FC236}">
                <a16:creationId xmlns:a16="http://schemas.microsoft.com/office/drawing/2014/main" id="{93932D5A-11F6-124A-BDED-ED8A0990EC19}"/>
              </a:ext>
            </a:extLst>
          </p:cNvPr>
          <p:cNvSpPr txBox="1"/>
          <p:nvPr/>
        </p:nvSpPr>
        <p:spPr>
          <a:xfrm>
            <a:off x="16636069" y="704699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265;p9">
            <a:extLst>
              <a:ext uri="{FF2B5EF4-FFF2-40B4-BE49-F238E27FC236}">
                <a16:creationId xmlns:a16="http://schemas.microsoft.com/office/drawing/2014/main" id="{A48A9812-4872-1049-947F-FCD91A287420}"/>
              </a:ext>
            </a:extLst>
          </p:cNvPr>
          <p:cNvSpPr/>
          <p:nvPr/>
        </p:nvSpPr>
        <p:spPr>
          <a:xfrm>
            <a:off x="16632227" y="756333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9" name="Google Shape;264;p9">
            <a:extLst>
              <a:ext uri="{FF2B5EF4-FFF2-40B4-BE49-F238E27FC236}">
                <a16:creationId xmlns:a16="http://schemas.microsoft.com/office/drawing/2014/main" id="{57E7D721-50C3-A349-807A-0723A1350332}"/>
              </a:ext>
            </a:extLst>
          </p:cNvPr>
          <p:cNvSpPr txBox="1"/>
          <p:nvPr/>
        </p:nvSpPr>
        <p:spPr>
          <a:xfrm>
            <a:off x="20441325" y="860711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265;p9">
            <a:extLst>
              <a:ext uri="{FF2B5EF4-FFF2-40B4-BE49-F238E27FC236}">
                <a16:creationId xmlns:a16="http://schemas.microsoft.com/office/drawing/2014/main" id="{DC603DAE-B086-E94E-B62A-9B5FBFB94A83}"/>
              </a:ext>
            </a:extLst>
          </p:cNvPr>
          <p:cNvSpPr/>
          <p:nvPr/>
        </p:nvSpPr>
        <p:spPr>
          <a:xfrm>
            <a:off x="20437483" y="912345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2B72F5D7-92A6-AB45-91D5-E0ED388A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225" y="4977980"/>
            <a:ext cx="8147501" cy="6673065"/>
          </a:xfrm>
          <a:custGeom>
            <a:avLst/>
            <a:gdLst>
              <a:gd name="T0" fmla="*/ 8005 w 8015"/>
              <a:gd name="T1" fmla="*/ 3134 h 6568"/>
              <a:gd name="T2" fmla="*/ 7843 w 8015"/>
              <a:gd name="T3" fmla="*/ 3685 h 6568"/>
              <a:gd name="T4" fmla="*/ 7129 w 8015"/>
              <a:gd name="T5" fmla="*/ 4932 h 6568"/>
              <a:gd name="T6" fmla="*/ 3189 w 8015"/>
              <a:gd name="T7" fmla="*/ 6522 h 6568"/>
              <a:gd name="T8" fmla="*/ 2855 w 8015"/>
              <a:gd name="T9" fmla="*/ 6477 h 6568"/>
              <a:gd name="T10" fmla="*/ 2313 w 8015"/>
              <a:gd name="T11" fmla="*/ 6323 h 6568"/>
              <a:gd name="T12" fmla="*/ 713 w 8015"/>
              <a:gd name="T13" fmla="*/ 5131 h 6568"/>
              <a:gd name="T14" fmla="*/ 325 w 8015"/>
              <a:gd name="T15" fmla="*/ 4471 h 6568"/>
              <a:gd name="T16" fmla="*/ 162 w 8015"/>
              <a:gd name="T17" fmla="*/ 4038 h 6568"/>
              <a:gd name="T18" fmla="*/ 36 w 8015"/>
              <a:gd name="T19" fmla="*/ 3459 h 6568"/>
              <a:gd name="T20" fmla="*/ 9 w 8015"/>
              <a:gd name="T21" fmla="*/ 2872 h 6568"/>
              <a:gd name="T22" fmla="*/ 81 w 8015"/>
              <a:gd name="T23" fmla="*/ 2276 h 6568"/>
              <a:gd name="T24" fmla="*/ 216 w 8015"/>
              <a:gd name="T25" fmla="*/ 1815 h 6568"/>
              <a:gd name="T26" fmla="*/ 2575 w 8015"/>
              <a:gd name="T27" fmla="*/ 18 h 6568"/>
              <a:gd name="T28" fmla="*/ 3876 w 8015"/>
              <a:gd name="T29" fmla="*/ 180 h 6568"/>
              <a:gd name="T30" fmla="*/ 5295 w 8015"/>
              <a:gd name="T31" fmla="*/ 2610 h 6568"/>
              <a:gd name="T32" fmla="*/ 5006 w 8015"/>
              <a:gd name="T33" fmla="*/ 3432 h 6568"/>
              <a:gd name="T34" fmla="*/ 4689 w 8015"/>
              <a:gd name="T35" fmla="*/ 3812 h 6568"/>
              <a:gd name="T36" fmla="*/ 4129 w 8015"/>
              <a:gd name="T37" fmla="*/ 4164 h 6568"/>
              <a:gd name="T38" fmla="*/ 2864 w 8015"/>
              <a:gd name="T39" fmla="*/ 4218 h 6568"/>
              <a:gd name="T40" fmla="*/ 1825 w 8015"/>
              <a:gd name="T41" fmla="*/ 2972 h 6568"/>
              <a:gd name="T42" fmla="*/ 1843 w 8015"/>
              <a:gd name="T43" fmla="*/ 2447 h 6568"/>
              <a:gd name="T44" fmla="*/ 3849 w 8015"/>
              <a:gd name="T45" fmla="*/ 1753 h 6568"/>
              <a:gd name="T46" fmla="*/ 3894 w 8015"/>
              <a:gd name="T47" fmla="*/ 3134 h 6568"/>
              <a:gd name="T48" fmla="*/ 3045 w 8015"/>
              <a:gd name="T49" fmla="*/ 3342 h 6568"/>
              <a:gd name="T50" fmla="*/ 2846 w 8015"/>
              <a:gd name="T51" fmla="*/ 3242 h 6568"/>
              <a:gd name="T52" fmla="*/ 2710 w 8015"/>
              <a:gd name="T53" fmla="*/ 3116 h 6568"/>
              <a:gd name="T54" fmla="*/ 2593 w 8015"/>
              <a:gd name="T55" fmla="*/ 2899 h 6568"/>
              <a:gd name="T56" fmla="*/ 2810 w 8015"/>
              <a:gd name="T57" fmla="*/ 2222 h 6568"/>
              <a:gd name="T58" fmla="*/ 3144 w 8015"/>
              <a:gd name="T59" fmla="*/ 2140 h 6568"/>
              <a:gd name="T60" fmla="*/ 3126 w 8015"/>
              <a:gd name="T61" fmla="*/ 2239 h 6568"/>
              <a:gd name="T62" fmla="*/ 2855 w 8015"/>
              <a:gd name="T63" fmla="*/ 2791 h 6568"/>
              <a:gd name="T64" fmla="*/ 2936 w 8015"/>
              <a:gd name="T65" fmla="*/ 2917 h 6568"/>
              <a:gd name="T66" fmla="*/ 2999 w 8015"/>
              <a:gd name="T67" fmla="*/ 2981 h 6568"/>
              <a:gd name="T68" fmla="*/ 3090 w 8015"/>
              <a:gd name="T69" fmla="*/ 3044 h 6568"/>
              <a:gd name="T70" fmla="*/ 3614 w 8015"/>
              <a:gd name="T71" fmla="*/ 2981 h 6568"/>
              <a:gd name="T72" fmla="*/ 3840 w 8015"/>
              <a:gd name="T73" fmla="*/ 2339 h 6568"/>
              <a:gd name="T74" fmla="*/ 2882 w 8015"/>
              <a:gd name="T75" fmla="*/ 1762 h 6568"/>
              <a:gd name="T76" fmla="*/ 2123 w 8015"/>
              <a:gd name="T77" fmla="*/ 2547 h 6568"/>
              <a:gd name="T78" fmla="*/ 2159 w 8015"/>
              <a:gd name="T79" fmla="*/ 3125 h 6568"/>
              <a:gd name="T80" fmla="*/ 2999 w 8015"/>
              <a:gd name="T81" fmla="*/ 3947 h 6568"/>
              <a:gd name="T82" fmla="*/ 3352 w 8015"/>
              <a:gd name="T83" fmla="*/ 4001 h 6568"/>
              <a:gd name="T84" fmla="*/ 4545 w 8015"/>
              <a:gd name="T85" fmla="*/ 3541 h 6568"/>
              <a:gd name="T86" fmla="*/ 4987 w 8015"/>
              <a:gd name="T87" fmla="*/ 2646 h 6568"/>
              <a:gd name="T88" fmla="*/ 3379 w 8015"/>
              <a:gd name="T89" fmla="*/ 343 h 6568"/>
              <a:gd name="T90" fmla="*/ 2855 w 8015"/>
              <a:gd name="T91" fmla="*/ 298 h 6568"/>
              <a:gd name="T92" fmla="*/ 975 w 8015"/>
              <a:gd name="T93" fmla="*/ 1138 h 6568"/>
              <a:gd name="T94" fmla="*/ 424 w 8015"/>
              <a:gd name="T95" fmla="*/ 2131 h 6568"/>
              <a:gd name="T96" fmla="*/ 334 w 8015"/>
              <a:gd name="T97" fmla="*/ 2520 h 6568"/>
              <a:gd name="T98" fmla="*/ 696 w 8015"/>
              <a:gd name="T99" fmla="*/ 4535 h 6568"/>
              <a:gd name="T100" fmla="*/ 985 w 8015"/>
              <a:gd name="T101" fmla="*/ 4977 h 6568"/>
              <a:gd name="T102" fmla="*/ 1373 w 8015"/>
              <a:gd name="T103" fmla="*/ 5402 h 6568"/>
              <a:gd name="T104" fmla="*/ 1834 w 8015"/>
              <a:gd name="T105" fmla="*/ 5754 h 6568"/>
              <a:gd name="T106" fmla="*/ 2340 w 8015"/>
              <a:gd name="T107" fmla="*/ 6007 h 6568"/>
              <a:gd name="T108" fmla="*/ 2783 w 8015"/>
              <a:gd name="T109" fmla="*/ 6152 h 6568"/>
              <a:gd name="T110" fmla="*/ 3388 w 8015"/>
              <a:gd name="T111" fmla="*/ 6242 h 6568"/>
              <a:gd name="T112" fmla="*/ 7427 w 8015"/>
              <a:gd name="T113" fmla="*/ 3902 h 6568"/>
              <a:gd name="T114" fmla="*/ 7590 w 8015"/>
              <a:gd name="T115" fmla="*/ 3486 h 6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15" h="6568">
                <a:moveTo>
                  <a:pt x="7716" y="3026"/>
                </a:moveTo>
                <a:lnTo>
                  <a:pt x="7716" y="3026"/>
                </a:lnTo>
                <a:cubicBezTo>
                  <a:pt x="7716" y="3026"/>
                  <a:pt x="7716" y="3017"/>
                  <a:pt x="7725" y="3017"/>
                </a:cubicBezTo>
                <a:cubicBezTo>
                  <a:pt x="7752" y="2989"/>
                  <a:pt x="7798" y="2953"/>
                  <a:pt x="7852" y="2953"/>
                </a:cubicBezTo>
                <a:cubicBezTo>
                  <a:pt x="7906" y="2944"/>
                  <a:pt x="7960" y="2972"/>
                  <a:pt x="8005" y="3071"/>
                </a:cubicBezTo>
                <a:lnTo>
                  <a:pt x="8014" y="3089"/>
                </a:lnTo>
                <a:cubicBezTo>
                  <a:pt x="8014" y="3098"/>
                  <a:pt x="8005" y="3107"/>
                  <a:pt x="8005" y="3134"/>
                </a:cubicBezTo>
                <a:cubicBezTo>
                  <a:pt x="7996" y="3143"/>
                  <a:pt x="7996" y="3152"/>
                  <a:pt x="7996" y="3170"/>
                </a:cubicBezTo>
                <a:cubicBezTo>
                  <a:pt x="7987" y="3188"/>
                  <a:pt x="7987" y="3206"/>
                  <a:pt x="7978" y="3225"/>
                </a:cubicBezTo>
                <a:cubicBezTo>
                  <a:pt x="7960" y="3306"/>
                  <a:pt x="7933" y="3423"/>
                  <a:pt x="7888" y="3550"/>
                </a:cubicBezTo>
                <a:cubicBezTo>
                  <a:pt x="7879" y="3559"/>
                  <a:pt x="7879" y="3568"/>
                  <a:pt x="7879" y="3577"/>
                </a:cubicBezTo>
                <a:cubicBezTo>
                  <a:pt x="7879" y="3586"/>
                  <a:pt x="7870" y="3595"/>
                  <a:pt x="7870" y="3595"/>
                </a:cubicBezTo>
                <a:cubicBezTo>
                  <a:pt x="7861" y="3613"/>
                  <a:pt x="7861" y="3631"/>
                  <a:pt x="7852" y="3640"/>
                </a:cubicBezTo>
                <a:cubicBezTo>
                  <a:pt x="7843" y="3685"/>
                  <a:pt x="7843" y="3685"/>
                  <a:pt x="7843" y="3685"/>
                </a:cubicBezTo>
                <a:cubicBezTo>
                  <a:pt x="7825" y="3712"/>
                  <a:pt x="7816" y="3739"/>
                  <a:pt x="7807" y="3776"/>
                </a:cubicBezTo>
                <a:cubicBezTo>
                  <a:pt x="7716" y="4001"/>
                  <a:pt x="7599" y="4236"/>
                  <a:pt x="7463" y="4453"/>
                </a:cubicBezTo>
                <a:cubicBezTo>
                  <a:pt x="7454" y="4480"/>
                  <a:pt x="7436" y="4507"/>
                  <a:pt x="7418" y="4535"/>
                </a:cubicBezTo>
                <a:cubicBezTo>
                  <a:pt x="7391" y="4580"/>
                  <a:pt x="7391" y="4580"/>
                  <a:pt x="7391" y="4580"/>
                </a:cubicBezTo>
                <a:cubicBezTo>
                  <a:pt x="7382" y="4589"/>
                  <a:pt x="7373" y="4607"/>
                  <a:pt x="7364" y="4616"/>
                </a:cubicBezTo>
                <a:cubicBezTo>
                  <a:pt x="7328" y="4670"/>
                  <a:pt x="7292" y="4724"/>
                  <a:pt x="7246" y="4779"/>
                </a:cubicBezTo>
                <a:cubicBezTo>
                  <a:pt x="7210" y="4824"/>
                  <a:pt x="7174" y="4878"/>
                  <a:pt x="7129" y="4932"/>
                </a:cubicBezTo>
                <a:cubicBezTo>
                  <a:pt x="7120" y="4941"/>
                  <a:pt x="7111" y="4959"/>
                  <a:pt x="7102" y="4968"/>
                </a:cubicBezTo>
                <a:cubicBezTo>
                  <a:pt x="7066" y="5004"/>
                  <a:pt x="7066" y="5004"/>
                  <a:pt x="7066" y="5004"/>
                </a:cubicBezTo>
                <a:cubicBezTo>
                  <a:pt x="7048" y="5032"/>
                  <a:pt x="7021" y="5058"/>
                  <a:pt x="7002" y="5086"/>
                </a:cubicBezTo>
                <a:cubicBezTo>
                  <a:pt x="6822" y="5285"/>
                  <a:pt x="6623" y="5465"/>
                  <a:pt x="6415" y="5637"/>
                </a:cubicBezTo>
                <a:cubicBezTo>
                  <a:pt x="5981" y="5971"/>
                  <a:pt x="5475" y="6233"/>
                  <a:pt x="4924" y="6387"/>
                </a:cubicBezTo>
                <a:cubicBezTo>
                  <a:pt x="4644" y="6468"/>
                  <a:pt x="4364" y="6522"/>
                  <a:pt x="4075" y="6540"/>
                </a:cubicBezTo>
                <a:cubicBezTo>
                  <a:pt x="3777" y="6567"/>
                  <a:pt x="3488" y="6558"/>
                  <a:pt x="3189" y="6522"/>
                </a:cubicBezTo>
                <a:cubicBezTo>
                  <a:pt x="3135" y="6522"/>
                  <a:pt x="3135" y="6522"/>
                  <a:pt x="3135" y="6522"/>
                </a:cubicBezTo>
                <a:cubicBezTo>
                  <a:pt x="3108" y="6513"/>
                  <a:pt x="3108" y="6513"/>
                  <a:pt x="3108" y="6513"/>
                </a:cubicBezTo>
                <a:cubicBezTo>
                  <a:pt x="3081" y="6513"/>
                  <a:pt x="3081" y="6513"/>
                  <a:pt x="3081" y="6513"/>
                </a:cubicBezTo>
                <a:cubicBezTo>
                  <a:pt x="3045" y="6504"/>
                  <a:pt x="3009" y="6504"/>
                  <a:pt x="2973" y="6495"/>
                </a:cubicBezTo>
                <a:cubicBezTo>
                  <a:pt x="2918" y="6486"/>
                  <a:pt x="2918" y="6486"/>
                  <a:pt x="2918" y="6486"/>
                </a:cubicBezTo>
                <a:cubicBezTo>
                  <a:pt x="2882" y="6477"/>
                  <a:pt x="2882" y="6477"/>
                  <a:pt x="2882" y="6477"/>
                </a:cubicBezTo>
                <a:cubicBezTo>
                  <a:pt x="2855" y="6477"/>
                  <a:pt x="2855" y="6477"/>
                  <a:pt x="2855" y="6477"/>
                </a:cubicBezTo>
                <a:cubicBezTo>
                  <a:pt x="2819" y="6468"/>
                  <a:pt x="2783" y="6459"/>
                  <a:pt x="2746" y="6450"/>
                </a:cubicBezTo>
                <a:cubicBezTo>
                  <a:pt x="2729" y="6450"/>
                  <a:pt x="2710" y="6441"/>
                  <a:pt x="2692" y="6441"/>
                </a:cubicBezTo>
                <a:cubicBezTo>
                  <a:pt x="2638" y="6423"/>
                  <a:pt x="2638" y="6423"/>
                  <a:pt x="2638" y="6423"/>
                </a:cubicBezTo>
                <a:cubicBezTo>
                  <a:pt x="2602" y="6414"/>
                  <a:pt x="2566" y="6405"/>
                  <a:pt x="2530" y="6396"/>
                </a:cubicBezTo>
                <a:cubicBezTo>
                  <a:pt x="2493" y="6378"/>
                  <a:pt x="2457" y="6368"/>
                  <a:pt x="2421" y="6360"/>
                </a:cubicBezTo>
                <a:cubicBezTo>
                  <a:pt x="2367" y="6342"/>
                  <a:pt x="2367" y="6342"/>
                  <a:pt x="2367" y="6342"/>
                </a:cubicBezTo>
                <a:cubicBezTo>
                  <a:pt x="2349" y="6333"/>
                  <a:pt x="2331" y="6323"/>
                  <a:pt x="2313" y="6323"/>
                </a:cubicBezTo>
                <a:cubicBezTo>
                  <a:pt x="2277" y="6305"/>
                  <a:pt x="2240" y="6296"/>
                  <a:pt x="2204" y="6278"/>
                </a:cubicBezTo>
                <a:cubicBezTo>
                  <a:pt x="2168" y="6269"/>
                  <a:pt x="2141" y="6251"/>
                  <a:pt x="2105" y="6233"/>
                </a:cubicBezTo>
                <a:cubicBezTo>
                  <a:pt x="2033" y="6206"/>
                  <a:pt x="1970" y="6170"/>
                  <a:pt x="1897" y="6134"/>
                </a:cubicBezTo>
                <a:cubicBezTo>
                  <a:pt x="1762" y="6061"/>
                  <a:pt x="1626" y="5980"/>
                  <a:pt x="1509" y="5890"/>
                </a:cubicBezTo>
                <a:cubicBezTo>
                  <a:pt x="1256" y="5718"/>
                  <a:pt x="1021" y="5501"/>
                  <a:pt x="822" y="5266"/>
                </a:cubicBezTo>
                <a:cubicBezTo>
                  <a:pt x="804" y="5239"/>
                  <a:pt x="777" y="5203"/>
                  <a:pt x="750" y="5176"/>
                </a:cubicBezTo>
                <a:cubicBezTo>
                  <a:pt x="713" y="5131"/>
                  <a:pt x="713" y="5131"/>
                  <a:pt x="713" y="5131"/>
                </a:cubicBezTo>
                <a:cubicBezTo>
                  <a:pt x="686" y="5086"/>
                  <a:pt x="686" y="5086"/>
                  <a:pt x="686" y="5086"/>
                </a:cubicBezTo>
                <a:cubicBezTo>
                  <a:pt x="614" y="4986"/>
                  <a:pt x="614" y="4986"/>
                  <a:pt x="614" y="4986"/>
                </a:cubicBezTo>
                <a:cubicBezTo>
                  <a:pt x="551" y="4887"/>
                  <a:pt x="551" y="4887"/>
                  <a:pt x="551" y="4887"/>
                </a:cubicBezTo>
                <a:cubicBezTo>
                  <a:pt x="542" y="4869"/>
                  <a:pt x="533" y="4851"/>
                  <a:pt x="524" y="4842"/>
                </a:cubicBezTo>
                <a:cubicBezTo>
                  <a:pt x="488" y="4788"/>
                  <a:pt x="488" y="4788"/>
                  <a:pt x="488" y="4788"/>
                </a:cubicBezTo>
                <a:cubicBezTo>
                  <a:pt x="469" y="4751"/>
                  <a:pt x="451" y="4724"/>
                  <a:pt x="433" y="4688"/>
                </a:cubicBezTo>
                <a:cubicBezTo>
                  <a:pt x="397" y="4616"/>
                  <a:pt x="361" y="4544"/>
                  <a:pt x="325" y="4471"/>
                </a:cubicBezTo>
                <a:cubicBezTo>
                  <a:pt x="307" y="4426"/>
                  <a:pt x="307" y="4426"/>
                  <a:pt x="307" y="4426"/>
                </a:cubicBezTo>
                <a:cubicBezTo>
                  <a:pt x="298" y="4408"/>
                  <a:pt x="289" y="4390"/>
                  <a:pt x="280" y="4372"/>
                </a:cubicBezTo>
                <a:cubicBezTo>
                  <a:pt x="235" y="4254"/>
                  <a:pt x="235" y="4254"/>
                  <a:pt x="235" y="4254"/>
                </a:cubicBezTo>
                <a:cubicBezTo>
                  <a:pt x="226" y="4227"/>
                  <a:pt x="226" y="4227"/>
                  <a:pt x="226" y="4227"/>
                </a:cubicBezTo>
                <a:cubicBezTo>
                  <a:pt x="216" y="4200"/>
                  <a:pt x="216" y="4200"/>
                  <a:pt x="216" y="4200"/>
                </a:cubicBezTo>
                <a:cubicBezTo>
                  <a:pt x="198" y="4146"/>
                  <a:pt x="198" y="4146"/>
                  <a:pt x="198" y="4146"/>
                </a:cubicBezTo>
                <a:cubicBezTo>
                  <a:pt x="180" y="4110"/>
                  <a:pt x="171" y="4074"/>
                  <a:pt x="162" y="4038"/>
                </a:cubicBezTo>
                <a:cubicBezTo>
                  <a:pt x="126" y="3920"/>
                  <a:pt x="126" y="3920"/>
                  <a:pt x="126" y="3920"/>
                </a:cubicBezTo>
                <a:cubicBezTo>
                  <a:pt x="117" y="3902"/>
                  <a:pt x="117" y="3884"/>
                  <a:pt x="108" y="3866"/>
                </a:cubicBezTo>
                <a:cubicBezTo>
                  <a:pt x="99" y="3812"/>
                  <a:pt x="99" y="3812"/>
                  <a:pt x="99" y="3812"/>
                </a:cubicBezTo>
                <a:cubicBezTo>
                  <a:pt x="81" y="3748"/>
                  <a:pt x="81" y="3748"/>
                  <a:pt x="81" y="3748"/>
                </a:cubicBezTo>
                <a:cubicBezTo>
                  <a:pt x="81" y="3731"/>
                  <a:pt x="72" y="3712"/>
                  <a:pt x="72" y="3694"/>
                </a:cubicBezTo>
                <a:cubicBezTo>
                  <a:pt x="54" y="3577"/>
                  <a:pt x="54" y="3577"/>
                  <a:pt x="54" y="3577"/>
                </a:cubicBezTo>
                <a:cubicBezTo>
                  <a:pt x="45" y="3541"/>
                  <a:pt x="36" y="3495"/>
                  <a:pt x="36" y="3459"/>
                </a:cubicBezTo>
                <a:cubicBezTo>
                  <a:pt x="27" y="3396"/>
                  <a:pt x="27" y="3396"/>
                  <a:pt x="27" y="3396"/>
                </a:cubicBezTo>
                <a:cubicBezTo>
                  <a:pt x="27" y="3378"/>
                  <a:pt x="18" y="3360"/>
                  <a:pt x="18" y="3342"/>
                </a:cubicBezTo>
                <a:cubicBezTo>
                  <a:pt x="9" y="3225"/>
                  <a:pt x="9" y="3225"/>
                  <a:pt x="9" y="3225"/>
                </a:cubicBezTo>
                <a:cubicBezTo>
                  <a:pt x="9" y="3188"/>
                  <a:pt x="9" y="3143"/>
                  <a:pt x="9" y="3107"/>
                </a:cubicBezTo>
                <a:cubicBezTo>
                  <a:pt x="0" y="3044"/>
                  <a:pt x="0" y="3044"/>
                  <a:pt x="0" y="3044"/>
                </a:cubicBezTo>
                <a:cubicBezTo>
                  <a:pt x="0" y="2989"/>
                  <a:pt x="0" y="2989"/>
                  <a:pt x="0" y="2989"/>
                </a:cubicBezTo>
                <a:cubicBezTo>
                  <a:pt x="9" y="2872"/>
                  <a:pt x="9" y="2872"/>
                  <a:pt x="9" y="2872"/>
                </a:cubicBezTo>
                <a:cubicBezTo>
                  <a:pt x="9" y="2745"/>
                  <a:pt x="9" y="2745"/>
                  <a:pt x="9" y="2745"/>
                </a:cubicBezTo>
                <a:cubicBezTo>
                  <a:pt x="18" y="2691"/>
                  <a:pt x="18" y="2691"/>
                  <a:pt x="18" y="2691"/>
                </a:cubicBezTo>
                <a:cubicBezTo>
                  <a:pt x="18" y="2628"/>
                  <a:pt x="18" y="2628"/>
                  <a:pt x="18" y="2628"/>
                </a:cubicBezTo>
                <a:cubicBezTo>
                  <a:pt x="36" y="2511"/>
                  <a:pt x="36" y="2511"/>
                  <a:pt x="36" y="2511"/>
                </a:cubicBezTo>
                <a:cubicBezTo>
                  <a:pt x="45" y="2475"/>
                  <a:pt x="45" y="2438"/>
                  <a:pt x="54" y="2393"/>
                </a:cubicBezTo>
                <a:cubicBezTo>
                  <a:pt x="63" y="2339"/>
                  <a:pt x="63" y="2339"/>
                  <a:pt x="63" y="2339"/>
                </a:cubicBezTo>
                <a:cubicBezTo>
                  <a:pt x="72" y="2321"/>
                  <a:pt x="72" y="2294"/>
                  <a:pt x="81" y="2276"/>
                </a:cubicBezTo>
                <a:cubicBezTo>
                  <a:pt x="90" y="2222"/>
                  <a:pt x="90" y="2222"/>
                  <a:pt x="90" y="2222"/>
                </a:cubicBezTo>
                <a:cubicBezTo>
                  <a:pt x="90" y="2203"/>
                  <a:pt x="99" y="2176"/>
                  <a:pt x="99" y="2158"/>
                </a:cubicBezTo>
                <a:cubicBezTo>
                  <a:pt x="135" y="2041"/>
                  <a:pt x="135" y="2041"/>
                  <a:pt x="135" y="2041"/>
                </a:cubicBezTo>
                <a:cubicBezTo>
                  <a:pt x="171" y="1932"/>
                  <a:pt x="171" y="1932"/>
                  <a:pt x="171" y="1932"/>
                </a:cubicBezTo>
                <a:cubicBezTo>
                  <a:pt x="171" y="1923"/>
                  <a:pt x="180" y="1914"/>
                  <a:pt x="180" y="1905"/>
                </a:cubicBezTo>
                <a:cubicBezTo>
                  <a:pt x="190" y="1878"/>
                  <a:pt x="190" y="1878"/>
                  <a:pt x="190" y="1878"/>
                </a:cubicBezTo>
                <a:cubicBezTo>
                  <a:pt x="216" y="1815"/>
                  <a:pt x="216" y="1815"/>
                  <a:pt x="216" y="1815"/>
                </a:cubicBezTo>
                <a:cubicBezTo>
                  <a:pt x="216" y="1797"/>
                  <a:pt x="226" y="1780"/>
                  <a:pt x="235" y="1762"/>
                </a:cubicBezTo>
                <a:cubicBezTo>
                  <a:pt x="262" y="1708"/>
                  <a:pt x="262" y="1708"/>
                  <a:pt x="262" y="1708"/>
                </a:cubicBezTo>
                <a:cubicBezTo>
                  <a:pt x="325" y="1563"/>
                  <a:pt x="397" y="1419"/>
                  <a:pt x="488" y="1283"/>
                </a:cubicBezTo>
                <a:cubicBezTo>
                  <a:pt x="578" y="1147"/>
                  <a:pt x="677" y="1021"/>
                  <a:pt x="786" y="903"/>
                </a:cubicBezTo>
                <a:cubicBezTo>
                  <a:pt x="1228" y="433"/>
                  <a:pt x="1825" y="126"/>
                  <a:pt x="2457" y="27"/>
                </a:cubicBezTo>
                <a:cubicBezTo>
                  <a:pt x="2521" y="18"/>
                  <a:pt x="2521" y="18"/>
                  <a:pt x="2521" y="18"/>
                </a:cubicBezTo>
                <a:cubicBezTo>
                  <a:pt x="2539" y="18"/>
                  <a:pt x="2557" y="18"/>
                  <a:pt x="2575" y="18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819" y="0"/>
                  <a:pt x="2819" y="0"/>
                  <a:pt x="2819" y="0"/>
                </a:cubicBezTo>
                <a:cubicBezTo>
                  <a:pt x="2828" y="0"/>
                  <a:pt x="2837" y="0"/>
                  <a:pt x="2846" y="0"/>
                </a:cubicBezTo>
                <a:cubicBezTo>
                  <a:pt x="2882" y="0"/>
                  <a:pt x="2882" y="0"/>
                  <a:pt x="2882" y="0"/>
                </a:cubicBezTo>
                <a:cubicBezTo>
                  <a:pt x="2936" y="0"/>
                  <a:pt x="2936" y="0"/>
                  <a:pt x="2936" y="0"/>
                </a:cubicBezTo>
                <a:cubicBezTo>
                  <a:pt x="3099" y="0"/>
                  <a:pt x="3252" y="18"/>
                  <a:pt x="3415" y="45"/>
                </a:cubicBezTo>
                <a:cubicBezTo>
                  <a:pt x="3569" y="81"/>
                  <a:pt x="3722" y="126"/>
                  <a:pt x="3876" y="180"/>
                </a:cubicBezTo>
                <a:cubicBezTo>
                  <a:pt x="4021" y="244"/>
                  <a:pt x="4165" y="325"/>
                  <a:pt x="4292" y="416"/>
                </a:cubicBezTo>
                <a:cubicBezTo>
                  <a:pt x="4563" y="596"/>
                  <a:pt x="4789" y="831"/>
                  <a:pt x="4951" y="1093"/>
                </a:cubicBezTo>
                <a:cubicBezTo>
                  <a:pt x="5123" y="1364"/>
                  <a:pt x="5240" y="1662"/>
                  <a:pt x="5286" y="1969"/>
                </a:cubicBezTo>
                <a:cubicBezTo>
                  <a:pt x="5313" y="2131"/>
                  <a:pt x="5313" y="2285"/>
                  <a:pt x="5313" y="2438"/>
                </a:cubicBezTo>
                <a:cubicBezTo>
                  <a:pt x="5304" y="2502"/>
                  <a:pt x="5304" y="2502"/>
                  <a:pt x="5304" y="2502"/>
                </a:cubicBezTo>
                <a:cubicBezTo>
                  <a:pt x="5304" y="2520"/>
                  <a:pt x="5304" y="2538"/>
                  <a:pt x="5304" y="2556"/>
                </a:cubicBezTo>
                <a:cubicBezTo>
                  <a:pt x="5295" y="2610"/>
                  <a:pt x="5295" y="2610"/>
                  <a:pt x="5295" y="2610"/>
                </a:cubicBezTo>
                <a:cubicBezTo>
                  <a:pt x="5295" y="2637"/>
                  <a:pt x="5286" y="2655"/>
                  <a:pt x="5286" y="2673"/>
                </a:cubicBezTo>
                <a:cubicBezTo>
                  <a:pt x="5276" y="2728"/>
                  <a:pt x="5276" y="2728"/>
                  <a:pt x="5276" y="2728"/>
                </a:cubicBezTo>
                <a:cubicBezTo>
                  <a:pt x="5276" y="2745"/>
                  <a:pt x="5268" y="2764"/>
                  <a:pt x="5268" y="2782"/>
                </a:cubicBezTo>
                <a:cubicBezTo>
                  <a:pt x="5259" y="2827"/>
                  <a:pt x="5250" y="2863"/>
                  <a:pt x="5240" y="2899"/>
                </a:cubicBezTo>
                <a:cubicBezTo>
                  <a:pt x="5195" y="3053"/>
                  <a:pt x="5141" y="3197"/>
                  <a:pt x="5069" y="3333"/>
                </a:cubicBezTo>
                <a:cubicBezTo>
                  <a:pt x="5033" y="3387"/>
                  <a:pt x="5033" y="3387"/>
                  <a:pt x="5033" y="3387"/>
                </a:cubicBezTo>
                <a:cubicBezTo>
                  <a:pt x="5006" y="3432"/>
                  <a:pt x="5006" y="3432"/>
                  <a:pt x="5006" y="3432"/>
                </a:cubicBezTo>
                <a:cubicBezTo>
                  <a:pt x="4987" y="3468"/>
                  <a:pt x="4960" y="3495"/>
                  <a:pt x="4942" y="3532"/>
                </a:cubicBezTo>
                <a:cubicBezTo>
                  <a:pt x="4924" y="3550"/>
                  <a:pt x="4915" y="3559"/>
                  <a:pt x="4906" y="3577"/>
                </a:cubicBezTo>
                <a:cubicBezTo>
                  <a:pt x="4888" y="3595"/>
                  <a:pt x="4879" y="3604"/>
                  <a:pt x="4870" y="3622"/>
                </a:cubicBezTo>
                <a:cubicBezTo>
                  <a:pt x="4843" y="3649"/>
                  <a:pt x="4816" y="3685"/>
                  <a:pt x="4789" y="3712"/>
                </a:cubicBezTo>
                <a:cubicBezTo>
                  <a:pt x="4780" y="3721"/>
                  <a:pt x="4762" y="3739"/>
                  <a:pt x="4753" y="3748"/>
                </a:cubicBezTo>
                <a:cubicBezTo>
                  <a:pt x="4707" y="3794"/>
                  <a:pt x="4707" y="3794"/>
                  <a:pt x="4707" y="3794"/>
                </a:cubicBezTo>
                <a:cubicBezTo>
                  <a:pt x="4689" y="3812"/>
                  <a:pt x="4689" y="3812"/>
                  <a:pt x="4689" y="3812"/>
                </a:cubicBezTo>
                <a:cubicBezTo>
                  <a:pt x="4662" y="3830"/>
                  <a:pt x="4662" y="3830"/>
                  <a:pt x="4662" y="3830"/>
                </a:cubicBezTo>
                <a:cubicBezTo>
                  <a:pt x="4626" y="3866"/>
                  <a:pt x="4626" y="3866"/>
                  <a:pt x="4626" y="3866"/>
                </a:cubicBezTo>
                <a:cubicBezTo>
                  <a:pt x="4563" y="3911"/>
                  <a:pt x="4500" y="3965"/>
                  <a:pt x="4436" y="4001"/>
                </a:cubicBezTo>
                <a:cubicBezTo>
                  <a:pt x="4373" y="4047"/>
                  <a:pt x="4301" y="4083"/>
                  <a:pt x="4238" y="4119"/>
                </a:cubicBezTo>
                <a:cubicBezTo>
                  <a:pt x="4183" y="4137"/>
                  <a:pt x="4183" y="4137"/>
                  <a:pt x="4183" y="4137"/>
                </a:cubicBezTo>
                <a:cubicBezTo>
                  <a:pt x="4156" y="4155"/>
                  <a:pt x="4156" y="4155"/>
                  <a:pt x="4156" y="4155"/>
                </a:cubicBezTo>
                <a:cubicBezTo>
                  <a:pt x="4129" y="4164"/>
                  <a:pt x="4129" y="4164"/>
                  <a:pt x="4129" y="4164"/>
                </a:cubicBezTo>
                <a:cubicBezTo>
                  <a:pt x="4084" y="4182"/>
                  <a:pt x="4084" y="4182"/>
                  <a:pt x="4084" y="4182"/>
                </a:cubicBezTo>
                <a:cubicBezTo>
                  <a:pt x="4066" y="4191"/>
                  <a:pt x="4048" y="4191"/>
                  <a:pt x="4030" y="4200"/>
                </a:cubicBezTo>
                <a:cubicBezTo>
                  <a:pt x="3957" y="4227"/>
                  <a:pt x="3885" y="4245"/>
                  <a:pt x="3804" y="4263"/>
                </a:cubicBezTo>
                <a:cubicBezTo>
                  <a:pt x="3732" y="4282"/>
                  <a:pt x="3659" y="4291"/>
                  <a:pt x="3587" y="4299"/>
                </a:cubicBezTo>
                <a:cubicBezTo>
                  <a:pt x="3433" y="4309"/>
                  <a:pt x="3280" y="4309"/>
                  <a:pt x="3135" y="4282"/>
                </a:cubicBezTo>
                <a:cubicBezTo>
                  <a:pt x="3063" y="4273"/>
                  <a:pt x="2990" y="4254"/>
                  <a:pt x="2918" y="4236"/>
                </a:cubicBezTo>
                <a:cubicBezTo>
                  <a:pt x="2900" y="4227"/>
                  <a:pt x="2882" y="4227"/>
                  <a:pt x="2864" y="4218"/>
                </a:cubicBezTo>
                <a:cubicBezTo>
                  <a:pt x="2846" y="4209"/>
                  <a:pt x="2828" y="4209"/>
                  <a:pt x="2810" y="4200"/>
                </a:cubicBezTo>
                <a:cubicBezTo>
                  <a:pt x="2792" y="4191"/>
                  <a:pt x="2774" y="4191"/>
                  <a:pt x="2756" y="4182"/>
                </a:cubicBezTo>
                <a:cubicBezTo>
                  <a:pt x="2701" y="4155"/>
                  <a:pt x="2701" y="4155"/>
                  <a:pt x="2701" y="4155"/>
                </a:cubicBezTo>
                <a:cubicBezTo>
                  <a:pt x="2566" y="4092"/>
                  <a:pt x="2439" y="4010"/>
                  <a:pt x="2331" y="3911"/>
                </a:cubicBezTo>
                <a:cubicBezTo>
                  <a:pt x="2105" y="3721"/>
                  <a:pt x="1951" y="3459"/>
                  <a:pt x="1870" y="3188"/>
                </a:cubicBezTo>
                <a:cubicBezTo>
                  <a:pt x="1861" y="3152"/>
                  <a:pt x="1852" y="3116"/>
                  <a:pt x="1843" y="3080"/>
                </a:cubicBezTo>
                <a:cubicBezTo>
                  <a:pt x="1834" y="3044"/>
                  <a:pt x="1825" y="3008"/>
                  <a:pt x="1825" y="2972"/>
                </a:cubicBezTo>
                <a:cubicBezTo>
                  <a:pt x="1816" y="2899"/>
                  <a:pt x="1807" y="2827"/>
                  <a:pt x="1807" y="2764"/>
                </a:cubicBezTo>
                <a:cubicBezTo>
                  <a:pt x="1807" y="2709"/>
                  <a:pt x="1807" y="2709"/>
                  <a:pt x="1807" y="2709"/>
                </a:cubicBezTo>
                <a:cubicBezTo>
                  <a:pt x="1807" y="2691"/>
                  <a:pt x="1807" y="2673"/>
                  <a:pt x="1807" y="2655"/>
                </a:cubicBezTo>
                <a:cubicBezTo>
                  <a:pt x="1816" y="2619"/>
                  <a:pt x="1816" y="2583"/>
                  <a:pt x="1825" y="2547"/>
                </a:cubicBezTo>
                <a:cubicBezTo>
                  <a:pt x="1825" y="2529"/>
                  <a:pt x="1825" y="2511"/>
                  <a:pt x="1825" y="2492"/>
                </a:cubicBezTo>
                <a:cubicBezTo>
                  <a:pt x="1834" y="2466"/>
                  <a:pt x="1834" y="2466"/>
                  <a:pt x="1834" y="2466"/>
                </a:cubicBezTo>
                <a:cubicBezTo>
                  <a:pt x="1834" y="2466"/>
                  <a:pt x="1834" y="2456"/>
                  <a:pt x="1843" y="2447"/>
                </a:cubicBezTo>
                <a:cubicBezTo>
                  <a:pt x="1843" y="2411"/>
                  <a:pt x="1852" y="2375"/>
                  <a:pt x="1861" y="2339"/>
                </a:cubicBezTo>
                <a:cubicBezTo>
                  <a:pt x="1906" y="2203"/>
                  <a:pt x="1970" y="2068"/>
                  <a:pt x="2051" y="1960"/>
                </a:cubicBezTo>
                <a:cubicBezTo>
                  <a:pt x="2141" y="1842"/>
                  <a:pt x="2240" y="1744"/>
                  <a:pt x="2358" y="1671"/>
                </a:cubicBezTo>
                <a:cubicBezTo>
                  <a:pt x="2584" y="1509"/>
                  <a:pt x="2864" y="1427"/>
                  <a:pt x="3126" y="1445"/>
                </a:cubicBezTo>
                <a:cubicBezTo>
                  <a:pt x="3198" y="1445"/>
                  <a:pt x="3262" y="1455"/>
                  <a:pt x="3325" y="1464"/>
                </a:cubicBezTo>
                <a:cubicBezTo>
                  <a:pt x="3397" y="1482"/>
                  <a:pt x="3460" y="1500"/>
                  <a:pt x="3524" y="1527"/>
                </a:cubicBezTo>
                <a:cubicBezTo>
                  <a:pt x="3650" y="1581"/>
                  <a:pt x="3758" y="1653"/>
                  <a:pt x="3849" y="1753"/>
                </a:cubicBezTo>
                <a:cubicBezTo>
                  <a:pt x="3948" y="1842"/>
                  <a:pt x="4021" y="1950"/>
                  <a:pt x="4075" y="2077"/>
                </a:cubicBezTo>
                <a:cubicBezTo>
                  <a:pt x="4120" y="2194"/>
                  <a:pt x="4156" y="2321"/>
                  <a:pt x="4156" y="2447"/>
                </a:cubicBezTo>
                <a:cubicBezTo>
                  <a:pt x="4156" y="2511"/>
                  <a:pt x="4156" y="2574"/>
                  <a:pt x="4147" y="2637"/>
                </a:cubicBezTo>
                <a:cubicBezTo>
                  <a:pt x="4147" y="2655"/>
                  <a:pt x="4138" y="2664"/>
                  <a:pt x="4138" y="2682"/>
                </a:cubicBezTo>
                <a:cubicBezTo>
                  <a:pt x="4138" y="2700"/>
                  <a:pt x="4129" y="2709"/>
                  <a:pt x="4129" y="2728"/>
                </a:cubicBezTo>
                <a:cubicBezTo>
                  <a:pt x="4120" y="2764"/>
                  <a:pt x="4111" y="2791"/>
                  <a:pt x="4102" y="2818"/>
                </a:cubicBezTo>
                <a:cubicBezTo>
                  <a:pt x="4057" y="2944"/>
                  <a:pt x="3985" y="3053"/>
                  <a:pt x="3894" y="3134"/>
                </a:cubicBezTo>
                <a:cubicBezTo>
                  <a:pt x="3804" y="3225"/>
                  <a:pt x="3695" y="3288"/>
                  <a:pt x="3578" y="3333"/>
                </a:cubicBezTo>
                <a:cubicBezTo>
                  <a:pt x="3460" y="3369"/>
                  <a:pt x="3343" y="3387"/>
                  <a:pt x="3226" y="3378"/>
                </a:cubicBezTo>
                <a:cubicBezTo>
                  <a:pt x="3198" y="3378"/>
                  <a:pt x="3162" y="3369"/>
                  <a:pt x="3135" y="3369"/>
                </a:cubicBezTo>
                <a:cubicBezTo>
                  <a:pt x="3126" y="3360"/>
                  <a:pt x="3108" y="3360"/>
                  <a:pt x="3090" y="3360"/>
                </a:cubicBezTo>
                <a:cubicBezTo>
                  <a:pt x="3072" y="3351"/>
                  <a:pt x="3072" y="3351"/>
                  <a:pt x="3072" y="3351"/>
                </a:cubicBezTo>
                <a:cubicBezTo>
                  <a:pt x="3063" y="3351"/>
                  <a:pt x="3063" y="3351"/>
                  <a:pt x="3063" y="3351"/>
                </a:cubicBezTo>
                <a:cubicBezTo>
                  <a:pt x="3045" y="3342"/>
                  <a:pt x="3045" y="3342"/>
                  <a:pt x="3045" y="3342"/>
                </a:cubicBezTo>
                <a:cubicBezTo>
                  <a:pt x="3018" y="3333"/>
                  <a:pt x="2990" y="3324"/>
                  <a:pt x="2963" y="3315"/>
                </a:cubicBezTo>
                <a:cubicBezTo>
                  <a:pt x="2945" y="3306"/>
                  <a:pt x="2936" y="3297"/>
                  <a:pt x="2918" y="3288"/>
                </a:cubicBezTo>
                <a:cubicBezTo>
                  <a:pt x="2909" y="3279"/>
                  <a:pt x="2900" y="3279"/>
                  <a:pt x="2882" y="3270"/>
                </a:cubicBezTo>
                <a:cubicBezTo>
                  <a:pt x="2873" y="3260"/>
                  <a:pt x="2873" y="3260"/>
                  <a:pt x="2864" y="3251"/>
                </a:cubicBezTo>
                <a:cubicBezTo>
                  <a:pt x="2855" y="3251"/>
                  <a:pt x="2855" y="3251"/>
                  <a:pt x="2855" y="3251"/>
                </a:cubicBezTo>
                <a:lnTo>
                  <a:pt x="2855" y="3251"/>
                </a:lnTo>
                <a:cubicBezTo>
                  <a:pt x="2846" y="3242"/>
                  <a:pt x="2846" y="3242"/>
                  <a:pt x="2846" y="3242"/>
                </a:cubicBezTo>
                <a:cubicBezTo>
                  <a:pt x="2846" y="3242"/>
                  <a:pt x="2846" y="3242"/>
                  <a:pt x="2837" y="3233"/>
                </a:cubicBezTo>
                <a:cubicBezTo>
                  <a:pt x="2837" y="3233"/>
                  <a:pt x="2828" y="3225"/>
                  <a:pt x="2819" y="3225"/>
                </a:cubicBezTo>
                <a:cubicBezTo>
                  <a:pt x="2819" y="3215"/>
                  <a:pt x="2810" y="3215"/>
                  <a:pt x="2810" y="3215"/>
                </a:cubicBezTo>
                <a:lnTo>
                  <a:pt x="2801" y="3206"/>
                </a:lnTo>
                <a:cubicBezTo>
                  <a:pt x="2792" y="3197"/>
                  <a:pt x="2774" y="3188"/>
                  <a:pt x="2765" y="3179"/>
                </a:cubicBezTo>
                <a:cubicBezTo>
                  <a:pt x="2756" y="3170"/>
                  <a:pt x="2746" y="3152"/>
                  <a:pt x="2737" y="3143"/>
                </a:cubicBezTo>
                <a:cubicBezTo>
                  <a:pt x="2729" y="3134"/>
                  <a:pt x="2720" y="3125"/>
                  <a:pt x="2710" y="3116"/>
                </a:cubicBezTo>
                <a:cubicBezTo>
                  <a:pt x="2701" y="3098"/>
                  <a:pt x="2683" y="3080"/>
                  <a:pt x="2674" y="3071"/>
                </a:cubicBezTo>
                <a:cubicBezTo>
                  <a:pt x="2665" y="3053"/>
                  <a:pt x="2656" y="3035"/>
                  <a:pt x="2647" y="3026"/>
                </a:cubicBezTo>
                <a:cubicBezTo>
                  <a:pt x="2638" y="3017"/>
                  <a:pt x="2638" y="3008"/>
                  <a:pt x="2629" y="2998"/>
                </a:cubicBezTo>
                <a:lnTo>
                  <a:pt x="2629" y="2989"/>
                </a:lnTo>
                <a:cubicBezTo>
                  <a:pt x="2629" y="2989"/>
                  <a:pt x="2629" y="2981"/>
                  <a:pt x="2620" y="2972"/>
                </a:cubicBezTo>
                <a:cubicBezTo>
                  <a:pt x="2620" y="2962"/>
                  <a:pt x="2611" y="2953"/>
                  <a:pt x="2611" y="2944"/>
                </a:cubicBezTo>
                <a:cubicBezTo>
                  <a:pt x="2602" y="2926"/>
                  <a:pt x="2602" y="2917"/>
                  <a:pt x="2593" y="2899"/>
                </a:cubicBezTo>
                <a:cubicBezTo>
                  <a:pt x="2575" y="2845"/>
                  <a:pt x="2557" y="2764"/>
                  <a:pt x="2566" y="2664"/>
                </a:cubicBezTo>
                <a:cubicBezTo>
                  <a:pt x="2566" y="2646"/>
                  <a:pt x="2575" y="2619"/>
                  <a:pt x="2575" y="2592"/>
                </a:cubicBezTo>
                <a:cubicBezTo>
                  <a:pt x="2584" y="2574"/>
                  <a:pt x="2584" y="2547"/>
                  <a:pt x="2593" y="2520"/>
                </a:cubicBezTo>
                <a:cubicBezTo>
                  <a:pt x="2611" y="2475"/>
                  <a:pt x="2629" y="2420"/>
                  <a:pt x="2656" y="2375"/>
                </a:cubicBezTo>
                <a:cubicBezTo>
                  <a:pt x="2692" y="2330"/>
                  <a:pt x="2729" y="2285"/>
                  <a:pt x="2765" y="2258"/>
                </a:cubicBezTo>
                <a:cubicBezTo>
                  <a:pt x="2774" y="2249"/>
                  <a:pt x="2783" y="2239"/>
                  <a:pt x="2792" y="2231"/>
                </a:cubicBezTo>
                <a:cubicBezTo>
                  <a:pt x="2801" y="2231"/>
                  <a:pt x="2801" y="2222"/>
                  <a:pt x="2810" y="2222"/>
                </a:cubicBezTo>
                <a:cubicBezTo>
                  <a:pt x="2819" y="2222"/>
                  <a:pt x="2819" y="2213"/>
                  <a:pt x="2828" y="2213"/>
                </a:cubicBezTo>
                <a:cubicBezTo>
                  <a:pt x="2837" y="2203"/>
                  <a:pt x="2846" y="2203"/>
                  <a:pt x="2855" y="2194"/>
                </a:cubicBezTo>
                <a:cubicBezTo>
                  <a:pt x="2864" y="2185"/>
                  <a:pt x="2882" y="2185"/>
                  <a:pt x="2891" y="2176"/>
                </a:cubicBezTo>
                <a:cubicBezTo>
                  <a:pt x="2963" y="2149"/>
                  <a:pt x="3027" y="2140"/>
                  <a:pt x="3081" y="2140"/>
                </a:cubicBezTo>
                <a:cubicBezTo>
                  <a:pt x="3081" y="2140"/>
                  <a:pt x="3090" y="2140"/>
                  <a:pt x="3099" y="2140"/>
                </a:cubicBezTo>
                <a:cubicBezTo>
                  <a:pt x="3099" y="2140"/>
                  <a:pt x="3108" y="2140"/>
                  <a:pt x="3117" y="2140"/>
                </a:cubicBezTo>
                <a:cubicBezTo>
                  <a:pt x="3126" y="2140"/>
                  <a:pt x="3135" y="2140"/>
                  <a:pt x="3144" y="2140"/>
                </a:cubicBezTo>
                <a:cubicBezTo>
                  <a:pt x="3162" y="2149"/>
                  <a:pt x="3180" y="2149"/>
                  <a:pt x="3189" y="2158"/>
                </a:cubicBezTo>
                <a:cubicBezTo>
                  <a:pt x="3216" y="2167"/>
                  <a:pt x="3235" y="2176"/>
                  <a:pt x="3235" y="2185"/>
                </a:cubicBezTo>
                <a:cubicBezTo>
                  <a:pt x="3243" y="2194"/>
                  <a:pt x="3243" y="2203"/>
                  <a:pt x="3235" y="2213"/>
                </a:cubicBezTo>
                <a:cubicBezTo>
                  <a:pt x="3226" y="2213"/>
                  <a:pt x="3216" y="2222"/>
                  <a:pt x="3198" y="2222"/>
                </a:cubicBezTo>
                <a:cubicBezTo>
                  <a:pt x="3189" y="2231"/>
                  <a:pt x="3171" y="2231"/>
                  <a:pt x="3162" y="2231"/>
                </a:cubicBezTo>
                <a:cubicBezTo>
                  <a:pt x="3162" y="2231"/>
                  <a:pt x="3153" y="2239"/>
                  <a:pt x="3144" y="2239"/>
                </a:cubicBezTo>
                <a:cubicBezTo>
                  <a:pt x="3144" y="2239"/>
                  <a:pt x="3135" y="2239"/>
                  <a:pt x="3126" y="2239"/>
                </a:cubicBezTo>
                <a:cubicBezTo>
                  <a:pt x="3081" y="2258"/>
                  <a:pt x="3018" y="2285"/>
                  <a:pt x="2963" y="2330"/>
                </a:cubicBezTo>
                <a:cubicBezTo>
                  <a:pt x="2973" y="2330"/>
                  <a:pt x="2963" y="2330"/>
                  <a:pt x="2954" y="2339"/>
                </a:cubicBezTo>
                <a:cubicBezTo>
                  <a:pt x="2945" y="2348"/>
                  <a:pt x="2936" y="2357"/>
                  <a:pt x="2927" y="2357"/>
                </a:cubicBezTo>
                <a:cubicBezTo>
                  <a:pt x="2918" y="2366"/>
                  <a:pt x="2909" y="2375"/>
                  <a:pt x="2900" y="2393"/>
                </a:cubicBezTo>
                <a:cubicBezTo>
                  <a:pt x="2891" y="2411"/>
                  <a:pt x="2864" y="2438"/>
                  <a:pt x="2855" y="2475"/>
                </a:cubicBezTo>
                <a:cubicBezTo>
                  <a:pt x="2837" y="2502"/>
                  <a:pt x="2828" y="2538"/>
                  <a:pt x="2828" y="2583"/>
                </a:cubicBezTo>
                <a:cubicBezTo>
                  <a:pt x="2819" y="2664"/>
                  <a:pt x="2837" y="2736"/>
                  <a:pt x="2855" y="2791"/>
                </a:cubicBezTo>
                <a:cubicBezTo>
                  <a:pt x="2864" y="2809"/>
                  <a:pt x="2873" y="2818"/>
                  <a:pt x="2873" y="2827"/>
                </a:cubicBezTo>
                <a:cubicBezTo>
                  <a:pt x="2882" y="2836"/>
                  <a:pt x="2891" y="2845"/>
                  <a:pt x="2891" y="2854"/>
                </a:cubicBezTo>
                <a:cubicBezTo>
                  <a:pt x="2900" y="2863"/>
                  <a:pt x="2900" y="2872"/>
                  <a:pt x="2900" y="2872"/>
                </a:cubicBezTo>
                <a:cubicBezTo>
                  <a:pt x="2909" y="2872"/>
                  <a:pt x="2909" y="2881"/>
                  <a:pt x="2909" y="2881"/>
                </a:cubicBezTo>
                <a:lnTo>
                  <a:pt x="2909" y="2881"/>
                </a:lnTo>
                <a:cubicBezTo>
                  <a:pt x="2909" y="2890"/>
                  <a:pt x="2918" y="2890"/>
                  <a:pt x="2918" y="2899"/>
                </a:cubicBezTo>
                <a:cubicBezTo>
                  <a:pt x="2927" y="2908"/>
                  <a:pt x="2927" y="2908"/>
                  <a:pt x="2936" y="2917"/>
                </a:cubicBezTo>
                <a:cubicBezTo>
                  <a:pt x="2936" y="2926"/>
                  <a:pt x="2936" y="2926"/>
                  <a:pt x="2945" y="2926"/>
                </a:cubicBezTo>
                <a:lnTo>
                  <a:pt x="2945" y="2935"/>
                </a:lnTo>
                <a:cubicBezTo>
                  <a:pt x="2954" y="2935"/>
                  <a:pt x="2954" y="2944"/>
                  <a:pt x="2963" y="2944"/>
                </a:cubicBezTo>
                <a:cubicBezTo>
                  <a:pt x="2963" y="2953"/>
                  <a:pt x="2963" y="2953"/>
                  <a:pt x="2973" y="2953"/>
                </a:cubicBezTo>
                <a:cubicBezTo>
                  <a:pt x="2973" y="2962"/>
                  <a:pt x="2973" y="2962"/>
                  <a:pt x="2973" y="2962"/>
                </a:cubicBezTo>
                <a:cubicBezTo>
                  <a:pt x="2982" y="2972"/>
                  <a:pt x="2990" y="2972"/>
                  <a:pt x="2990" y="2981"/>
                </a:cubicBezTo>
                <a:cubicBezTo>
                  <a:pt x="2999" y="2981"/>
                  <a:pt x="2999" y="2981"/>
                  <a:pt x="2999" y="2981"/>
                </a:cubicBezTo>
                <a:cubicBezTo>
                  <a:pt x="3009" y="2989"/>
                  <a:pt x="3009" y="2989"/>
                  <a:pt x="3009" y="2989"/>
                </a:cubicBezTo>
                <a:cubicBezTo>
                  <a:pt x="3009" y="2989"/>
                  <a:pt x="3009" y="2989"/>
                  <a:pt x="3018" y="2998"/>
                </a:cubicBezTo>
                <a:cubicBezTo>
                  <a:pt x="3018" y="2998"/>
                  <a:pt x="3018" y="2998"/>
                  <a:pt x="3027" y="3008"/>
                </a:cubicBezTo>
                <a:lnTo>
                  <a:pt x="3027" y="3008"/>
                </a:lnTo>
                <a:cubicBezTo>
                  <a:pt x="3036" y="3008"/>
                  <a:pt x="3045" y="3017"/>
                  <a:pt x="3045" y="3017"/>
                </a:cubicBezTo>
                <a:cubicBezTo>
                  <a:pt x="3054" y="3026"/>
                  <a:pt x="3063" y="3026"/>
                  <a:pt x="3072" y="3026"/>
                </a:cubicBezTo>
                <a:cubicBezTo>
                  <a:pt x="3090" y="3044"/>
                  <a:pt x="3090" y="3044"/>
                  <a:pt x="3090" y="3044"/>
                </a:cubicBezTo>
                <a:cubicBezTo>
                  <a:pt x="3099" y="3044"/>
                  <a:pt x="3099" y="3044"/>
                  <a:pt x="3099" y="3044"/>
                </a:cubicBezTo>
                <a:cubicBezTo>
                  <a:pt x="3108" y="3044"/>
                  <a:pt x="3108" y="3053"/>
                  <a:pt x="3117" y="3053"/>
                </a:cubicBezTo>
                <a:cubicBezTo>
                  <a:pt x="3135" y="3062"/>
                  <a:pt x="3135" y="3062"/>
                  <a:pt x="3135" y="3062"/>
                </a:cubicBezTo>
                <a:cubicBezTo>
                  <a:pt x="3144" y="3062"/>
                  <a:pt x="3153" y="3062"/>
                  <a:pt x="3162" y="3062"/>
                </a:cubicBezTo>
                <a:cubicBezTo>
                  <a:pt x="3189" y="3071"/>
                  <a:pt x="3189" y="3071"/>
                  <a:pt x="3189" y="3071"/>
                </a:cubicBezTo>
                <a:cubicBezTo>
                  <a:pt x="3262" y="3089"/>
                  <a:pt x="3334" y="3089"/>
                  <a:pt x="3406" y="3071"/>
                </a:cubicBezTo>
                <a:cubicBezTo>
                  <a:pt x="3479" y="3053"/>
                  <a:pt x="3551" y="3026"/>
                  <a:pt x="3614" y="2981"/>
                </a:cubicBezTo>
                <a:cubicBezTo>
                  <a:pt x="3677" y="2935"/>
                  <a:pt x="3732" y="2881"/>
                  <a:pt x="3768" y="2818"/>
                </a:cubicBezTo>
                <a:cubicBezTo>
                  <a:pt x="3795" y="2782"/>
                  <a:pt x="3804" y="2745"/>
                  <a:pt x="3822" y="2709"/>
                </a:cubicBezTo>
                <a:cubicBezTo>
                  <a:pt x="3822" y="2700"/>
                  <a:pt x="3831" y="2691"/>
                  <a:pt x="3831" y="2682"/>
                </a:cubicBezTo>
                <a:cubicBezTo>
                  <a:pt x="3840" y="2655"/>
                  <a:pt x="3840" y="2655"/>
                  <a:pt x="3840" y="2655"/>
                </a:cubicBezTo>
                <a:cubicBezTo>
                  <a:pt x="3849" y="2619"/>
                  <a:pt x="3849" y="2619"/>
                  <a:pt x="3849" y="2619"/>
                </a:cubicBezTo>
                <a:cubicBezTo>
                  <a:pt x="3849" y="2592"/>
                  <a:pt x="3849" y="2592"/>
                  <a:pt x="3849" y="2592"/>
                </a:cubicBezTo>
                <a:cubicBezTo>
                  <a:pt x="3858" y="2511"/>
                  <a:pt x="3858" y="2420"/>
                  <a:pt x="3840" y="2339"/>
                </a:cubicBezTo>
                <a:cubicBezTo>
                  <a:pt x="3822" y="2249"/>
                  <a:pt x="3795" y="2167"/>
                  <a:pt x="3741" y="2095"/>
                </a:cubicBezTo>
                <a:cubicBezTo>
                  <a:pt x="3650" y="1941"/>
                  <a:pt x="3496" y="1824"/>
                  <a:pt x="3316" y="1771"/>
                </a:cubicBezTo>
                <a:cubicBezTo>
                  <a:pt x="3298" y="1762"/>
                  <a:pt x="3271" y="1762"/>
                  <a:pt x="3243" y="1753"/>
                </a:cubicBezTo>
                <a:cubicBezTo>
                  <a:pt x="3207" y="1753"/>
                  <a:pt x="3207" y="1753"/>
                  <a:pt x="3207" y="1753"/>
                </a:cubicBezTo>
                <a:cubicBezTo>
                  <a:pt x="3198" y="1753"/>
                  <a:pt x="3189" y="1744"/>
                  <a:pt x="3171" y="1744"/>
                </a:cubicBezTo>
                <a:cubicBezTo>
                  <a:pt x="3126" y="1744"/>
                  <a:pt x="3081" y="1735"/>
                  <a:pt x="3027" y="1744"/>
                </a:cubicBezTo>
                <a:cubicBezTo>
                  <a:pt x="2982" y="1744"/>
                  <a:pt x="2927" y="1753"/>
                  <a:pt x="2882" y="1762"/>
                </a:cubicBezTo>
                <a:cubicBezTo>
                  <a:pt x="2828" y="1771"/>
                  <a:pt x="2783" y="1789"/>
                  <a:pt x="2737" y="1797"/>
                </a:cubicBezTo>
                <a:cubicBezTo>
                  <a:pt x="2548" y="1869"/>
                  <a:pt x="2376" y="2005"/>
                  <a:pt x="2268" y="2185"/>
                </a:cubicBezTo>
                <a:cubicBezTo>
                  <a:pt x="2250" y="2203"/>
                  <a:pt x="2240" y="2231"/>
                  <a:pt x="2223" y="2249"/>
                </a:cubicBezTo>
                <a:cubicBezTo>
                  <a:pt x="2204" y="2285"/>
                  <a:pt x="2204" y="2285"/>
                  <a:pt x="2204" y="2285"/>
                </a:cubicBezTo>
                <a:cubicBezTo>
                  <a:pt x="2204" y="2294"/>
                  <a:pt x="2195" y="2312"/>
                  <a:pt x="2186" y="2321"/>
                </a:cubicBezTo>
                <a:cubicBezTo>
                  <a:pt x="2168" y="2366"/>
                  <a:pt x="2150" y="2420"/>
                  <a:pt x="2141" y="2475"/>
                </a:cubicBezTo>
                <a:cubicBezTo>
                  <a:pt x="2132" y="2502"/>
                  <a:pt x="2123" y="2520"/>
                  <a:pt x="2123" y="2547"/>
                </a:cubicBezTo>
                <a:cubicBezTo>
                  <a:pt x="2123" y="2565"/>
                  <a:pt x="2114" y="2574"/>
                  <a:pt x="2114" y="2592"/>
                </a:cubicBezTo>
                <a:cubicBezTo>
                  <a:pt x="2114" y="2637"/>
                  <a:pt x="2114" y="2637"/>
                  <a:pt x="2114" y="2637"/>
                </a:cubicBezTo>
                <a:cubicBezTo>
                  <a:pt x="2114" y="2646"/>
                  <a:pt x="2114" y="2664"/>
                  <a:pt x="2105" y="2673"/>
                </a:cubicBezTo>
                <a:cubicBezTo>
                  <a:pt x="2105" y="2691"/>
                  <a:pt x="2105" y="2700"/>
                  <a:pt x="2105" y="2719"/>
                </a:cubicBezTo>
                <a:cubicBezTo>
                  <a:pt x="2105" y="2745"/>
                  <a:pt x="2105" y="2773"/>
                  <a:pt x="2105" y="2800"/>
                </a:cubicBezTo>
                <a:cubicBezTo>
                  <a:pt x="2105" y="2854"/>
                  <a:pt x="2114" y="2908"/>
                  <a:pt x="2123" y="2962"/>
                </a:cubicBezTo>
                <a:cubicBezTo>
                  <a:pt x="2132" y="3017"/>
                  <a:pt x="2150" y="3080"/>
                  <a:pt x="2159" y="3125"/>
                </a:cubicBezTo>
                <a:cubicBezTo>
                  <a:pt x="2195" y="3233"/>
                  <a:pt x="2250" y="3342"/>
                  <a:pt x="2313" y="3441"/>
                </a:cubicBezTo>
                <a:cubicBezTo>
                  <a:pt x="2439" y="3631"/>
                  <a:pt x="2620" y="3785"/>
                  <a:pt x="2828" y="3884"/>
                </a:cubicBezTo>
                <a:cubicBezTo>
                  <a:pt x="2873" y="3902"/>
                  <a:pt x="2873" y="3902"/>
                  <a:pt x="2873" y="3902"/>
                </a:cubicBezTo>
                <a:cubicBezTo>
                  <a:pt x="2909" y="3920"/>
                  <a:pt x="2909" y="3920"/>
                  <a:pt x="2909" y="3920"/>
                </a:cubicBezTo>
                <a:cubicBezTo>
                  <a:pt x="2936" y="3929"/>
                  <a:pt x="2936" y="3929"/>
                  <a:pt x="2936" y="3929"/>
                </a:cubicBezTo>
                <a:cubicBezTo>
                  <a:pt x="2954" y="3938"/>
                  <a:pt x="2954" y="3938"/>
                  <a:pt x="2954" y="3938"/>
                </a:cubicBezTo>
                <a:cubicBezTo>
                  <a:pt x="2973" y="3938"/>
                  <a:pt x="2982" y="3947"/>
                  <a:pt x="2999" y="3947"/>
                </a:cubicBezTo>
                <a:cubicBezTo>
                  <a:pt x="3027" y="3956"/>
                  <a:pt x="3054" y="3965"/>
                  <a:pt x="3081" y="3965"/>
                </a:cubicBezTo>
                <a:cubicBezTo>
                  <a:pt x="3108" y="3974"/>
                  <a:pt x="3144" y="3983"/>
                  <a:pt x="3171" y="3983"/>
                </a:cubicBezTo>
                <a:cubicBezTo>
                  <a:pt x="3198" y="3992"/>
                  <a:pt x="3198" y="3992"/>
                  <a:pt x="3198" y="3992"/>
                </a:cubicBezTo>
                <a:cubicBezTo>
                  <a:pt x="3216" y="3992"/>
                  <a:pt x="3216" y="3992"/>
                  <a:pt x="3216" y="3992"/>
                </a:cubicBezTo>
                <a:cubicBezTo>
                  <a:pt x="3262" y="4001"/>
                  <a:pt x="3262" y="4001"/>
                  <a:pt x="3262" y="4001"/>
                </a:cubicBezTo>
                <a:cubicBezTo>
                  <a:pt x="3280" y="4001"/>
                  <a:pt x="3298" y="4001"/>
                  <a:pt x="3307" y="4001"/>
                </a:cubicBezTo>
                <a:cubicBezTo>
                  <a:pt x="3352" y="4001"/>
                  <a:pt x="3352" y="4001"/>
                  <a:pt x="3352" y="4001"/>
                </a:cubicBezTo>
                <a:cubicBezTo>
                  <a:pt x="3388" y="4001"/>
                  <a:pt x="3415" y="4001"/>
                  <a:pt x="3451" y="4001"/>
                </a:cubicBezTo>
                <a:cubicBezTo>
                  <a:pt x="3496" y="4001"/>
                  <a:pt x="3496" y="4001"/>
                  <a:pt x="3496" y="4001"/>
                </a:cubicBezTo>
                <a:cubicBezTo>
                  <a:pt x="3514" y="4001"/>
                  <a:pt x="3514" y="4001"/>
                  <a:pt x="3514" y="4001"/>
                </a:cubicBezTo>
                <a:cubicBezTo>
                  <a:pt x="3542" y="4001"/>
                  <a:pt x="3542" y="4001"/>
                  <a:pt x="3542" y="4001"/>
                </a:cubicBezTo>
                <a:cubicBezTo>
                  <a:pt x="3659" y="3992"/>
                  <a:pt x="3786" y="3965"/>
                  <a:pt x="3903" y="3929"/>
                </a:cubicBezTo>
                <a:cubicBezTo>
                  <a:pt x="4021" y="3893"/>
                  <a:pt x="4138" y="3839"/>
                  <a:pt x="4247" y="3776"/>
                </a:cubicBezTo>
                <a:cubicBezTo>
                  <a:pt x="4355" y="3703"/>
                  <a:pt x="4454" y="3622"/>
                  <a:pt x="4545" y="3541"/>
                </a:cubicBezTo>
                <a:cubicBezTo>
                  <a:pt x="4635" y="3450"/>
                  <a:pt x="4707" y="3342"/>
                  <a:pt x="4780" y="3233"/>
                </a:cubicBezTo>
                <a:cubicBezTo>
                  <a:pt x="4843" y="3125"/>
                  <a:pt x="4897" y="3008"/>
                  <a:pt x="4933" y="2881"/>
                </a:cubicBezTo>
                <a:cubicBezTo>
                  <a:pt x="4942" y="2872"/>
                  <a:pt x="4942" y="2854"/>
                  <a:pt x="4951" y="2836"/>
                </a:cubicBezTo>
                <a:cubicBezTo>
                  <a:pt x="4951" y="2818"/>
                  <a:pt x="4951" y="2809"/>
                  <a:pt x="4960" y="2791"/>
                </a:cubicBezTo>
                <a:cubicBezTo>
                  <a:pt x="4969" y="2745"/>
                  <a:pt x="4969" y="2745"/>
                  <a:pt x="4969" y="2745"/>
                </a:cubicBezTo>
                <a:cubicBezTo>
                  <a:pt x="4969" y="2728"/>
                  <a:pt x="4978" y="2709"/>
                  <a:pt x="4978" y="2691"/>
                </a:cubicBezTo>
                <a:cubicBezTo>
                  <a:pt x="4987" y="2646"/>
                  <a:pt x="4987" y="2646"/>
                  <a:pt x="4987" y="2646"/>
                </a:cubicBezTo>
                <a:cubicBezTo>
                  <a:pt x="4987" y="2628"/>
                  <a:pt x="4997" y="2610"/>
                  <a:pt x="4997" y="2592"/>
                </a:cubicBezTo>
                <a:cubicBezTo>
                  <a:pt x="4997" y="2565"/>
                  <a:pt x="5006" y="2529"/>
                  <a:pt x="5006" y="2502"/>
                </a:cubicBezTo>
                <a:cubicBezTo>
                  <a:pt x="5033" y="2231"/>
                  <a:pt x="4997" y="1960"/>
                  <a:pt x="4915" y="1708"/>
                </a:cubicBezTo>
                <a:cubicBezTo>
                  <a:pt x="4834" y="1455"/>
                  <a:pt x="4698" y="1211"/>
                  <a:pt x="4517" y="1003"/>
                </a:cubicBezTo>
                <a:cubicBezTo>
                  <a:pt x="4337" y="795"/>
                  <a:pt x="4120" y="632"/>
                  <a:pt x="3867" y="506"/>
                </a:cubicBezTo>
                <a:cubicBezTo>
                  <a:pt x="3750" y="452"/>
                  <a:pt x="3614" y="407"/>
                  <a:pt x="3479" y="370"/>
                </a:cubicBezTo>
                <a:cubicBezTo>
                  <a:pt x="3451" y="361"/>
                  <a:pt x="3415" y="352"/>
                  <a:pt x="3379" y="343"/>
                </a:cubicBezTo>
                <a:cubicBezTo>
                  <a:pt x="3361" y="343"/>
                  <a:pt x="3343" y="343"/>
                  <a:pt x="3334" y="334"/>
                </a:cubicBezTo>
                <a:cubicBezTo>
                  <a:pt x="3280" y="325"/>
                  <a:pt x="3280" y="325"/>
                  <a:pt x="3280" y="325"/>
                </a:cubicBezTo>
                <a:cubicBezTo>
                  <a:pt x="3262" y="325"/>
                  <a:pt x="3243" y="325"/>
                  <a:pt x="3226" y="316"/>
                </a:cubicBezTo>
                <a:cubicBezTo>
                  <a:pt x="3171" y="316"/>
                  <a:pt x="3171" y="316"/>
                  <a:pt x="3171" y="316"/>
                </a:cubicBezTo>
                <a:cubicBezTo>
                  <a:pt x="3135" y="307"/>
                  <a:pt x="3108" y="307"/>
                  <a:pt x="3072" y="307"/>
                </a:cubicBezTo>
                <a:cubicBezTo>
                  <a:pt x="3036" y="307"/>
                  <a:pt x="2999" y="298"/>
                  <a:pt x="2963" y="298"/>
                </a:cubicBezTo>
                <a:cubicBezTo>
                  <a:pt x="2855" y="298"/>
                  <a:pt x="2855" y="298"/>
                  <a:pt x="2855" y="298"/>
                </a:cubicBezTo>
                <a:cubicBezTo>
                  <a:pt x="2792" y="298"/>
                  <a:pt x="2720" y="298"/>
                  <a:pt x="2647" y="307"/>
                </a:cubicBezTo>
                <a:cubicBezTo>
                  <a:pt x="2512" y="325"/>
                  <a:pt x="2367" y="343"/>
                  <a:pt x="2231" y="379"/>
                </a:cubicBezTo>
                <a:cubicBezTo>
                  <a:pt x="2096" y="416"/>
                  <a:pt x="1961" y="461"/>
                  <a:pt x="1834" y="524"/>
                </a:cubicBezTo>
                <a:cubicBezTo>
                  <a:pt x="1708" y="578"/>
                  <a:pt x="1581" y="650"/>
                  <a:pt x="1464" y="732"/>
                </a:cubicBezTo>
                <a:cubicBezTo>
                  <a:pt x="1346" y="804"/>
                  <a:pt x="1228" y="894"/>
                  <a:pt x="1129" y="994"/>
                </a:cubicBezTo>
                <a:cubicBezTo>
                  <a:pt x="1102" y="1021"/>
                  <a:pt x="1075" y="1039"/>
                  <a:pt x="1048" y="1066"/>
                </a:cubicBezTo>
                <a:cubicBezTo>
                  <a:pt x="975" y="1138"/>
                  <a:pt x="975" y="1138"/>
                  <a:pt x="975" y="1138"/>
                </a:cubicBezTo>
                <a:cubicBezTo>
                  <a:pt x="912" y="1220"/>
                  <a:pt x="912" y="1220"/>
                  <a:pt x="912" y="1220"/>
                </a:cubicBezTo>
                <a:cubicBezTo>
                  <a:pt x="894" y="1238"/>
                  <a:pt x="885" y="1247"/>
                  <a:pt x="876" y="1265"/>
                </a:cubicBezTo>
                <a:cubicBezTo>
                  <a:pt x="840" y="1310"/>
                  <a:pt x="840" y="1310"/>
                  <a:pt x="840" y="1310"/>
                </a:cubicBezTo>
                <a:cubicBezTo>
                  <a:pt x="759" y="1419"/>
                  <a:pt x="677" y="1536"/>
                  <a:pt x="614" y="1662"/>
                </a:cubicBezTo>
                <a:cubicBezTo>
                  <a:pt x="542" y="1789"/>
                  <a:pt x="488" y="1923"/>
                  <a:pt x="443" y="2050"/>
                </a:cubicBezTo>
                <a:cubicBezTo>
                  <a:pt x="433" y="2104"/>
                  <a:pt x="433" y="2104"/>
                  <a:pt x="433" y="2104"/>
                </a:cubicBezTo>
                <a:cubicBezTo>
                  <a:pt x="424" y="2131"/>
                  <a:pt x="424" y="2131"/>
                  <a:pt x="424" y="2131"/>
                </a:cubicBezTo>
                <a:cubicBezTo>
                  <a:pt x="415" y="2158"/>
                  <a:pt x="415" y="2158"/>
                  <a:pt x="415" y="2158"/>
                </a:cubicBezTo>
                <a:cubicBezTo>
                  <a:pt x="388" y="2258"/>
                  <a:pt x="388" y="2258"/>
                  <a:pt x="388" y="2258"/>
                </a:cubicBezTo>
                <a:cubicBezTo>
                  <a:pt x="361" y="2366"/>
                  <a:pt x="361" y="2366"/>
                  <a:pt x="361" y="2366"/>
                </a:cubicBezTo>
                <a:cubicBezTo>
                  <a:pt x="361" y="2366"/>
                  <a:pt x="361" y="2375"/>
                  <a:pt x="361" y="2384"/>
                </a:cubicBezTo>
                <a:cubicBezTo>
                  <a:pt x="352" y="2411"/>
                  <a:pt x="352" y="2411"/>
                  <a:pt x="352" y="2411"/>
                </a:cubicBezTo>
                <a:cubicBezTo>
                  <a:pt x="343" y="2466"/>
                  <a:pt x="343" y="2466"/>
                  <a:pt x="343" y="2466"/>
                </a:cubicBezTo>
                <a:cubicBezTo>
                  <a:pt x="334" y="2520"/>
                  <a:pt x="334" y="2520"/>
                  <a:pt x="334" y="2520"/>
                </a:cubicBezTo>
                <a:cubicBezTo>
                  <a:pt x="334" y="2547"/>
                  <a:pt x="334" y="2547"/>
                  <a:pt x="334" y="2547"/>
                </a:cubicBezTo>
                <a:cubicBezTo>
                  <a:pt x="334" y="2574"/>
                  <a:pt x="334" y="2574"/>
                  <a:pt x="334" y="2574"/>
                </a:cubicBezTo>
                <a:cubicBezTo>
                  <a:pt x="316" y="2682"/>
                  <a:pt x="316" y="2682"/>
                  <a:pt x="316" y="2682"/>
                </a:cubicBezTo>
                <a:cubicBezTo>
                  <a:pt x="316" y="2719"/>
                  <a:pt x="316" y="2755"/>
                  <a:pt x="307" y="2791"/>
                </a:cubicBezTo>
                <a:cubicBezTo>
                  <a:pt x="307" y="2845"/>
                  <a:pt x="307" y="2845"/>
                  <a:pt x="307" y="2845"/>
                </a:cubicBezTo>
                <a:cubicBezTo>
                  <a:pt x="307" y="2863"/>
                  <a:pt x="307" y="2881"/>
                  <a:pt x="307" y="2890"/>
                </a:cubicBezTo>
                <a:cubicBezTo>
                  <a:pt x="289" y="3468"/>
                  <a:pt x="424" y="4038"/>
                  <a:pt x="696" y="4535"/>
                </a:cubicBezTo>
                <a:cubicBezTo>
                  <a:pt x="704" y="4552"/>
                  <a:pt x="713" y="4571"/>
                  <a:pt x="722" y="4580"/>
                </a:cubicBezTo>
                <a:cubicBezTo>
                  <a:pt x="741" y="4634"/>
                  <a:pt x="741" y="4634"/>
                  <a:pt x="741" y="4634"/>
                </a:cubicBezTo>
                <a:cubicBezTo>
                  <a:pt x="759" y="4661"/>
                  <a:pt x="777" y="4688"/>
                  <a:pt x="804" y="4724"/>
                </a:cubicBezTo>
                <a:cubicBezTo>
                  <a:pt x="858" y="4805"/>
                  <a:pt x="858" y="4805"/>
                  <a:pt x="858" y="4805"/>
                </a:cubicBezTo>
                <a:cubicBezTo>
                  <a:pt x="876" y="4842"/>
                  <a:pt x="894" y="4869"/>
                  <a:pt x="921" y="4896"/>
                </a:cubicBezTo>
                <a:cubicBezTo>
                  <a:pt x="948" y="4941"/>
                  <a:pt x="948" y="4941"/>
                  <a:pt x="948" y="4941"/>
                </a:cubicBezTo>
                <a:cubicBezTo>
                  <a:pt x="957" y="4950"/>
                  <a:pt x="966" y="4968"/>
                  <a:pt x="985" y="4977"/>
                </a:cubicBezTo>
                <a:cubicBezTo>
                  <a:pt x="1048" y="5068"/>
                  <a:pt x="1048" y="5068"/>
                  <a:pt x="1048" y="5068"/>
                </a:cubicBezTo>
                <a:cubicBezTo>
                  <a:pt x="1066" y="5095"/>
                  <a:pt x="1093" y="5113"/>
                  <a:pt x="1111" y="5140"/>
                </a:cubicBezTo>
                <a:cubicBezTo>
                  <a:pt x="1147" y="5185"/>
                  <a:pt x="1147" y="5185"/>
                  <a:pt x="1147" y="5185"/>
                </a:cubicBezTo>
                <a:cubicBezTo>
                  <a:pt x="1165" y="5194"/>
                  <a:pt x="1174" y="5212"/>
                  <a:pt x="1183" y="5221"/>
                </a:cubicBezTo>
                <a:cubicBezTo>
                  <a:pt x="1256" y="5294"/>
                  <a:pt x="1256" y="5294"/>
                  <a:pt x="1256" y="5294"/>
                </a:cubicBezTo>
                <a:cubicBezTo>
                  <a:pt x="1337" y="5366"/>
                  <a:pt x="1337" y="5366"/>
                  <a:pt x="1337" y="5366"/>
                </a:cubicBezTo>
                <a:cubicBezTo>
                  <a:pt x="1373" y="5402"/>
                  <a:pt x="1373" y="5402"/>
                  <a:pt x="1373" y="5402"/>
                </a:cubicBezTo>
                <a:cubicBezTo>
                  <a:pt x="1409" y="5438"/>
                  <a:pt x="1409" y="5438"/>
                  <a:pt x="1409" y="5438"/>
                </a:cubicBezTo>
                <a:cubicBezTo>
                  <a:pt x="1491" y="5510"/>
                  <a:pt x="1491" y="5510"/>
                  <a:pt x="1491" y="5510"/>
                </a:cubicBezTo>
                <a:cubicBezTo>
                  <a:pt x="1572" y="5574"/>
                  <a:pt x="1572" y="5574"/>
                  <a:pt x="1572" y="5574"/>
                </a:cubicBezTo>
                <a:cubicBezTo>
                  <a:pt x="1617" y="5610"/>
                  <a:pt x="1617" y="5610"/>
                  <a:pt x="1617" y="5610"/>
                </a:cubicBezTo>
                <a:cubicBezTo>
                  <a:pt x="1662" y="5637"/>
                  <a:pt x="1662" y="5637"/>
                  <a:pt x="1662" y="5637"/>
                </a:cubicBezTo>
                <a:cubicBezTo>
                  <a:pt x="1744" y="5700"/>
                  <a:pt x="1744" y="5700"/>
                  <a:pt x="1744" y="5700"/>
                </a:cubicBezTo>
                <a:cubicBezTo>
                  <a:pt x="1771" y="5718"/>
                  <a:pt x="1807" y="5736"/>
                  <a:pt x="1834" y="5754"/>
                </a:cubicBezTo>
                <a:cubicBezTo>
                  <a:pt x="1879" y="5781"/>
                  <a:pt x="1879" y="5781"/>
                  <a:pt x="1879" y="5781"/>
                </a:cubicBezTo>
                <a:cubicBezTo>
                  <a:pt x="1888" y="5791"/>
                  <a:pt x="1906" y="5799"/>
                  <a:pt x="1924" y="5808"/>
                </a:cubicBezTo>
                <a:cubicBezTo>
                  <a:pt x="1951" y="5827"/>
                  <a:pt x="1978" y="5836"/>
                  <a:pt x="2015" y="5854"/>
                </a:cubicBezTo>
                <a:cubicBezTo>
                  <a:pt x="2042" y="5872"/>
                  <a:pt x="2069" y="5890"/>
                  <a:pt x="2105" y="5908"/>
                </a:cubicBezTo>
                <a:cubicBezTo>
                  <a:pt x="2132" y="5917"/>
                  <a:pt x="2168" y="5935"/>
                  <a:pt x="2195" y="5944"/>
                </a:cubicBezTo>
                <a:cubicBezTo>
                  <a:pt x="2231" y="5962"/>
                  <a:pt x="2259" y="5980"/>
                  <a:pt x="2295" y="5989"/>
                </a:cubicBezTo>
                <a:cubicBezTo>
                  <a:pt x="2304" y="5998"/>
                  <a:pt x="2322" y="6007"/>
                  <a:pt x="2340" y="6007"/>
                </a:cubicBezTo>
                <a:cubicBezTo>
                  <a:pt x="2385" y="6025"/>
                  <a:pt x="2385" y="6025"/>
                  <a:pt x="2385" y="6025"/>
                </a:cubicBezTo>
                <a:cubicBezTo>
                  <a:pt x="2439" y="6043"/>
                  <a:pt x="2439" y="6043"/>
                  <a:pt x="2439" y="6043"/>
                </a:cubicBezTo>
                <a:cubicBezTo>
                  <a:pt x="2457" y="6052"/>
                  <a:pt x="2457" y="6052"/>
                  <a:pt x="2457" y="6052"/>
                </a:cubicBezTo>
                <a:cubicBezTo>
                  <a:pt x="2467" y="6061"/>
                  <a:pt x="2476" y="6061"/>
                  <a:pt x="2484" y="6061"/>
                </a:cubicBezTo>
                <a:cubicBezTo>
                  <a:pt x="2521" y="6070"/>
                  <a:pt x="2548" y="6089"/>
                  <a:pt x="2584" y="6098"/>
                </a:cubicBezTo>
                <a:cubicBezTo>
                  <a:pt x="2611" y="6107"/>
                  <a:pt x="2647" y="6116"/>
                  <a:pt x="2683" y="6125"/>
                </a:cubicBezTo>
                <a:cubicBezTo>
                  <a:pt x="2710" y="6134"/>
                  <a:pt x="2746" y="6143"/>
                  <a:pt x="2783" y="6152"/>
                </a:cubicBezTo>
                <a:cubicBezTo>
                  <a:pt x="2810" y="6161"/>
                  <a:pt x="2846" y="6170"/>
                  <a:pt x="2882" y="6170"/>
                </a:cubicBezTo>
                <a:cubicBezTo>
                  <a:pt x="2927" y="6188"/>
                  <a:pt x="2927" y="6188"/>
                  <a:pt x="2927" y="6188"/>
                </a:cubicBezTo>
                <a:cubicBezTo>
                  <a:pt x="2945" y="6188"/>
                  <a:pt x="2963" y="6188"/>
                  <a:pt x="2982" y="6197"/>
                </a:cubicBezTo>
                <a:cubicBezTo>
                  <a:pt x="3018" y="6197"/>
                  <a:pt x="3045" y="6206"/>
                  <a:pt x="3081" y="6206"/>
                </a:cubicBezTo>
                <a:cubicBezTo>
                  <a:pt x="3117" y="6215"/>
                  <a:pt x="3153" y="6224"/>
                  <a:pt x="3180" y="6224"/>
                </a:cubicBezTo>
                <a:cubicBezTo>
                  <a:pt x="3216" y="6224"/>
                  <a:pt x="3252" y="6233"/>
                  <a:pt x="3289" y="6233"/>
                </a:cubicBezTo>
                <a:cubicBezTo>
                  <a:pt x="3325" y="6242"/>
                  <a:pt x="3352" y="6242"/>
                  <a:pt x="3388" y="6242"/>
                </a:cubicBezTo>
                <a:cubicBezTo>
                  <a:pt x="3930" y="6287"/>
                  <a:pt x="4472" y="6224"/>
                  <a:pt x="4978" y="6061"/>
                </a:cubicBezTo>
                <a:cubicBezTo>
                  <a:pt x="5475" y="5899"/>
                  <a:pt x="5936" y="5646"/>
                  <a:pt x="6325" y="5321"/>
                </a:cubicBezTo>
                <a:cubicBezTo>
                  <a:pt x="6704" y="5004"/>
                  <a:pt x="7030" y="4625"/>
                  <a:pt x="7264" y="4209"/>
                </a:cubicBezTo>
                <a:cubicBezTo>
                  <a:pt x="7274" y="4182"/>
                  <a:pt x="7292" y="4155"/>
                  <a:pt x="7310" y="4137"/>
                </a:cubicBezTo>
                <a:cubicBezTo>
                  <a:pt x="7328" y="4092"/>
                  <a:pt x="7328" y="4092"/>
                  <a:pt x="7328" y="4092"/>
                </a:cubicBezTo>
                <a:cubicBezTo>
                  <a:pt x="7337" y="4083"/>
                  <a:pt x="7337" y="4074"/>
                  <a:pt x="7346" y="4056"/>
                </a:cubicBezTo>
                <a:cubicBezTo>
                  <a:pt x="7373" y="4001"/>
                  <a:pt x="7400" y="3956"/>
                  <a:pt x="7427" y="3902"/>
                </a:cubicBezTo>
                <a:cubicBezTo>
                  <a:pt x="7445" y="3848"/>
                  <a:pt x="7472" y="3794"/>
                  <a:pt x="7499" y="3739"/>
                </a:cubicBezTo>
                <a:cubicBezTo>
                  <a:pt x="7499" y="3731"/>
                  <a:pt x="7508" y="3712"/>
                  <a:pt x="7508" y="3703"/>
                </a:cubicBezTo>
                <a:cubicBezTo>
                  <a:pt x="7527" y="3658"/>
                  <a:pt x="7527" y="3658"/>
                  <a:pt x="7527" y="3658"/>
                </a:cubicBezTo>
                <a:cubicBezTo>
                  <a:pt x="7536" y="3631"/>
                  <a:pt x="7545" y="3604"/>
                  <a:pt x="7554" y="3577"/>
                </a:cubicBezTo>
                <a:cubicBezTo>
                  <a:pt x="7572" y="3541"/>
                  <a:pt x="7572" y="3541"/>
                  <a:pt x="7572" y="3541"/>
                </a:cubicBezTo>
                <a:cubicBezTo>
                  <a:pt x="7581" y="3523"/>
                  <a:pt x="7581" y="3514"/>
                  <a:pt x="7590" y="3495"/>
                </a:cubicBezTo>
                <a:cubicBezTo>
                  <a:pt x="7590" y="3486"/>
                  <a:pt x="7590" y="3486"/>
                  <a:pt x="7590" y="3486"/>
                </a:cubicBezTo>
                <a:cubicBezTo>
                  <a:pt x="7599" y="3478"/>
                  <a:pt x="7599" y="3478"/>
                  <a:pt x="7599" y="3478"/>
                </a:cubicBezTo>
                <a:cubicBezTo>
                  <a:pt x="7599" y="3468"/>
                  <a:pt x="7599" y="3459"/>
                  <a:pt x="7599" y="3450"/>
                </a:cubicBezTo>
                <a:cubicBezTo>
                  <a:pt x="7644" y="3333"/>
                  <a:pt x="7671" y="3225"/>
                  <a:pt x="7689" y="3152"/>
                </a:cubicBezTo>
                <a:cubicBezTo>
                  <a:pt x="7698" y="3134"/>
                  <a:pt x="7698" y="3116"/>
                  <a:pt x="7698" y="3107"/>
                </a:cubicBezTo>
                <a:cubicBezTo>
                  <a:pt x="7707" y="3089"/>
                  <a:pt x="7707" y="3080"/>
                  <a:pt x="7707" y="3062"/>
                </a:cubicBezTo>
                <a:cubicBezTo>
                  <a:pt x="7716" y="3044"/>
                  <a:pt x="7716" y="3035"/>
                  <a:pt x="7716" y="302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02">
            <a:extLst>
              <a:ext uri="{FF2B5EF4-FFF2-40B4-BE49-F238E27FC236}">
                <a16:creationId xmlns:a16="http://schemas.microsoft.com/office/drawing/2014/main" id="{815CE61E-60CB-7E45-BC21-E642EA5E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202" y="7043987"/>
            <a:ext cx="7815865" cy="44816"/>
          </a:xfrm>
          <a:custGeom>
            <a:avLst/>
            <a:gdLst>
              <a:gd name="T0" fmla="*/ 7662 w 7690"/>
              <a:gd name="T1" fmla="*/ 0 h 46"/>
              <a:gd name="T2" fmla="*/ 7662 w 7690"/>
              <a:gd name="T3" fmla="*/ 0 h 46"/>
              <a:gd name="T4" fmla="*/ 7671 w 7690"/>
              <a:gd name="T5" fmla="*/ 0 h 46"/>
              <a:gd name="T6" fmla="*/ 7671 w 7690"/>
              <a:gd name="T7" fmla="*/ 45 h 46"/>
              <a:gd name="T8" fmla="*/ 7662 w 7690"/>
              <a:gd name="T9" fmla="*/ 45 h 46"/>
              <a:gd name="T10" fmla="*/ 199 w 7690"/>
              <a:gd name="T11" fmla="*/ 45 h 46"/>
              <a:gd name="T12" fmla="*/ 82 w 7690"/>
              <a:gd name="T13" fmla="*/ 36 h 46"/>
              <a:gd name="T14" fmla="*/ 82 w 7690"/>
              <a:gd name="T15" fmla="*/ 9 h 46"/>
              <a:gd name="T16" fmla="*/ 199 w 7690"/>
              <a:gd name="T17" fmla="*/ 0 h 46"/>
              <a:gd name="T18" fmla="*/ 7662 w 7690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90" h="46">
                <a:moveTo>
                  <a:pt x="7662" y="0"/>
                </a:moveTo>
                <a:lnTo>
                  <a:pt x="7662" y="0"/>
                </a:lnTo>
                <a:cubicBezTo>
                  <a:pt x="7671" y="0"/>
                  <a:pt x="7671" y="0"/>
                  <a:pt x="7671" y="0"/>
                </a:cubicBezTo>
                <a:cubicBezTo>
                  <a:pt x="7680" y="9"/>
                  <a:pt x="7689" y="27"/>
                  <a:pt x="7671" y="45"/>
                </a:cubicBezTo>
                <a:cubicBezTo>
                  <a:pt x="7662" y="45"/>
                  <a:pt x="7662" y="45"/>
                  <a:pt x="7662" y="45"/>
                </a:cubicBezTo>
                <a:cubicBezTo>
                  <a:pt x="7563" y="45"/>
                  <a:pt x="199" y="45"/>
                  <a:pt x="199" y="45"/>
                </a:cubicBezTo>
                <a:cubicBezTo>
                  <a:pt x="199" y="45"/>
                  <a:pt x="127" y="45"/>
                  <a:pt x="82" y="36"/>
                </a:cubicBezTo>
                <a:cubicBezTo>
                  <a:pt x="0" y="27"/>
                  <a:pt x="27" y="18"/>
                  <a:pt x="82" y="9"/>
                </a:cubicBezTo>
                <a:cubicBezTo>
                  <a:pt x="73" y="9"/>
                  <a:pt x="199" y="0"/>
                  <a:pt x="199" y="0"/>
                </a:cubicBezTo>
                <a:cubicBezTo>
                  <a:pt x="199" y="0"/>
                  <a:pt x="7563" y="0"/>
                  <a:pt x="7662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03">
            <a:extLst>
              <a:ext uri="{FF2B5EF4-FFF2-40B4-BE49-F238E27FC236}">
                <a16:creationId xmlns:a16="http://schemas.microsoft.com/office/drawing/2014/main" id="{CC676AAE-8E7A-CD48-B69A-29BEE4F83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092" y="7061913"/>
            <a:ext cx="8963" cy="8963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0 w 10"/>
              <a:gd name="T5" fmla="*/ 9 h 10"/>
              <a:gd name="T6" fmla="*/ 0 w 10"/>
              <a:gd name="T7" fmla="*/ 9 h 10"/>
              <a:gd name="T8" fmla="*/ 9 w 10"/>
              <a:gd name="T9" fmla="*/ 9 h 10"/>
              <a:gd name="T10" fmla="*/ 0 w 10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lnTo>
                  <a:pt x="0" y="9"/>
                </a:ln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0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04">
            <a:extLst>
              <a:ext uri="{FF2B5EF4-FFF2-40B4-BE49-F238E27FC236}">
                <a16:creationId xmlns:a16="http://schemas.microsoft.com/office/drawing/2014/main" id="{8650E6BA-AD7F-C247-A58E-4D48C4A6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5" y="10082494"/>
            <a:ext cx="4840100" cy="49296"/>
          </a:xfrm>
          <a:custGeom>
            <a:avLst/>
            <a:gdLst>
              <a:gd name="T0" fmla="*/ 4734 w 4762"/>
              <a:gd name="T1" fmla="*/ 0 h 47"/>
              <a:gd name="T2" fmla="*/ 4734 w 4762"/>
              <a:gd name="T3" fmla="*/ 0 h 47"/>
              <a:gd name="T4" fmla="*/ 4734 w 4762"/>
              <a:gd name="T5" fmla="*/ 0 h 47"/>
              <a:gd name="T6" fmla="*/ 4734 w 4762"/>
              <a:gd name="T7" fmla="*/ 46 h 47"/>
              <a:gd name="T8" fmla="*/ 4734 w 4762"/>
              <a:gd name="T9" fmla="*/ 46 h 47"/>
              <a:gd name="T10" fmla="*/ 199 w 4762"/>
              <a:gd name="T11" fmla="*/ 46 h 47"/>
              <a:gd name="T12" fmla="*/ 81 w 4762"/>
              <a:gd name="T13" fmla="*/ 36 h 47"/>
              <a:gd name="T14" fmla="*/ 81 w 4762"/>
              <a:gd name="T15" fmla="*/ 10 h 47"/>
              <a:gd name="T16" fmla="*/ 207 w 4762"/>
              <a:gd name="T17" fmla="*/ 0 h 47"/>
              <a:gd name="T18" fmla="*/ 4734 w 4762"/>
              <a:gd name="T1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62" h="47">
                <a:moveTo>
                  <a:pt x="4734" y="0"/>
                </a:moveTo>
                <a:lnTo>
                  <a:pt x="4734" y="0"/>
                </a:lnTo>
                <a:lnTo>
                  <a:pt x="4734" y="0"/>
                </a:lnTo>
                <a:cubicBezTo>
                  <a:pt x="4743" y="10"/>
                  <a:pt x="4761" y="27"/>
                  <a:pt x="4734" y="46"/>
                </a:cubicBezTo>
                <a:lnTo>
                  <a:pt x="4734" y="46"/>
                </a:lnTo>
                <a:cubicBezTo>
                  <a:pt x="4670" y="46"/>
                  <a:pt x="199" y="46"/>
                  <a:pt x="199" y="46"/>
                </a:cubicBezTo>
                <a:cubicBezTo>
                  <a:pt x="199" y="46"/>
                  <a:pt x="126" y="46"/>
                  <a:pt x="81" y="36"/>
                </a:cubicBezTo>
                <a:cubicBezTo>
                  <a:pt x="0" y="27"/>
                  <a:pt x="36" y="19"/>
                  <a:pt x="81" y="10"/>
                </a:cubicBezTo>
                <a:lnTo>
                  <a:pt x="207" y="0"/>
                </a:lnTo>
                <a:cubicBezTo>
                  <a:pt x="207" y="0"/>
                  <a:pt x="4670" y="0"/>
                  <a:pt x="473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05">
            <a:extLst>
              <a:ext uri="{FF2B5EF4-FFF2-40B4-BE49-F238E27FC236}">
                <a16:creationId xmlns:a16="http://schemas.microsoft.com/office/drawing/2014/main" id="{56DA332A-692C-094F-9392-C363D0B5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014" y="10100420"/>
            <a:ext cx="17926" cy="8963"/>
          </a:xfrm>
          <a:custGeom>
            <a:avLst/>
            <a:gdLst>
              <a:gd name="T0" fmla="*/ 9 w 19"/>
              <a:gd name="T1" fmla="*/ 0 h 9"/>
              <a:gd name="T2" fmla="*/ 9 w 19"/>
              <a:gd name="T3" fmla="*/ 0 h 9"/>
              <a:gd name="T4" fmla="*/ 0 w 19"/>
              <a:gd name="T5" fmla="*/ 8 h 9"/>
              <a:gd name="T6" fmla="*/ 9 w 19"/>
              <a:gd name="T7" fmla="*/ 8 h 9"/>
              <a:gd name="T8" fmla="*/ 18 w 19"/>
              <a:gd name="T9" fmla="*/ 8 h 9"/>
              <a:gd name="T10" fmla="*/ 9 w 19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9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8"/>
                </a:cubicBezTo>
                <a:cubicBezTo>
                  <a:pt x="0" y="8"/>
                  <a:pt x="0" y="8"/>
                  <a:pt x="9" y="8"/>
                </a:cubicBezTo>
                <a:lnTo>
                  <a:pt x="18" y="8"/>
                </a:ln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06">
            <a:extLst>
              <a:ext uri="{FF2B5EF4-FFF2-40B4-BE49-F238E27FC236}">
                <a16:creationId xmlns:a16="http://schemas.microsoft.com/office/drawing/2014/main" id="{3B849039-B00F-834F-9E64-4780DB97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723" y="11471782"/>
            <a:ext cx="11275640" cy="44816"/>
          </a:xfrm>
          <a:custGeom>
            <a:avLst/>
            <a:gdLst>
              <a:gd name="T0" fmla="*/ 11068 w 11096"/>
              <a:gd name="T1" fmla="*/ 0 h 46"/>
              <a:gd name="T2" fmla="*/ 11068 w 11096"/>
              <a:gd name="T3" fmla="*/ 0 h 46"/>
              <a:gd name="T4" fmla="*/ 11068 w 11096"/>
              <a:gd name="T5" fmla="*/ 0 h 46"/>
              <a:gd name="T6" fmla="*/ 11068 w 11096"/>
              <a:gd name="T7" fmla="*/ 45 h 46"/>
              <a:gd name="T8" fmla="*/ 11068 w 11096"/>
              <a:gd name="T9" fmla="*/ 45 h 46"/>
              <a:gd name="T10" fmla="*/ 199 w 11096"/>
              <a:gd name="T11" fmla="*/ 45 h 46"/>
              <a:gd name="T12" fmla="*/ 81 w 11096"/>
              <a:gd name="T13" fmla="*/ 36 h 46"/>
              <a:gd name="T14" fmla="*/ 81 w 11096"/>
              <a:gd name="T15" fmla="*/ 9 h 46"/>
              <a:gd name="T16" fmla="*/ 208 w 11096"/>
              <a:gd name="T17" fmla="*/ 0 h 46"/>
              <a:gd name="T18" fmla="*/ 11068 w 11096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96" h="46">
                <a:moveTo>
                  <a:pt x="11068" y="0"/>
                </a:moveTo>
                <a:lnTo>
                  <a:pt x="11068" y="0"/>
                </a:lnTo>
                <a:lnTo>
                  <a:pt x="11068" y="0"/>
                </a:lnTo>
                <a:cubicBezTo>
                  <a:pt x="11077" y="9"/>
                  <a:pt x="11095" y="27"/>
                  <a:pt x="11068" y="45"/>
                </a:cubicBezTo>
                <a:lnTo>
                  <a:pt x="11068" y="45"/>
                </a:lnTo>
                <a:cubicBezTo>
                  <a:pt x="10914" y="45"/>
                  <a:pt x="199" y="45"/>
                  <a:pt x="199" y="45"/>
                </a:cubicBezTo>
                <a:cubicBezTo>
                  <a:pt x="199" y="45"/>
                  <a:pt x="126" y="45"/>
                  <a:pt x="81" y="36"/>
                </a:cubicBezTo>
                <a:cubicBezTo>
                  <a:pt x="0" y="27"/>
                  <a:pt x="36" y="18"/>
                  <a:pt x="81" y="9"/>
                </a:cubicBezTo>
                <a:lnTo>
                  <a:pt x="208" y="0"/>
                </a:lnTo>
                <a:cubicBezTo>
                  <a:pt x="208" y="0"/>
                  <a:pt x="10914" y="0"/>
                  <a:pt x="11068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07">
            <a:extLst>
              <a:ext uri="{FF2B5EF4-FFF2-40B4-BE49-F238E27FC236}">
                <a16:creationId xmlns:a16="http://schemas.microsoft.com/office/drawing/2014/main" id="{DFDEC53E-6E1D-A74F-8968-F360B824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96" y="11489708"/>
            <a:ext cx="17926" cy="8963"/>
          </a:xfrm>
          <a:custGeom>
            <a:avLst/>
            <a:gdLst>
              <a:gd name="T0" fmla="*/ 9 w 19"/>
              <a:gd name="T1" fmla="*/ 0 h 10"/>
              <a:gd name="T2" fmla="*/ 9 w 19"/>
              <a:gd name="T3" fmla="*/ 0 h 10"/>
              <a:gd name="T4" fmla="*/ 0 w 19"/>
              <a:gd name="T5" fmla="*/ 9 h 10"/>
              <a:gd name="T6" fmla="*/ 9 w 19"/>
              <a:gd name="T7" fmla="*/ 9 h 10"/>
              <a:gd name="T8" fmla="*/ 18 w 19"/>
              <a:gd name="T9" fmla="*/ 9 h 10"/>
              <a:gd name="T10" fmla="*/ 9 w 19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  <a:cubicBezTo>
                  <a:pt x="0" y="9"/>
                  <a:pt x="0" y="9"/>
                  <a:pt x="9" y="9"/>
                </a:cubicBezTo>
                <a:lnTo>
                  <a:pt x="18" y="9"/>
                </a:ln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08">
            <a:extLst>
              <a:ext uri="{FF2B5EF4-FFF2-40B4-BE49-F238E27FC236}">
                <a16:creationId xmlns:a16="http://schemas.microsoft.com/office/drawing/2014/main" id="{73831F95-A048-2744-93E3-4B4001BB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5" y="8083712"/>
            <a:ext cx="6959886" cy="44816"/>
          </a:xfrm>
          <a:custGeom>
            <a:avLst/>
            <a:gdLst>
              <a:gd name="T0" fmla="*/ 6821 w 6849"/>
              <a:gd name="T1" fmla="*/ 0 h 46"/>
              <a:gd name="T2" fmla="*/ 6821 w 6849"/>
              <a:gd name="T3" fmla="*/ 0 h 46"/>
              <a:gd name="T4" fmla="*/ 6821 w 6849"/>
              <a:gd name="T5" fmla="*/ 0 h 46"/>
              <a:gd name="T6" fmla="*/ 6821 w 6849"/>
              <a:gd name="T7" fmla="*/ 45 h 46"/>
              <a:gd name="T8" fmla="*/ 6821 w 6849"/>
              <a:gd name="T9" fmla="*/ 45 h 46"/>
              <a:gd name="T10" fmla="*/ 199 w 6849"/>
              <a:gd name="T11" fmla="*/ 45 h 46"/>
              <a:gd name="T12" fmla="*/ 81 w 6849"/>
              <a:gd name="T13" fmla="*/ 36 h 46"/>
              <a:gd name="T14" fmla="*/ 81 w 6849"/>
              <a:gd name="T15" fmla="*/ 9 h 46"/>
              <a:gd name="T16" fmla="*/ 207 w 6849"/>
              <a:gd name="T17" fmla="*/ 0 h 46"/>
              <a:gd name="T18" fmla="*/ 6821 w 6849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49" h="46">
                <a:moveTo>
                  <a:pt x="6821" y="0"/>
                </a:moveTo>
                <a:lnTo>
                  <a:pt x="6821" y="0"/>
                </a:lnTo>
                <a:lnTo>
                  <a:pt x="6821" y="0"/>
                </a:lnTo>
                <a:cubicBezTo>
                  <a:pt x="6830" y="9"/>
                  <a:pt x="6848" y="27"/>
                  <a:pt x="6821" y="45"/>
                </a:cubicBezTo>
                <a:lnTo>
                  <a:pt x="6821" y="45"/>
                </a:lnTo>
                <a:cubicBezTo>
                  <a:pt x="6731" y="45"/>
                  <a:pt x="199" y="45"/>
                  <a:pt x="199" y="45"/>
                </a:cubicBezTo>
                <a:cubicBezTo>
                  <a:pt x="199" y="45"/>
                  <a:pt x="126" y="45"/>
                  <a:pt x="81" y="36"/>
                </a:cubicBezTo>
                <a:cubicBezTo>
                  <a:pt x="0" y="27"/>
                  <a:pt x="36" y="18"/>
                  <a:pt x="81" y="9"/>
                </a:cubicBezTo>
                <a:lnTo>
                  <a:pt x="207" y="0"/>
                </a:lnTo>
                <a:cubicBezTo>
                  <a:pt x="207" y="0"/>
                  <a:pt x="6731" y="0"/>
                  <a:pt x="682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09">
            <a:extLst>
              <a:ext uri="{FF2B5EF4-FFF2-40B4-BE49-F238E27FC236}">
                <a16:creationId xmlns:a16="http://schemas.microsoft.com/office/drawing/2014/main" id="{9480D0C5-6691-C54E-85D0-D3DEC4253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014" y="8101638"/>
            <a:ext cx="17926" cy="8963"/>
          </a:xfrm>
          <a:custGeom>
            <a:avLst/>
            <a:gdLst>
              <a:gd name="T0" fmla="*/ 9 w 19"/>
              <a:gd name="T1" fmla="*/ 0 h 10"/>
              <a:gd name="T2" fmla="*/ 9 w 19"/>
              <a:gd name="T3" fmla="*/ 0 h 10"/>
              <a:gd name="T4" fmla="*/ 0 w 19"/>
              <a:gd name="T5" fmla="*/ 9 h 10"/>
              <a:gd name="T6" fmla="*/ 9 w 19"/>
              <a:gd name="T7" fmla="*/ 9 h 10"/>
              <a:gd name="T8" fmla="*/ 18 w 19"/>
              <a:gd name="T9" fmla="*/ 9 h 10"/>
              <a:gd name="T10" fmla="*/ 9 w 19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  <a:cubicBezTo>
                  <a:pt x="0" y="9"/>
                  <a:pt x="0" y="9"/>
                  <a:pt x="9" y="9"/>
                </a:cubicBezTo>
                <a:lnTo>
                  <a:pt x="18" y="9"/>
                </a:ln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0">
            <a:extLst>
              <a:ext uri="{FF2B5EF4-FFF2-40B4-BE49-F238E27FC236}">
                <a16:creationId xmlns:a16="http://schemas.microsoft.com/office/drawing/2014/main" id="{988ACD97-AA84-0841-AE03-A24F6A841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723" y="9038286"/>
            <a:ext cx="14968457" cy="49299"/>
          </a:xfrm>
          <a:custGeom>
            <a:avLst/>
            <a:gdLst>
              <a:gd name="T0" fmla="*/ 14700 w 14728"/>
              <a:gd name="T1" fmla="*/ 0 h 47"/>
              <a:gd name="T2" fmla="*/ 14700 w 14728"/>
              <a:gd name="T3" fmla="*/ 0 h 47"/>
              <a:gd name="T4" fmla="*/ 14700 w 14728"/>
              <a:gd name="T5" fmla="*/ 0 h 47"/>
              <a:gd name="T6" fmla="*/ 14700 w 14728"/>
              <a:gd name="T7" fmla="*/ 46 h 47"/>
              <a:gd name="T8" fmla="*/ 14700 w 14728"/>
              <a:gd name="T9" fmla="*/ 46 h 47"/>
              <a:gd name="T10" fmla="*/ 199 w 14728"/>
              <a:gd name="T11" fmla="*/ 46 h 47"/>
              <a:gd name="T12" fmla="*/ 81 w 14728"/>
              <a:gd name="T13" fmla="*/ 37 h 47"/>
              <a:gd name="T14" fmla="*/ 81 w 14728"/>
              <a:gd name="T15" fmla="*/ 9 h 47"/>
              <a:gd name="T16" fmla="*/ 208 w 14728"/>
              <a:gd name="T17" fmla="*/ 0 h 47"/>
              <a:gd name="T18" fmla="*/ 14700 w 14728"/>
              <a:gd name="T1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28" h="47">
                <a:moveTo>
                  <a:pt x="14700" y="0"/>
                </a:moveTo>
                <a:lnTo>
                  <a:pt x="14700" y="0"/>
                </a:lnTo>
                <a:lnTo>
                  <a:pt x="14700" y="0"/>
                </a:lnTo>
                <a:cubicBezTo>
                  <a:pt x="14709" y="9"/>
                  <a:pt x="14727" y="28"/>
                  <a:pt x="14700" y="46"/>
                </a:cubicBezTo>
                <a:lnTo>
                  <a:pt x="14700" y="46"/>
                </a:lnTo>
                <a:cubicBezTo>
                  <a:pt x="14501" y="46"/>
                  <a:pt x="199" y="46"/>
                  <a:pt x="199" y="46"/>
                </a:cubicBezTo>
                <a:cubicBezTo>
                  <a:pt x="199" y="46"/>
                  <a:pt x="126" y="46"/>
                  <a:pt x="81" y="37"/>
                </a:cubicBezTo>
                <a:cubicBezTo>
                  <a:pt x="0" y="28"/>
                  <a:pt x="36" y="18"/>
                  <a:pt x="81" y="9"/>
                </a:cubicBezTo>
                <a:lnTo>
                  <a:pt x="208" y="0"/>
                </a:lnTo>
                <a:cubicBezTo>
                  <a:pt x="208" y="0"/>
                  <a:pt x="14501" y="0"/>
                  <a:pt x="1470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1">
            <a:extLst>
              <a:ext uri="{FF2B5EF4-FFF2-40B4-BE49-F238E27FC236}">
                <a16:creationId xmlns:a16="http://schemas.microsoft.com/office/drawing/2014/main" id="{F734356E-51A4-8941-9443-106458C97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96" y="9056212"/>
            <a:ext cx="17926" cy="8963"/>
          </a:xfrm>
          <a:custGeom>
            <a:avLst/>
            <a:gdLst>
              <a:gd name="T0" fmla="*/ 9 w 19"/>
              <a:gd name="T1" fmla="*/ 0 h 11"/>
              <a:gd name="T2" fmla="*/ 9 w 19"/>
              <a:gd name="T3" fmla="*/ 0 h 11"/>
              <a:gd name="T4" fmla="*/ 0 w 19"/>
              <a:gd name="T5" fmla="*/ 10 h 11"/>
              <a:gd name="T6" fmla="*/ 9 w 19"/>
              <a:gd name="T7" fmla="*/ 10 h 11"/>
              <a:gd name="T8" fmla="*/ 18 w 19"/>
              <a:gd name="T9" fmla="*/ 10 h 11"/>
              <a:gd name="T10" fmla="*/ 9 w 19"/>
              <a:gd name="T1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1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10"/>
                </a:cubicBezTo>
                <a:cubicBezTo>
                  <a:pt x="0" y="10"/>
                  <a:pt x="0" y="10"/>
                  <a:pt x="9" y="10"/>
                </a:cubicBezTo>
                <a:lnTo>
                  <a:pt x="18" y="10"/>
                </a:ln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2">
            <a:extLst>
              <a:ext uri="{FF2B5EF4-FFF2-40B4-BE49-F238E27FC236}">
                <a16:creationId xmlns:a16="http://schemas.microsoft.com/office/drawing/2014/main" id="{265EA41E-783B-3847-8D98-96C945BA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5" y="5547141"/>
            <a:ext cx="8237133" cy="44816"/>
          </a:xfrm>
          <a:custGeom>
            <a:avLst/>
            <a:gdLst>
              <a:gd name="T0" fmla="*/ 8077 w 8105"/>
              <a:gd name="T1" fmla="*/ 0 h 46"/>
              <a:gd name="T2" fmla="*/ 8077 w 8105"/>
              <a:gd name="T3" fmla="*/ 0 h 46"/>
              <a:gd name="T4" fmla="*/ 8086 w 8105"/>
              <a:gd name="T5" fmla="*/ 0 h 46"/>
              <a:gd name="T6" fmla="*/ 8086 w 8105"/>
              <a:gd name="T7" fmla="*/ 45 h 46"/>
              <a:gd name="T8" fmla="*/ 8077 w 8105"/>
              <a:gd name="T9" fmla="*/ 45 h 46"/>
              <a:gd name="T10" fmla="*/ 199 w 8105"/>
              <a:gd name="T11" fmla="*/ 45 h 46"/>
              <a:gd name="T12" fmla="*/ 81 w 8105"/>
              <a:gd name="T13" fmla="*/ 36 h 46"/>
              <a:gd name="T14" fmla="*/ 81 w 8105"/>
              <a:gd name="T15" fmla="*/ 9 h 46"/>
              <a:gd name="T16" fmla="*/ 207 w 8105"/>
              <a:gd name="T17" fmla="*/ 0 h 46"/>
              <a:gd name="T18" fmla="*/ 8077 w 8105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05" h="46">
                <a:moveTo>
                  <a:pt x="8077" y="0"/>
                </a:moveTo>
                <a:lnTo>
                  <a:pt x="8077" y="0"/>
                </a:lnTo>
                <a:cubicBezTo>
                  <a:pt x="8077" y="0"/>
                  <a:pt x="8077" y="0"/>
                  <a:pt x="8086" y="0"/>
                </a:cubicBezTo>
                <a:cubicBezTo>
                  <a:pt x="8095" y="9"/>
                  <a:pt x="8104" y="27"/>
                  <a:pt x="8086" y="45"/>
                </a:cubicBezTo>
                <a:cubicBezTo>
                  <a:pt x="8077" y="45"/>
                  <a:pt x="8077" y="45"/>
                  <a:pt x="8077" y="45"/>
                </a:cubicBezTo>
                <a:cubicBezTo>
                  <a:pt x="7968" y="45"/>
                  <a:pt x="199" y="45"/>
                  <a:pt x="199" y="45"/>
                </a:cubicBezTo>
                <a:cubicBezTo>
                  <a:pt x="199" y="45"/>
                  <a:pt x="126" y="45"/>
                  <a:pt x="81" y="36"/>
                </a:cubicBezTo>
                <a:cubicBezTo>
                  <a:pt x="0" y="27"/>
                  <a:pt x="36" y="18"/>
                  <a:pt x="81" y="9"/>
                </a:cubicBezTo>
                <a:lnTo>
                  <a:pt x="207" y="0"/>
                </a:lnTo>
                <a:cubicBezTo>
                  <a:pt x="207" y="0"/>
                  <a:pt x="7968" y="0"/>
                  <a:pt x="8077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3">
            <a:extLst>
              <a:ext uri="{FF2B5EF4-FFF2-40B4-BE49-F238E27FC236}">
                <a16:creationId xmlns:a16="http://schemas.microsoft.com/office/drawing/2014/main" id="{6DDCECAD-B7AC-A640-9D7A-03941084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014" y="5565067"/>
            <a:ext cx="17926" cy="8963"/>
          </a:xfrm>
          <a:custGeom>
            <a:avLst/>
            <a:gdLst>
              <a:gd name="T0" fmla="*/ 9 w 19"/>
              <a:gd name="T1" fmla="*/ 0 h 10"/>
              <a:gd name="T2" fmla="*/ 9 w 19"/>
              <a:gd name="T3" fmla="*/ 0 h 10"/>
              <a:gd name="T4" fmla="*/ 0 w 19"/>
              <a:gd name="T5" fmla="*/ 9 h 10"/>
              <a:gd name="T6" fmla="*/ 9 w 19"/>
              <a:gd name="T7" fmla="*/ 9 h 10"/>
              <a:gd name="T8" fmla="*/ 18 w 19"/>
              <a:gd name="T9" fmla="*/ 9 h 10"/>
              <a:gd name="T10" fmla="*/ 9 w 19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  <a:cubicBezTo>
                  <a:pt x="0" y="9"/>
                  <a:pt x="0" y="9"/>
                  <a:pt x="9" y="9"/>
                </a:cubicBezTo>
                <a:lnTo>
                  <a:pt x="18" y="9"/>
                </a:ln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4">
            <a:extLst>
              <a:ext uri="{FF2B5EF4-FFF2-40B4-BE49-F238E27FC236}">
                <a16:creationId xmlns:a16="http://schemas.microsoft.com/office/drawing/2014/main" id="{19C38DFB-FC64-BD4C-B891-333E3F8D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188" y="9378885"/>
            <a:ext cx="1653702" cy="1460993"/>
          </a:xfrm>
          <a:custGeom>
            <a:avLst/>
            <a:gdLst>
              <a:gd name="T0" fmla="*/ 316 w 1627"/>
              <a:gd name="T1" fmla="*/ 144 h 1437"/>
              <a:gd name="T2" fmla="*/ 316 w 1627"/>
              <a:gd name="T3" fmla="*/ 144 h 1437"/>
              <a:gd name="T4" fmla="*/ 27 w 1627"/>
              <a:gd name="T5" fmla="*/ 650 h 1437"/>
              <a:gd name="T6" fmla="*/ 27 w 1627"/>
              <a:gd name="T7" fmla="*/ 786 h 1437"/>
              <a:gd name="T8" fmla="*/ 361 w 1627"/>
              <a:gd name="T9" fmla="*/ 1364 h 1437"/>
              <a:gd name="T10" fmla="*/ 479 w 1627"/>
              <a:gd name="T11" fmla="*/ 1436 h 1437"/>
              <a:gd name="T12" fmla="*/ 1147 w 1627"/>
              <a:gd name="T13" fmla="*/ 1436 h 1437"/>
              <a:gd name="T14" fmla="*/ 1256 w 1627"/>
              <a:gd name="T15" fmla="*/ 1382 h 1437"/>
              <a:gd name="T16" fmla="*/ 813 w 1627"/>
              <a:gd name="T17" fmla="*/ 939 h 1437"/>
              <a:gd name="T18" fmla="*/ 741 w 1627"/>
              <a:gd name="T19" fmla="*/ 849 h 1437"/>
              <a:gd name="T20" fmla="*/ 704 w 1627"/>
              <a:gd name="T21" fmla="*/ 804 h 1437"/>
              <a:gd name="T22" fmla="*/ 677 w 1627"/>
              <a:gd name="T23" fmla="*/ 759 h 1437"/>
              <a:gd name="T24" fmla="*/ 605 w 1627"/>
              <a:gd name="T25" fmla="*/ 659 h 1437"/>
              <a:gd name="T26" fmla="*/ 542 w 1627"/>
              <a:gd name="T27" fmla="*/ 560 h 1437"/>
              <a:gd name="T28" fmla="*/ 515 w 1627"/>
              <a:gd name="T29" fmla="*/ 515 h 1437"/>
              <a:gd name="T30" fmla="*/ 479 w 1627"/>
              <a:gd name="T31" fmla="*/ 461 h 1437"/>
              <a:gd name="T32" fmla="*/ 424 w 1627"/>
              <a:gd name="T33" fmla="*/ 361 h 1437"/>
              <a:gd name="T34" fmla="*/ 316 w 1627"/>
              <a:gd name="T35" fmla="*/ 144 h 1437"/>
              <a:gd name="T36" fmla="*/ 316 w 1627"/>
              <a:gd name="T37" fmla="*/ 144 h 1437"/>
              <a:gd name="T38" fmla="*/ 1147 w 1627"/>
              <a:gd name="T39" fmla="*/ 0 h 1437"/>
              <a:gd name="T40" fmla="*/ 1147 w 1627"/>
              <a:gd name="T41" fmla="*/ 0 h 1437"/>
              <a:gd name="T42" fmla="*/ 578 w 1627"/>
              <a:gd name="T43" fmla="*/ 0 h 1437"/>
              <a:gd name="T44" fmla="*/ 687 w 1627"/>
              <a:gd name="T45" fmla="*/ 208 h 1437"/>
              <a:gd name="T46" fmla="*/ 713 w 1627"/>
              <a:gd name="T47" fmla="*/ 253 h 1437"/>
              <a:gd name="T48" fmla="*/ 732 w 1627"/>
              <a:gd name="T49" fmla="*/ 307 h 1437"/>
              <a:gd name="T50" fmla="*/ 795 w 1627"/>
              <a:gd name="T51" fmla="*/ 397 h 1437"/>
              <a:gd name="T52" fmla="*/ 849 w 1627"/>
              <a:gd name="T53" fmla="*/ 478 h 1437"/>
              <a:gd name="T54" fmla="*/ 912 w 1627"/>
              <a:gd name="T55" fmla="*/ 569 h 1437"/>
              <a:gd name="T56" fmla="*/ 939 w 1627"/>
              <a:gd name="T57" fmla="*/ 614 h 1437"/>
              <a:gd name="T58" fmla="*/ 976 w 1627"/>
              <a:gd name="T59" fmla="*/ 650 h 1437"/>
              <a:gd name="T60" fmla="*/ 1039 w 1627"/>
              <a:gd name="T61" fmla="*/ 741 h 1437"/>
              <a:gd name="T62" fmla="*/ 1102 w 1627"/>
              <a:gd name="T63" fmla="*/ 813 h 1437"/>
              <a:gd name="T64" fmla="*/ 1138 w 1627"/>
              <a:gd name="T65" fmla="*/ 858 h 1437"/>
              <a:gd name="T66" fmla="*/ 1174 w 1627"/>
              <a:gd name="T67" fmla="*/ 894 h 1437"/>
              <a:gd name="T68" fmla="*/ 1247 w 1627"/>
              <a:gd name="T69" fmla="*/ 967 h 1437"/>
              <a:gd name="T70" fmla="*/ 1328 w 1627"/>
              <a:gd name="T71" fmla="*/ 1039 h 1437"/>
              <a:gd name="T72" fmla="*/ 1364 w 1627"/>
              <a:gd name="T73" fmla="*/ 1075 h 1437"/>
              <a:gd name="T74" fmla="*/ 1400 w 1627"/>
              <a:gd name="T75" fmla="*/ 1111 h 1437"/>
              <a:gd name="T76" fmla="*/ 1409 w 1627"/>
              <a:gd name="T77" fmla="*/ 1120 h 1437"/>
              <a:gd name="T78" fmla="*/ 1599 w 1627"/>
              <a:gd name="T79" fmla="*/ 786 h 1437"/>
              <a:gd name="T80" fmla="*/ 1599 w 1627"/>
              <a:gd name="T81" fmla="*/ 650 h 1437"/>
              <a:gd name="T82" fmla="*/ 1265 w 1627"/>
              <a:gd name="T83" fmla="*/ 72 h 1437"/>
              <a:gd name="T84" fmla="*/ 1147 w 1627"/>
              <a:gd name="T85" fmla="*/ 0 h 1437"/>
              <a:gd name="T86" fmla="*/ 316 w 1627"/>
              <a:gd name="T87" fmla="*/ 144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27" h="1437">
                <a:moveTo>
                  <a:pt x="316" y="144"/>
                </a:moveTo>
                <a:lnTo>
                  <a:pt x="316" y="144"/>
                </a:lnTo>
                <a:cubicBezTo>
                  <a:pt x="27" y="650"/>
                  <a:pt x="27" y="650"/>
                  <a:pt x="27" y="650"/>
                </a:cubicBezTo>
                <a:cubicBezTo>
                  <a:pt x="0" y="695"/>
                  <a:pt x="0" y="750"/>
                  <a:pt x="27" y="786"/>
                </a:cubicBezTo>
                <a:cubicBezTo>
                  <a:pt x="361" y="1364"/>
                  <a:pt x="361" y="1364"/>
                  <a:pt x="361" y="1364"/>
                </a:cubicBezTo>
                <a:cubicBezTo>
                  <a:pt x="379" y="1409"/>
                  <a:pt x="424" y="1436"/>
                  <a:pt x="479" y="1436"/>
                </a:cubicBezTo>
                <a:cubicBezTo>
                  <a:pt x="1147" y="1436"/>
                  <a:pt x="1147" y="1436"/>
                  <a:pt x="1147" y="1436"/>
                </a:cubicBezTo>
                <a:cubicBezTo>
                  <a:pt x="1193" y="1436"/>
                  <a:pt x="1229" y="1418"/>
                  <a:pt x="1256" y="1382"/>
                </a:cubicBezTo>
                <a:cubicBezTo>
                  <a:pt x="1093" y="1247"/>
                  <a:pt x="948" y="1102"/>
                  <a:pt x="813" y="939"/>
                </a:cubicBezTo>
                <a:cubicBezTo>
                  <a:pt x="795" y="912"/>
                  <a:pt x="768" y="876"/>
                  <a:pt x="741" y="849"/>
                </a:cubicBezTo>
                <a:cubicBezTo>
                  <a:pt x="704" y="804"/>
                  <a:pt x="704" y="804"/>
                  <a:pt x="704" y="804"/>
                </a:cubicBezTo>
                <a:cubicBezTo>
                  <a:pt x="677" y="759"/>
                  <a:pt x="677" y="759"/>
                  <a:pt x="677" y="759"/>
                </a:cubicBezTo>
                <a:cubicBezTo>
                  <a:pt x="605" y="659"/>
                  <a:pt x="605" y="659"/>
                  <a:pt x="605" y="659"/>
                </a:cubicBezTo>
                <a:cubicBezTo>
                  <a:pt x="542" y="560"/>
                  <a:pt x="542" y="560"/>
                  <a:pt x="542" y="560"/>
                </a:cubicBezTo>
                <a:cubicBezTo>
                  <a:pt x="533" y="542"/>
                  <a:pt x="524" y="524"/>
                  <a:pt x="515" y="515"/>
                </a:cubicBezTo>
                <a:cubicBezTo>
                  <a:pt x="479" y="461"/>
                  <a:pt x="479" y="461"/>
                  <a:pt x="479" y="461"/>
                </a:cubicBezTo>
                <a:cubicBezTo>
                  <a:pt x="460" y="424"/>
                  <a:pt x="442" y="397"/>
                  <a:pt x="424" y="361"/>
                </a:cubicBezTo>
                <a:cubicBezTo>
                  <a:pt x="388" y="289"/>
                  <a:pt x="352" y="217"/>
                  <a:pt x="316" y="144"/>
                </a:cubicBezTo>
                <a:lnTo>
                  <a:pt x="316" y="144"/>
                </a:lnTo>
                <a:lnTo>
                  <a:pt x="1147" y="0"/>
                </a:lnTo>
                <a:lnTo>
                  <a:pt x="1147" y="0"/>
                </a:lnTo>
                <a:cubicBezTo>
                  <a:pt x="578" y="0"/>
                  <a:pt x="578" y="0"/>
                  <a:pt x="578" y="0"/>
                </a:cubicBezTo>
                <a:cubicBezTo>
                  <a:pt x="614" y="72"/>
                  <a:pt x="650" y="144"/>
                  <a:pt x="687" y="208"/>
                </a:cubicBezTo>
                <a:cubicBezTo>
                  <a:pt x="695" y="225"/>
                  <a:pt x="704" y="244"/>
                  <a:pt x="713" y="253"/>
                </a:cubicBezTo>
                <a:cubicBezTo>
                  <a:pt x="732" y="307"/>
                  <a:pt x="732" y="307"/>
                  <a:pt x="732" y="307"/>
                </a:cubicBezTo>
                <a:cubicBezTo>
                  <a:pt x="750" y="334"/>
                  <a:pt x="768" y="361"/>
                  <a:pt x="795" y="397"/>
                </a:cubicBezTo>
                <a:cubicBezTo>
                  <a:pt x="849" y="478"/>
                  <a:pt x="849" y="478"/>
                  <a:pt x="849" y="478"/>
                </a:cubicBezTo>
                <a:cubicBezTo>
                  <a:pt x="867" y="515"/>
                  <a:pt x="885" y="542"/>
                  <a:pt x="912" y="569"/>
                </a:cubicBezTo>
                <a:cubicBezTo>
                  <a:pt x="939" y="614"/>
                  <a:pt x="939" y="614"/>
                  <a:pt x="939" y="614"/>
                </a:cubicBezTo>
                <a:cubicBezTo>
                  <a:pt x="948" y="623"/>
                  <a:pt x="957" y="641"/>
                  <a:pt x="976" y="650"/>
                </a:cubicBezTo>
                <a:cubicBezTo>
                  <a:pt x="1039" y="741"/>
                  <a:pt x="1039" y="741"/>
                  <a:pt x="1039" y="741"/>
                </a:cubicBezTo>
                <a:cubicBezTo>
                  <a:pt x="1057" y="768"/>
                  <a:pt x="1084" y="786"/>
                  <a:pt x="1102" y="813"/>
                </a:cubicBezTo>
                <a:cubicBezTo>
                  <a:pt x="1138" y="858"/>
                  <a:pt x="1138" y="858"/>
                  <a:pt x="1138" y="858"/>
                </a:cubicBezTo>
                <a:cubicBezTo>
                  <a:pt x="1156" y="867"/>
                  <a:pt x="1165" y="885"/>
                  <a:pt x="1174" y="894"/>
                </a:cubicBezTo>
                <a:cubicBezTo>
                  <a:pt x="1247" y="967"/>
                  <a:pt x="1247" y="967"/>
                  <a:pt x="1247" y="967"/>
                </a:cubicBezTo>
                <a:cubicBezTo>
                  <a:pt x="1328" y="1039"/>
                  <a:pt x="1328" y="1039"/>
                  <a:pt x="1328" y="1039"/>
                </a:cubicBezTo>
                <a:cubicBezTo>
                  <a:pt x="1364" y="1075"/>
                  <a:pt x="1364" y="1075"/>
                  <a:pt x="1364" y="1075"/>
                </a:cubicBezTo>
                <a:cubicBezTo>
                  <a:pt x="1400" y="1111"/>
                  <a:pt x="1400" y="1111"/>
                  <a:pt x="1400" y="1111"/>
                </a:cubicBezTo>
                <a:cubicBezTo>
                  <a:pt x="1409" y="1120"/>
                  <a:pt x="1409" y="1120"/>
                  <a:pt x="1409" y="1120"/>
                </a:cubicBezTo>
                <a:cubicBezTo>
                  <a:pt x="1599" y="786"/>
                  <a:pt x="1599" y="786"/>
                  <a:pt x="1599" y="786"/>
                </a:cubicBezTo>
                <a:cubicBezTo>
                  <a:pt x="1626" y="750"/>
                  <a:pt x="1626" y="695"/>
                  <a:pt x="1599" y="650"/>
                </a:cubicBezTo>
                <a:cubicBezTo>
                  <a:pt x="1265" y="72"/>
                  <a:pt x="1265" y="72"/>
                  <a:pt x="1265" y="72"/>
                </a:cubicBezTo>
                <a:cubicBezTo>
                  <a:pt x="1238" y="27"/>
                  <a:pt x="1193" y="0"/>
                  <a:pt x="1147" y="0"/>
                </a:cubicBezTo>
                <a:lnTo>
                  <a:pt x="316" y="1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5">
            <a:extLst>
              <a:ext uri="{FF2B5EF4-FFF2-40B4-BE49-F238E27FC236}">
                <a16:creationId xmlns:a16="http://schemas.microsoft.com/office/drawing/2014/main" id="{0EE12F8B-FBD8-2948-AD1C-67086E9F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861" y="9378885"/>
            <a:ext cx="1111430" cy="1407214"/>
          </a:xfrm>
          <a:custGeom>
            <a:avLst/>
            <a:gdLst>
              <a:gd name="T0" fmla="*/ 262 w 1094"/>
              <a:gd name="T1" fmla="*/ 0 h 1383"/>
              <a:gd name="T2" fmla="*/ 262 w 1094"/>
              <a:gd name="T3" fmla="*/ 0 h 1383"/>
              <a:gd name="T4" fmla="*/ 163 w 1094"/>
              <a:gd name="T5" fmla="*/ 0 h 1383"/>
              <a:gd name="T6" fmla="*/ 45 w 1094"/>
              <a:gd name="T7" fmla="*/ 72 h 1383"/>
              <a:gd name="T8" fmla="*/ 0 w 1094"/>
              <a:gd name="T9" fmla="*/ 144 h 1383"/>
              <a:gd name="T10" fmla="*/ 0 w 1094"/>
              <a:gd name="T11" fmla="*/ 144 h 1383"/>
              <a:gd name="T12" fmla="*/ 108 w 1094"/>
              <a:gd name="T13" fmla="*/ 361 h 1383"/>
              <a:gd name="T14" fmla="*/ 163 w 1094"/>
              <a:gd name="T15" fmla="*/ 461 h 1383"/>
              <a:gd name="T16" fmla="*/ 199 w 1094"/>
              <a:gd name="T17" fmla="*/ 515 h 1383"/>
              <a:gd name="T18" fmla="*/ 226 w 1094"/>
              <a:gd name="T19" fmla="*/ 560 h 1383"/>
              <a:gd name="T20" fmla="*/ 289 w 1094"/>
              <a:gd name="T21" fmla="*/ 659 h 1383"/>
              <a:gd name="T22" fmla="*/ 361 w 1094"/>
              <a:gd name="T23" fmla="*/ 759 h 1383"/>
              <a:gd name="T24" fmla="*/ 388 w 1094"/>
              <a:gd name="T25" fmla="*/ 804 h 1383"/>
              <a:gd name="T26" fmla="*/ 425 w 1094"/>
              <a:gd name="T27" fmla="*/ 849 h 1383"/>
              <a:gd name="T28" fmla="*/ 497 w 1094"/>
              <a:gd name="T29" fmla="*/ 939 h 1383"/>
              <a:gd name="T30" fmla="*/ 940 w 1094"/>
              <a:gd name="T31" fmla="*/ 1382 h 1383"/>
              <a:gd name="T32" fmla="*/ 949 w 1094"/>
              <a:gd name="T33" fmla="*/ 1364 h 1383"/>
              <a:gd name="T34" fmla="*/ 1093 w 1094"/>
              <a:gd name="T35" fmla="*/ 1120 h 1383"/>
              <a:gd name="T36" fmla="*/ 1084 w 1094"/>
              <a:gd name="T37" fmla="*/ 1111 h 1383"/>
              <a:gd name="T38" fmla="*/ 1048 w 1094"/>
              <a:gd name="T39" fmla="*/ 1075 h 1383"/>
              <a:gd name="T40" fmla="*/ 1012 w 1094"/>
              <a:gd name="T41" fmla="*/ 1039 h 1383"/>
              <a:gd name="T42" fmla="*/ 931 w 1094"/>
              <a:gd name="T43" fmla="*/ 967 h 1383"/>
              <a:gd name="T44" fmla="*/ 858 w 1094"/>
              <a:gd name="T45" fmla="*/ 894 h 1383"/>
              <a:gd name="T46" fmla="*/ 822 w 1094"/>
              <a:gd name="T47" fmla="*/ 858 h 1383"/>
              <a:gd name="T48" fmla="*/ 786 w 1094"/>
              <a:gd name="T49" fmla="*/ 813 h 1383"/>
              <a:gd name="T50" fmla="*/ 723 w 1094"/>
              <a:gd name="T51" fmla="*/ 741 h 1383"/>
              <a:gd name="T52" fmla="*/ 660 w 1094"/>
              <a:gd name="T53" fmla="*/ 650 h 1383"/>
              <a:gd name="T54" fmla="*/ 623 w 1094"/>
              <a:gd name="T55" fmla="*/ 614 h 1383"/>
              <a:gd name="T56" fmla="*/ 596 w 1094"/>
              <a:gd name="T57" fmla="*/ 569 h 1383"/>
              <a:gd name="T58" fmla="*/ 533 w 1094"/>
              <a:gd name="T59" fmla="*/ 478 h 1383"/>
              <a:gd name="T60" fmla="*/ 479 w 1094"/>
              <a:gd name="T61" fmla="*/ 397 h 1383"/>
              <a:gd name="T62" fmla="*/ 416 w 1094"/>
              <a:gd name="T63" fmla="*/ 307 h 1383"/>
              <a:gd name="T64" fmla="*/ 397 w 1094"/>
              <a:gd name="T65" fmla="*/ 253 h 1383"/>
              <a:gd name="T66" fmla="*/ 371 w 1094"/>
              <a:gd name="T67" fmla="*/ 208 h 1383"/>
              <a:gd name="T68" fmla="*/ 262 w 1094"/>
              <a:gd name="T69" fmla="*/ 0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94" h="1383">
                <a:moveTo>
                  <a:pt x="262" y="0"/>
                </a:moveTo>
                <a:lnTo>
                  <a:pt x="262" y="0"/>
                </a:lnTo>
                <a:cubicBezTo>
                  <a:pt x="163" y="0"/>
                  <a:pt x="163" y="0"/>
                  <a:pt x="163" y="0"/>
                </a:cubicBezTo>
                <a:cubicBezTo>
                  <a:pt x="108" y="0"/>
                  <a:pt x="63" y="27"/>
                  <a:pt x="45" y="72"/>
                </a:cubicBezTo>
                <a:cubicBezTo>
                  <a:pt x="0" y="144"/>
                  <a:pt x="0" y="144"/>
                  <a:pt x="0" y="144"/>
                </a:cubicBezTo>
                <a:lnTo>
                  <a:pt x="0" y="144"/>
                </a:lnTo>
                <a:cubicBezTo>
                  <a:pt x="36" y="217"/>
                  <a:pt x="72" y="289"/>
                  <a:pt x="108" y="361"/>
                </a:cubicBezTo>
                <a:cubicBezTo>
                  <a:pt x="126" y="397"/>
                  <a:pt x="144" y="424"/>
                  <a:pt x="163" y="461"/>
                </a:cubicBezTo>
                <a:cubicBezTo>
                  <a:pt x="199" y="515"/>
                  <a:pt x="199" y="515"/>
                  <a:pt x="199" y="515"/>
                </a:cubicBezTo>
                <a:cubicBezTo>
                  <a:pt x="208" y="524"/>
                  <a:pt x="217" y="542"/>
                  <a:pt x="226" y="560"/>
                </a:cubicBezTo>
                <a:cubicBezTo>
                  <a:pt x="289" y="659"/>
                  <a:pt x="289" y="659"/>
                  <a:pt x="289" y="659"/>
                </a:cubicBezTo>
                <a:cubicBezTo>
                  <a:pt x="361" y="759"/>
                  <a:pt x="361" y="759"/>
                  <a:pt x="361" y="759"/>
                </a:cubicBezTo>
                <a:cubicBezTo>
                  <a:pt x="388" y="804"/>
                  <a:pt x="388" y="804"/>
                  <a:pt x="388" y="804"/>
                </a:cubicBezTo>
                <a:cubicBezTo>
                  <a:pt x="425" y="849"/>
                  <a:pt x="425" y="849"/>
                  <a:pt x="425" y="849"/>
                </a:cubicBezTo>
                <a:cubicBezTo>
                  <a:pt x="452" y="876"/>
                  <a:pt x="479" y="912"/>
                  <a:pt x="497" y="939"/>
                </a:cubicBezTo>
                <a:cubicBezTo>
                  <a:pt x="632" y="1102"/>
                  <a:pt x="777" y="1247"/>
                  <a:pt x="940" y="1382"/>
                </a:cubicBezTo>
                <a:cubicBezTo>
                  <a:pt x="940" y="1373"/>
                  <a:pt x="949" y="1373"/>
                  <a:pt x="949" y="1364"/>
                </a:cubicBezTo>
                <a:cubicBezTo>
                  <a:pt x="1093" y="1120"/>
                  <a:pt x="1093" y="1120"/>
                  <a:pt x="1093" y="1120"/>
                </a:cubicBezTo>
                <a:cubicBezTo>
                  <a:pt x="1084" y="1111"/>
                  <a:pt x="1084" y="1111"/>
                  <a:pt x="1084" y="1111"/>
                </a:cubicBezTo>
                <a:cubicBezTo>
                  <a:pt x="1048" y="1075"/>
                  <a:pt x="1048" y="1075"/>
                  <a:pt x="1048" y="1075"/>
                </a:cubicBezTo>
                <a:cubicBezTo>
                  <a:pt x="1012" y="1039"/>
                  <a:pt x="1012" y="1039"/>
                  <a:pt x="1012" y="1039"/>
                </a:cubicBezTo>
                <a:cubicBezTo>
                  <a:pt x="931" y="967"/>
                  <a:pt x="931" y="967"/>
                  <a:pt x="931" y="967"/>
                </a:cubicBezTo>
                <a:cubicBezTo>
                  <a:pt x="858" y="894"/>
                  <a:pt x="858" y="894"/>
                  <a:pt x="858" y="894"/>
                </a:cubicBezTo>
                <a:cubicBezTo>
                  <a:pt x="849" y="885"/>
                  <a:pt x="840" y="867"/>
                  <a:pt x="822" y="858"/>
                </a:cubicBezTo>
                <a:cubicBezTo>
                  <a:pt x="786" y="813"/>
                  <a:pt x="786" y="813"/>
                  <a:pt x="786" y="813"/>
                </a:cubicBezTo>
                <a:cubicBezTo>
                  <a:pt x="768" y="786"/>
                  <a:pt x="741" y="768"/>
                  <a:pt x="723" y="741"/>
                </a:cubicBezTo>
                <a:cubicBezTo>
                  <a:pt x="660" y="650"/>
                  <a:pt x="660" y="650"/>
                  <a:pt x="660" y="650"/>
                </a:cubicBezTo>
                <a:cubicBezTo>
                  <a:pt x="641" y="641"/>
                  <a:pt x="632" y="623"/>
                  <a:pt x="623" y="614"/>
                </a:cubicBezTo>
                <a:cubicBezTo>
                  <a:pt x="596" y="569"/>
                  <a:pt x="596" y="569"/>
                  <a:pt x="596" y="569"/>
                </a:cubicBezTo>
                <a:cubicBezTo>
                  <a:pt x="569" y="542"/>
                  <a:pt x="551" y="515"/>
                  <a:pt x="533" y="478"/>
                </a:cubicBezTo>
                <a:cubicBezTo>
                  <a:pt x="479" y="397"/>
                  <a:pt x="479" y="397"/>
                  <a:pt x="479" y="397"/>
                </a:cubicBezTo>
                <a:cubicBezTo>
                  <a:pt x="452" y="361"/>
                  <a:pt x="434" y="334"/>
                  <a:pt x="416" y="307"/>
                </a:cubicBezTo>
                <a:cubicBezTo>
                  <a:pt x="397" y="253"/>
                  <a:pt x="397" y="253"/>
                  <a:pt x="397" y="253"/>
                </a:cubicBezTo>
                <a:cubicBezTo>
                  <a:pt x="388" y="244"/>
                  <a:pt x="379" y="225"/>
                  <a:pt x="371" y="208"/>
                </a:cubicBezTo>
                <a:cubicBezTo>
                  <a:pt x="334" y="144"/>
                  <a:pt x="298" y="72"/>
                  <a:pt x="26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6">
            <a:extLst>
              <a:ext uri="{FF2B5EF4-FFF2-40B4-BE49-F238E27FC236}">
                <a16:creationId xmlns:a16="http://schemas.microsoft.com/office/drawing/2014/main" id="{8AF9AC39-0DFF-3543-B24A-11CA94A7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624" y="6340378"/>
            <a:ext cx="1644736" cy="1460993"/>
          </a:xfrm>
          <a:custGeom>
            <a:avLst/>
            <a:gdLst>
              <a:gd name="T0" fmla="*/ 1238 w 1618"/>
              <a:gd name="T1" fmla="*/ 45 h 1437"/>
              <a:gd name="T2" fmla="*/ 1238 w 1618"/>
              <a:gd name="T3" fmla="*/ 45 h 1437"/>
              <a:gd name="T4" fmla="*/ 1066 w 1618"/>
              <a:gd name="T5" fmla="*/ 325 h 1437"/>
              <a:gd name="T6" fmla="*/ 895 w 1618"/>
              <a:gd name="T7" fmla="*/ 713 h 1437"/>
              <a:gd name="T8" fmla="*/ 885 w 1618"/>
              <a:gd name="T9" fmla="*/ 767 h 1437"/>
              <a:gd name="T10" fmla="*/ 876 w 1618"/>
              <a:gd name="T11" fmla="*/ 794 h 1437"/>
              <a:gd name="T12" fmla="*/ 867 w 1618"/>
              <a:gd name="T13" fmla="*/ 821 h 1437"/>
              <a:gd name="T14" fmla="*/ 840 w 1618"/>
              <a:gd name="T15" fmla="*/ 921 h 1437"/>
              <a:gd name="T16" fmla="*/ 813 w 1618"/>
              <a:gd name="T17" fmla="*/ 1029 h 1437"/>
              <a:gd name="T18" fmla="*/ 813 w 1618"/>
              <a:gd name="T19" fmla="*/ 1047 h 1437"/>
              <a:gd name="T20" fmla="*/ 804 w 1618"/>
              <a:gd name="T21" fmla="*/ 1074 h 1437"/>
              <a:gd name="T22" fmla="*/ 795 w 1618"/>
              <a:gd name="T23" fmla="*/ 1129 h 1437"/>
              <a:gd name="T24" fmla="*/ 786 w 1618"/>
              <a:gd name="T25" fmla="*/ 1183 h 1437"/>
              <a:gd name="T26" fmla="*/ 786 w 1618"/>
              <a:gd name="T27" fmla="*/ 1210 h 1437"/>
              <a:gd name="T28" fmla="*/ 786 w 1618"/>
              <a:gd name="T29" fmla="*/ 1237 h 1437"/>
              <a:gd name="T30" fmla="*/ 768 w 1618"/>
              <a:gd name="T31" fmla="*/ 1345 h 1437"/>
              <a:gd name="T32" fmla="*/ 759 w 1618"/>
              <a:gd name="T33" fmla="*/ 1436 h 1437"/>
              <a:gd name="T34" fmla="*/ 1138 w 1618"/>
              <a:gd name="T35" fmla="*/ 1436 h 1437"/>
              <a:gd name="T36" fmla="*/ 1265 w 1618"/>
              <a:gd name="T37" fmla="*/ 1363 h 1437"/>
              <a:gd name="T38" fmla="*/ 1599 w 1618"/>
              <a:gd name="T39" fmla="*/ 785 h 1437"/>
              <a:gd name="T40" fmla="*/ 1599 w 1618"/>
              <a:gd name="T41" fmla="*/ 650 h 1437"/>
              <a:gd name="T42" fmla="*/ 1265 w 1618"/>
              <a:gd name="T43" fmla="*/ 72 h 1437"/>
              <a:gd name="T44" fmla="*/ 1238 w 1618"/>
              <a:gd name="T45" fmla="*/ 45 h 1437"/>
              <a:gd name="T46" fmla="*/ 903 w 1618"/>
              <a:gd name="T47" fmla="*/ 0 h 1437"/>
              <a:gd name="T48" fmla="*/ 903 w 1618"/>
              <a:gd name="T49" fmla="*/ 0 h 1437"/>
              <a:gd name="T50" fmla="*/ 470 w 1618"/>
              <a:gd name="T51" fmla="*/ 0 h 1437"/>
              <a:gd name="T52" fmla="*/ 352 w 1618"/>
              <a:gd name="T53" fmla="*/ 72 h 1437"/>
              <a:gd name="T54" fmla="*/ 18 w 1618"/>
              <a:gd name="T55" fmla="*/ 650 h 1437"/>
              <a:gd name="T56" fmla="*/ 0 w 1618"/>
              <a:gd name="T57" fmla="*/ 713 h 1437"/>
              <a:gd name="T58" fmla="*/ 0 w 1618"/>
              <a:gd name="T59" fmla="*/ 722 h 1437"/>
              <a:gd name="T60" fmla="*/ 18 w 1618"/>
              <a:gd name="T61" fmla="*/ 785 h 1437"/>
              <a:gd name="T62" fmla="*/ 352 w 1618"/>
              <a:gd name="T63" fmla="*/ 1363 h 1437"/>
              <a:gd name="T64" fmla="*/ 461 w 1618"/>
              <a:gd name="T65" fmla="*/ 1436 h 1437"/>
              <a:gd name="T66" fmla="*/ 461 w 1618"/>
              <a:gd name="T67" fmla="*/ 1408 h 1437"/>
              <a:gd name="T68" fmla="*/ 470 w 1618"/>
              <a:gd name="T69" fmla="*/ 1354 h 1437"/>
              <a:gd name="T70" fmla="*/ 470 w 1618"/>
              <a:gd name="T71" fmla="*/ 1291 h 1437"/>
              <a:gd name="T72" fmla="*/ 488 w 1618"/>
              <a:gd name="T73" fmla="*/ 1174 h 1437"/>
              <a:gd name="T74" fmla="*/ 506 w 1618"/>
              <a:gd name="T75" fmla="*/ 1056 h 1437"/>
              <a:gd name="T76" fmla="*/ 515 w 1618"/>
              <a:gd name="T77" fmla="*/ 1002 h 1437"/>
              <a:gd name="T78" fmla="*/ 533 w 1618"/>
              <a:gd name="T79" fmla="*/ 939 h 1437"/>
              <a:gd name="T80" fmla="*/ 542 w 1618"/>
              <a:gd name="T81" fmla="*/ 885 h 1437"/>
              <a:gd name="T82" fmla="*/ 551 w 1618"/>
              <a:gd name="T83" fmla="*/ 821 h 1437"/>
              <a:gd name="T84" fmla="*/ 587 w 1618"/>
              <a:gd name="T85" fmla="*/ 704 h 1437"/>
              <a:gd name="T86" fmla="*/ 623 w 1618"/>
              <a:gd name="T87" fmla="*/ 595 h 1437"/>
              <a:gd name="T88" fmla="*/ 632 w 1618"/>
              <a:gd name="T89" fmla="*/ 568 h 1437"/>
              <a:gd name="T90" fmla="*/ 642 w 1618"/>
              <a:gd name="T91" fmla="*/ 541 h 1437"/>
              <a:gd name="T92" fmla="*/ 668 w 1618"/>
              <a:gd name="T93" fmla="*/ 478 h 1437"/>
              <a:gd name="T94" fmla="*/ 687 w 1618"/>
              <a:gd name="T95" fmla="*/ 425 h 1437"/>
              <a:gd name="T96" fmla="*/ 714 w 1618"/>
              <a:gd name="T97" fmla="*/ 371 h 1437"/>
              <a:gd name="T98" fmla="*/ 903 w 1618"/>
              <a:gd name="T99" fmla="*/ 0 h 1437"/>
              <a:gd name="T100" fmla="*/ 1238 w 1618"/>
              <a:gd name="T101" fmla="*/ 45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18" h="1437">
                <a:moveTo>
                  <a:pt x="1238" y="45"/>
                </a:moveTo>
                <a:lnTo>
                  <a:pt x="1238" y="45"/>
                </a:lnTo>
                <a:cubicBezTo>
                  <a:pt x="1174" y="136"/>
                  <a:pt x="1120" y="226"/>
                  <a:pt x="1066" y="325"/>
                </a:cubicBezTo>
                <a:cubicBezTo>
                  <a:pt x="994" y="452"/>
                  <a:pt x="940" y="586"/>
                  <a:pt x="895" y="713"/>
                </a:cubicBezTo>
                <a:cubicBezTo>
                  <a:pt x="885" y="767"/>
                  <a:pt x="885" y="767"/>
                  <a:pt x="885" y="767"/>
                </a:cubicBezTo>
                <a:cubicBezTo>
                  <a:pt x="876" y="794"/>
                  <a:pt x="876" y="794"/>
                  <a:pt x="876" y="794"/>
                </a:cubicBezTo>
                <a:cubicBezTo>
                  <a:pt x="867" y="821"/>
                  <a:pt x="867" y="821"/>
                  <a:pt x="867" y="821"/>
                </a:cubicBezTo>
                <a:cubicBezTo>
                  <a:pt x="840" y="921"/>
                  <a:pt x="840" y="921"/>
                  <a:pt x="840" y="921"/>
                </a:cubicBezTo>
                <a:cubicBezTo>
                  <a:pt x="813" y="1029"/>
                  <a:pt x="813" y="1029"/>
                  <a:pt x="813" y="1029"/>
                </a:cubicBezTo>
                <a:cubicBezTo>
                  <a:pt x="813" y="1029"/>
                  <a:pt x="813" y="1038"/>
                  <a:pt x="813" y="1047"/>
                </a:cubicBezTo>
                <a:cubicBezTo>
                  <a:pt x="804" y="1074"/>
                  <a:pt x="804" y="1074"/>
                  <a:pt x="804" y="1074"/>
                </a:cubicBezTo>
                <a:cubicBezTo>
                  <a:pt x="795" y="1129"/>
                  <a:pt x="795" y="1129"/>
                  <a:pt x="795" y="1129"/>
                </a:cubicBezTo>
                <a:cubicBezTo>
                  <a:pt x="786" y="1183"/>
                  <a:pt x="786" y="1183"/>
                  <a:pt x="786" y="1183"/>
                </a:cubicBezTo>
                <a:cubicBezTo>
                  <a:pt x="786" y="1210"/>
                  <a:pt x="786" y="1210"/>
                  <a:pt x="786" y="1210"/>
                </a:cubicBezTo>
                <a:cubicBezTo>
                  <a:pt x="786" y="1237"/>
                  <a:pt x="786" y="1237"/>
                  <a:pt x="786" y="1237"/>
                </a:cubicBezTo>
                <a:cubicBezTo>
                  <a:pt x="768" y="1345"/>
                  <a:pt x="768" y="1345"/>
                  <a:pt x="768" y="1345"/>
                </a:cubicBezTo>
                <a:cubicBezTo>
                  <a:pt x="768" y="1372"/>
                  <a:pt x="768" y="1408"/>
                  <a:pt x="759" y="1436"/>
                </a:cubicBezTo>
                <a:cubicBezTo>
                  <a:pt x="1138" y="1436"/>
                  <a:pt x="1138" y="1436"/>
                  <a:pt x="1138" y="1436"/>
                </a:cubicBezTo>
                <a:cubicBezTo>
                  <a:pt x="1193" y="1436"/>
                  <a:pt x="1238" y="1408"/>
                  <a:pt x="1265" y="1363"/>
                </a:cubicBezTo>
                <a:cubicBezTo>
                  <a:pt x="1599" y="785"/>
                  <a:pt x="1599" y="785"/>
                  <a:pt x="1599" y="785"/>
                </a:cubicBezTo>
                <a:cubicBezTo>
                  <a:pt x="1617" y="749"/>
                  <a:pt x="1617" y="695"/>
                  <a:pt x="1599" y="650"/>
                </a:cubicBezTo>
                <a:cubicBezTo>
                  <a:pt x="1265" y="72"/>
                  <a:pt x="1265" y="72"/>
                  <a:pt x="1265" y="72"/>
                </a:cubicBezTo>
                <a:cubicBezTo>
                  <a:pt x="1256" y="63"/>
                  <a:pt x="1247" y="54"/>
                  <a:pt x="1238" y="45"/>
                </a:cubicBezTo>
                <a:lnTo>
                  <a:pt x="903" y="0"/>
                </a:lnTo>
                <a:lnTo>
                  <a:pt x="903" y="0"/>
                </a:lnTo>
                <a:cubicBezTo>
                  <a:pt x="470" y="0"/>
                  <a:pt x="470" y="0"/>
                  <a:pt x="470" y="0"/>
                </a:cubicBezTo>
                <a:cubicBezTo>
                  <a:pt x="425" y="0"/>
                  <a:pt x="379" y="27"/>
                  <a:pt x="352" y="72"/>
                </a:cubicBezTo>
                <a:cubicBezTo>
                  <a:pt x="18" y="650"/>
                  <a:pt x="18" y="650"/>
                  <a:pt x="18" y="650"/>
                </a:cubicBezTo>
                <a:cubicBezTo>
                  <a:pt x="9" y="668"/>
                  <a:pt x="0" y="695"/>
                  <a:pt x="0" y="713"/>
                </a:cubicBezTo>
                <a:lnTo>
                  <a:pt x="0" y="722"/>
                </a:lnTo>
                <a:cubicBezTo>
                  <a:pt x="0" y="749"/>
                  <a:pt x="9" y="767"/>
                  <a:pt x="18" y="785"/>
                </a:cubicBezTo>
                <a:cubicBezTo>
                  <a:pt x="352" y="1363"/>
                  <a:pt x="352" y="1363"/>
                  <a:pt x="352" y="1363"/>
                </a:cubicBezTo>
                <a:cubicBezTo>
                  <a:pt x="379" y="1408"/>
                  <a:pt x="415" y="1436"/>
                  <a:pt x="461" y="1436"/>
                </a:cubicBezTo>
                <a:cubicBezTo>
                  <a:pt x="461" y="1408"/>
                  <a:pt x="461" y="1408"/>
                  <a:pt x="461" y="1408"/>
                </a:cubicBezTo>
                <a:cubicBezTo>
                  <a:pt x="470" y="1354"/>
                  <a:pt x="470" y="1354"/>
                  <a:pt x="470" y="1354"/>
                </a:cubicBezTo>
                <a:cubicBezTo>
                  <a:pt x="470" y="1291"/>
                  <a:pt x="470" y="1291"/>
                  <a:pt x="470" y="1291"/>
                </a:cubicBezTo>
                <a:cubicBezTo>
                  <a:pt x="488" y="1174"/>
                  <a:pt x="488" y="1174"/>
                  <a:pt x="488" y="1174"/>
                </a:cubicBezTo>
                <a:cubicBezTo>
                  <a:pt x="497" y="1138"/>
                  <a:pt x="497" y="1101"/>
                  <a:pt x="506" y="1056"/>
                </a:cubicBezTo>
                <a:cubicBezTo>
                  <a:pt x="515" y="1002"/>
                  <a:pt x="515" y="1002"/>
                  <a:pt x="515" y="1002"/>
                </a:cubicBezTo>
                <a:cubicBezTo>
                  <a:pt x="524" y="984"/>
                  <a:pt x="524" y="957"/>
                  <a:pt x="533" y="939"/>
                </a:cubicBezTo>
                <a:cubicBezTo>
                  <a:pt x="542" y="885"/>
                  <a:pt x="542" y="885"/>
                  <a:pt x="542" y="885"/>
                </a:cubicBezTo>
                <a:cubicBezTo>
                  <a:pt x="542" y="866"/>
                  <a:pt x="551" y="839"/>
                  <a:pt x="551" y="821"/>
                </a:cubicBezTo>
                <a:cubicBezTo>
                  <a:pt x="587" y="704"/>
                  <a:pt x="587" y="704"/>
                  <a:pt x="587" y="704"/>
                </a:cubicBezTo>
                <a:cubicBezTo>
                  <a:pt x="623" y="595"/>
                  <a:pt x="623" y="595"/>
                  <a:pt x="623" y="595"/>
                </a:cubicBezTo>
                <a:cubicBezTo>
                  <a:pt x="623" y="586"/>
                  <a:pt x="632" y="577"/>
                  <a:pt x="632" y="568"/>
                </a:cubicBezTo>
                <a:cubicBezTo>
                  <a:pt x="642" y="541"/>
                  <a:pt x="642" y="541"/>
                  <a:pt x="642" y="541"/>
                </a:cubicBezTo>
                <a:cubicBezTo>
                  <a:pt x="668" y="478"/>
                  <a:pt x="668" y="478"/>
                  <a:pt x="668" y="478"/>
                </a:cubicBezTo>
                <a:cubicBezTo>
                  <a:pt x="668" y="460"/>
                  <a:pt x="678" y="443"/>
                  <a:pt x="687" y="425"/>
                </a:cubicBezTo>
                <a:cubicBezTo>
                  <a:pt x="714" y="371"/>
                  <a:pt x="714" y="371"/>
                  <a:pt x="714" y="371"/>
                </a:cubicBezTo>
                <a:cubicBezTo>
                  <a:pt x="768" y="244"/>
                  <a:pt x="831" y="118"/>
                  <a:pt x="903" y="0"/>
                </a:cubicBezTo>
                <a:lnTo>
                  <a:pt x="1238" y="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17">
            <a:extLst>
              <a:ext uri="{FF2B5EF4-FFF2-40B4-BE49-F238E27FC236}">
                <a16:creationId xmlns:a16="http://schemas.microsoft.com/office/drawing/2014/main" id="{42FE1063-2A05-CA44-94F1-E6577827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188" y="6340378"/>
            <a:ext cx="788757" cy="1460993"/>
          </a:xfrm>
          <a:custGeom>
            <a:avLst/>
            <a:gdLst>
              <a:gd name="T0" fmla="*/ 677 w 778"/>
              <a:gd name="T1" fmla="*/ 0 h 1437"/>
              <a:gd name="T2" fmla="*/ 677 w 778"/>
              <a:gd name="T3" fmla="*/ 0 h 1437"/>
              <a:gd name="T4" fmla="*/ 442 w 778"/>
              <a:gd name="T5" fmla="*/ 0 h 1437"/>
              <a:gd name="T6" fmla="*/ 253 w 778"/>
              <a:gd name="T7" fmla="*/ 371 h 1437"/>
              <a:gd name="T8" fmla="*/ 226 w 778"/>
              <a:gd name="T9" fmla="*/ 425 h 1437"/>
              <a:gd name="T10" fmla="*/ 207 w 778"/>
              <a:gd name="T11" fmla="*/ 478 h 1437"/>
              <a:gd name="T12" fmla="*/ 181 w 778"/>
              <a:gd name="T13" fmla="*/ 541 h 1437"/>
              <a:gd name="T14" fmla="*/ 171 w 778"/>
              <a:gd name="T15" fmla="*/ 568 h 1437"/>
              <a:gd name="T16" fmla="*/ 162 w 778"/>
              <a:gd name="T17" fmla="*/ 595 h 1437"/>
              <a:gd name="T18" fmla="*/ 126 w 778"/>
              <a:gd name="T19" fmla="*/ 704 h 1437"/>
              <a:gd name="T20" fmla="*/ 90 w 778"/>
              <a:gd name="T21" fmla="*/ 821 h 1437"/>
              <a:gd name="T22" fmla="*/ 81 w 778"/>
              <a:gd name="T23" fmla="*/ 885 h 1437"/>
              <a:gd name="T24" fmla="*/ 72 w 778"/>
              <a:gd name="T25" fmla="*/ 939 h 1437"/>
              <a:gd name="T26" fmla="*/ 54 w 778"/>
              <a:gd name="T27" fmla="*/ 1002 h 1437"/>
              <a:gd name="T28" fmla="*/ 45 w 778"/>
              <a:gd name="T29" fmla="*/ 1056 h 1437"/>
              <a:gd name="T30" fmla="*/ 27 w 778"/>
              <a:gd name="T31" fmla="*/ 1174 h 1437"/>
              <a:gd name="T32" fmla="*/ 9 w 778"/>
              <a:gd name="T33" fmla="*/ 1291 h 1437"/>
              <a:gd name="T34" fmla="*/ 9 w 778"/>
              <a:gd name="T35" fmla="*/ 1354 h 1437"/>
              <a:gd name="T36" fmla="*/ 0 w 778"/>
              <a:gd name="T37" fmla="*/ 1408 h 1437"/>
              <a:gd name="T38" fmla="*/ 0 w 778"/>
              <a:gd name="T39" fmla="*/ 1436 h 1437"/>
              <a:gd name="T40" fmla="*/ 9 w 778"/>
              <a:gd name="T41" fmla="*/ 1436 h 1437"/>
              <a:gd name="T42" fmla="*/ 298 w 778"/>
              <a:gd name="T43" fmla="*/ 1436 h 1437"/>
              <a:gd name="T44" fmla="*/ 307 w 778"/>
              <a:gd name="T45" fmla="*/ 1345 h 1437"/>
              <a:gd name="T46" fmla="*/ 325 w 778"/>
              <a:gd name="T47" fmla="*/ 1237 h 1437"/>
              <a:gd name="T48" fmla="*/ 325 w 778"/>
              <a:gd name="T49" fmla="*/ 1210 h 1437"/>
              <a:gd name="T50" fmla="*/ 325 w 778"/>
              <a:gd name="T51" fmla="*/ 1183 h 1437"/>
              <a:gd name="T52" fmla="*/ 334 w 778"/>
              <a:gd name="T53" fmla="*/ 1129 h 1437"/>
              <a:gd name="T54" fmla="*/ 343 w 778"/>
              <a:gd name="T55" fmla="*/ 1074 h 1437"/>
              <a:gd name="T56" fmla="*/ 352 w 778"/>
              <a:gd name="T57" fmla="*/ 1047 h 1437"/>
              <a:gd name="T58" fmla="*/ 352 w 778"/>
              <a:gd name="T59" fmla="*/ 1029 h 1437"/>
              <a:gd name="T60" fmla="*/ 379 w 778"/>
              <a:gd name="T61" fmla="*/ 921 h 1437"/>
              <a:gd name="T62" fmla="*/ 406 w 778"/>
              <a:gd name="T63" fmla="*/ 821 h 1437"/>
              <a:gd name="T64" fmla="*/ 415 w 778"/>
              <a:gd name="T65" fmla="*/ 794 h 1437"/>
              <a:gd name="T66" fmla="*/ 424 w 778"/>
              <a:gd name="T67" fmla="*/ 767 h 1437"/>
              <a:gd name="T68" fmla="*/ 434 w 778"/>
              <a:gd name="T69" fmla="*/ 713 h 1437"/>
              <a:gd name="T70" fmla="*/ 605 w 778"/>
              <a:gd name="T71" fmla="*/ 325 h 1437"/>
              <a:gd name="T72" fmla="*/ 777 w 778"/>
              <a:gd name="T73" fmla="*/ 45 h 1437"/>
              <a:gd name="T74" fmla="*/ 677 w 778"/>
              <a:gd name="T75" fmla="*/ 0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8" h="1437">
                <a:moveTo>
                  <a:pt x="677" y="0"/>
                </a:moveTo>
                <a:lnTo>
                  <a:pt x="677" y="0"/>
                </a:lnTo>
                <a:cubicBezTo>
                  <a:pt x="442" y="0"/>
                  <a:pt x="442" y="0"/>
                  <a:pt x="442" y="0"/>
                </a:cubicBezTo>
                <a:cubicBezTo>
                  <a:pt x="370" y="118"/>
                  <a:pt x="307" y="244"/>
                  <a:pt x="253" y="371"/>
                </a:cubicBezTo>
                <a:cubicBezTo>
                  <a:pt x="226" y="425"/>
                  <a:pt x="226" y="425"/>
                  <a:pt x="226" y="425"/>
                </a:cubicBezTo>
                <a:cubicBezTo>
                  <a:pt x="217" y="443"/>
                  <a:pt x="207" y="460"/>
                  <a:pt x="207" y="478"/>
                </a:cubicBezTo>
                <a:cubicBezTo>
                  <a:pt x="181" y="541"/>
                  <a:pt x="181" y="541"/>
                  <a:pt x="181" y="541"/>
                </a:cubicBezTo>
                <a:cubicBezTo>
                  <a:pt x="171" y="568"/>
                  <a:pt x="171" y="568"/>
                  <a:pt x="171" y="568"/>
                </a:cubicBezTo>
                <a:cubicBezTo>
                  <a:pt x="171" y="577"/>
                  <a:pt x="162" y="586"/>
                  <a:pt x="162" y="595"/>
                </a:cubicBezTo>
                <a:cubicBezTo>
                  <a:pt x="126" y="704"/>
                  <a:pt x="126" y="704"/>
                  <a:pt x="126" y="704"/>
                </a:cubicBezTo>
                <a:cubicBezTo>
                  <a:pt x="90" y="821"/>
                  <a:pt x="90" y="821"/>
                  <a:pt x="90" y="821"/>
                </a:cubicBezTo>
                <a:cubicBezTo>
                  <a:pt x="90" y="839"/>
                  <a:pt x="81" y="866"/>
                  <a:pt x="81" y="885"/>
                </a:cubicBezTo>
                <a:cubicBezTo>
                  <a:pt x="72" y="939"/>
                  <a:pt x="72" y="939"/>
                  <a:pt x="72" y="939"/>
                </a:cubicBezTo>
                <a:cubicBezTo>
                  <a:pt x="63" y="957"/>
                  <a:pt x="63" y="984"/>
                  <a:pt x="54" y="1002"/>
                </a:cubicBezTo>
                <a:cubicBezTo>
                  <a:pt x="45" y="1056"/>
                  <a:pt x="45" y="1056"/>
                  <a:pt x="45" y="1056"/>
                </a:cubicBezTo>
                <a:cubicBezTo>
                  <a:pt x="36" y="1101"/>
                  <a:pt x="36" y="1138"/>
                  <a:pt x="27" y="1174"/>
                </a:cubicBezTo>
                <a:cubicBezTo>
                  <a:pt x="9" y="1291"/>
                  <a:pt x="9" y="1291"/>
                  <a:pt x="9" y="1291"/>
                </a:cubicBezTo>
                <a:cubicBezTo>
                  <a:pt x="9" y="1354"/>
                  <a:pt x="9" y="1354"/>
                  <a:pt x="9" y="1354"/>
                </a:cubicBezTo>
                <a:cubicBezTo>
                  <a:pt x="0" y="1408"/>
                  <a:pt x="0" y="1408"/>
                  <a:pt x="0" y="1408"/>
                </a:cubicBezTo>
                <a:cubicBezTo>
                  <a:pt x="0" y="1436"/>
                  <a:pt x="0" y="1436"/>
                  <a:pt x="0" y="1436"/>
                </a:cubicBezTo>
                <a:cubicBezTo>
                  <a:pt x="9" y="1436"/>
                  <a:pt x="9" y="1436"/>
                  <a:pt x="9" y="1436"/>
                </a:cubicBezTo>
                <a:cubicBezTo>
                  <a:pt x="298" y="1436"/>
                  <a:pt x="298" y="1436"/>
                  <a:pt x="298" y="1436"/>
                </a:cubicBezTo>
                <a:cubicBezTo>
                  <a:pt x="307" y="1408"/>
                  <a:pt x="307" y="1372"/>
                  <a:pt x="307" y="1345"/>
                </a:cubicBezTo>
                <a:cubicBezTo>
                  <a:pt x="325" y="1237"/>
                  <a:pt x="325" y="1237"/>
                  <a:pt x="325" y="1237"/>
                </a:cubicBezTo>
                <a:cubicBezTo>
                  <a:pt x="325" y="1210"/>
                  <a:pt x="325" y="1210"/>
                  <a:pt x="325" y="1210"/>
                </a:cubicBezTo>
                <a:cubicBezTo>
                  <a:pt x="325" y="1183"/>
                  <a:pt x="325" y="1183"/>
                  <a:pt x="325" y="1183"/>
                </a:cubicBezTo>
                <a:cubicBezTo>
                  <a:pt x="334" y="1129"/>
                  <a:pt x="334" y="1129"/>
                  <a:pt x="334" y="1129"/>
                </a:cubicBezTo>
                <a:cubicBezTo>
                  <a:pt x="343" y="1074"/>
                  <a:pt x="343" y="1074"/>
                  <a:pt x="343" y="1074"/>
                </a:cubicBezTo>
                <a:cubicBezTo>
                  <a:pt x="352" y="1047"/>
                  <a:pt x="352" y="1047"/>
                  <a:pt x="352" y="1047"/>
                </a:cubicBezTo>
                <a:cubicBezTo>
                  <a:pt x="352" y="1038"/>
                  <a:pt x="352" y="1029"/>
                  <a:pt x="352" y="1029"/>
                </a:cubicBezTo>
                <a:cubicBezTo>
                  <a:pt x="379" y="921"/>
                  <a:pt x="379" y="921"/>
                  <a:pt x="379" y="921"/>
                </a:cubicBezTo>
                <a:cubicBezTo>
                  <a:pt x="406" y="821"/>
                  <a:pt x="406" y="821"/>
                  <a:pt x="406" y="821"/>
                </a:cubicBezTo>
                <a:cubicBezTo>
                  <a:pt x="415" y="794"/>
                  <a:pt x="415" y="794"/>
                  <a:pt x="415" y="794"/>
                </a:cubicBezTo>
                <a:cubicBezTo>
                  <a:pt x="424" y="767"/>
                  <a:pt x="424" y="767"/>
                  <a:pt x="424" y="767"/>
                </a:cubicBezTo>
                <a:cubicBezTo>
                  <a:pt x="434" y="713"/>
                  <a:pt x="434" y="713"/>
                  <a:pt x="434" y="713"/>
                </a:cubicBezTo>
                <a:cubicBezTo>
                  <a:pt x="479" y="586"/>
                  <a:pt x="533" y="452"/>
                  <a:pt x="605" y="325"/>
                </a:cubicBezTo>
                <a:cubicBezTo>
                  <a:pt x="659" y="226"/>
                  <a:pt x="713" y="136"/>
                  <a:pt x="777" y="45"/>
                </a:cubicBezTo>
                <a:cubicBezTo>
                  <a:pt x="750" y="18"/>
                  <a:pt x="713" y="0"/>
                  <a:pt x="67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18">
            <a:extLst>
              <a:ext uri="{FF2B5EF4-FFF2-40B4-BE49-F238E27FC236}">
                <a16:creationId xmlns:a16="http://schemas.microsoft.com/office/drawing/2014/main" id="{D542FE90-A5E0-5F4E-BB78-1F37CA4E7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624" y="7061913"/>
            <a:ext cx="4480" cy="8963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7ABE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9">
            <a:extLst>
              <a:ext uri="{FF2B5EF4-FFF2-40B4-BE49-F238E27FC236}">
                <a16:creationId xmlns:a16="http://schemas.microsoft.com/office/drawing/2014/main" id="{015CD4BC-A2BD-BA42-87C2-D1EE878B0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294" y="4839052"/>
            <a:ext cx="1644739" cy="1460993"/>
          </a:xfrm>
          <a:custGeom>
            <a:avLst/>
            <a:gdLst>
              <a:gd name="T0" fmla="*/ 108 w 1618"/>
              <a:gd name="T1" fmla="*/ 497 h 1438"/>
              <a:gd name="T2" fmla="*/ 108 w 1618"/>
              <a:gd name="T3" fmla="*/ 497 h 1438"/>
              <a:gd name="T4" fmla="*/ 18 w 1618"/>
              <a:gd name="T5" fmla="*/ 651 h 1438"/>
              <a:gd name="T6" fmla="*/ 0 w 1618"/>
              <a:gd name="T7" fmla="*/ 714 h 1438"/>
              <a:gd name="T8" fmla="*/ 0 w 1618"/>
              <a:gd name="T9" fmla="*/ 723 h 1438"/>
              <a:gd name="T10" fmla="*/ 18 w 1618"/>
              <a:gd name="T11" fmla="*/ 786 h 1438"/>
              <a:gd name="T12" fmla="*/ 352 w 1618"/>
              <a:gd name="T13" fmla="*/ 1365 h 1438"/>
              <a:gd name="T14" fmla="*/ 470 w 1618"/>
              <a:gd name="T15" fmla="*/ 1437 h 1438"/>
              <a:gd name="T16" fmla="*/ 1138 w 1618"/>
              <a:gd name="T17" fmla="*/ 1437 h 1438"/>
              <a:gd name="T18" fmla="*/ 1265 w 1618"/>
              <a:gd name="T19" fmla="*/ 1365 h 1438"/>
              <a:gd name="T20" fmla="*/ 1301 w 1618"/>
              <a:gd name="T21" fmla="*/ 1292 h 1438"/>
              <a:gd name="T22" fmla="*/ 1183 w 1618"/>
              <a:gd name="T23" fmla="*/ 1139 h 1438"/>
              <a:gd name="T24" fmla="*/ 533 w 1618"/>
              <a:gd name="T25" fmla="*/ 642 h 1438"/>
              <a:gd name="T26" fmla="*/ 145 w 1618"/>
              <a:gd name="T27" fmla="*/ 506 h 1438"/>
              <a:gd name="T28" fmla="*/ 108 w 1618"/>
              <a:gd name="T29" fmla="*/ 497 h 1438"/>
              <a:gd name="T30" fmla="*/ 1138 w 1618"/>
              <a:gd name="T31" fmla="*/ 0 h 1438"/>
              <a:gd name="T32" fmla="*/ 1138 w 1618"/>
              <a:gd name="T33" fmla="*/ 0 h 1438"/>
              <a:gd name="T34" fmla="*/ 470 w 1618"/>
              <a:gd name="T35" fmla="*/ 0 h 1438"/>
              <a:gd name="T36" fmla="*/ 352 w 1618"/>
              <a:gd name="T37" fmla="*/ 73 h 1438"/>
              <a:gd name="T38" fmla="*/ 262 w 1618"/>
              <a:gd name="T39" fmla="*/ 226 h 1438"/>
              <a:gd name="T40" fmla="*/ 542 w 1618"/>
              <a:gd name="T41" fmla="*/ 316 h 1438"/>
              <a:gd name="T42" fmla="*/ 958 w 1618"/>
              <a:gd name="T43" fmla="*/ 552 h 1438"/>
              <a:gd name="T44" fmla="*/ 1464 w 1618"/>
              <a:gd name="T45" fmla="*/ 1012 h 1438"/>
              <a:gd name="T46" fmla="*/ 1590 w 1618"/>
              <a:gd name="T47" fmla="*/ 786 h 1438"/>
              <a:gd name="T48" fmla="*/ 1590 w 1618"/>
              <a:gd name="T49" fmla="*/ 651 h 1438"/>
              <a:gd name="T50" fmla="*/ 1265 w 1618"/>
              <a:gd name="T51" fmla="*/ 73 h 1438"/>
              <a:gd name="T52" fmla="*/ 1138 w 1618"/>
              <a:gd name="T53" fmla="*/ 0 h 1438"/>
              <a:gd name="T54" fmla="*/ 108 w 1618"/>
              <a:gd name="T55" fmla="*/ 497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18" h="1438">
                <a:moveTo>
                  <a:pt x="108" y="497"/>
                </a:moveTo>
                <a:lnTo>
                  <a:pt x="108" y="497"/>
                </a:lnTo>
                <a:cubicBezTo>
                  <a:pt x="18" y="651"/>
                  <a:pt x="18" y="651"/>
                  <a:pt x="18" y="651"/>
                </a:cubicBezTo>
                <a:cubicBezTo>
                  <a:pt x="9" y="669"/>
                  <a:pt x="0" y="696"/>
                  <a:pt x="0" y="714"/>
                </a:cubicBezTo>
                <a:lnTo>
                  <a:pt x="0" y="723"/>
                </a:lnTo>
                <a:cubicBezTo>
                  <a:pt x="0" y="750"/>
                  <a:pt x="9" y="768"/>
                  <a:pt x="18" y="786"/>
                </a:cubicBezTo>
                <a:cubicBezTo>
                  <a:pt x="352" y="1365"/>
                  <a:pt x="352" y="1365"/>
                  <a:pt x="352" y="1365"/>
                </a:cubicBezTo>
                <a:cubicBezTo>
                  <a:pt x="379" y="1410"/>
                  <a:pt x="424" y="1437"/>
                  <a:pt x="470" y="1437"/>
                </a:cubicBezTo>
                <a:cubicBezTo>
                  <a:pt x="1138" y="1437"/>
                  <a:pt x="1138" y="1437"/>
                  <a:pt x="1138" y="1437"/>
                </a:cubicBezTo>
                <a:cubicBezTo>
                  <a:pt x="1193" y="1437"/>
                  <a:pt x="1238" y="1410"/>
                  <a:pt x="1265" y="1365"/>
                </a:cubicBezTo>
                <a:cubicBezTo>
                  <a:pt x="1301" y="1292"/>
                  <a:pt x="1301" y="1292"/>
                  <a:pt x="1301" y="1292"/>
                </a:cubicBezTo>
                <a:cubicBezTo>
                  <a:pt x="1265" y="1238"/>
                  <a:pt x="1229" y="1193"/>
                  <a:pt x="1183" y="1139"/>
                </a:cubicBezTo>
                <a:cubicBezTo>
                  <a:pt x="1003" y="931"/>
                  <a:pt x="786" y="768"/>
                  <a:pt x="533" y="642"/>
                </a:cubicBezTo>
                <a:cubicBezTo>
                  <a:pt x="416" y="588"/>
                  <a:pt x="280" y="543"/>
                  <a:pt x="145" y="506"/>
                </a:cubicBezTo>
                <a:cubicBezTo>
                  <a:pt x="135" y="497"/>
                  <a:pt x="117" y="497"/>
                  <a:pt x="108" y="497"/>
                </a:cubicBezTo>
                <a:lnTo>
                  <a:pt x="1138" y="0"/>
                </a:lnTo>
                <a:lnTo>
                  <a:pt x="1138" y="0"/>
                </a:lnTo>
                <a:cubicBezTo>
                  <a:pt x="470" y="0"/>
                  <a:pt x="470" y="0"/>
                  <a:pt x="470" y="0"/>
                </a:cubicBezTo>
                <a:cubicBezTo>
                  <a:pt x="424" y="0"/>
                  <a:pt x="379" y="27"/>
                  <a:pt x="352" y="73"/>
                </a:cubicBezTo>
                <a:cubicBezTo>
                  <a:pt x="262" y="226"/>
                  <a:pt x="262" y="226"/>
                  <a:pt x="262" y="226"/>
                </a:cubicBezTo>
                <a:cubicBezTo>
                  <a:pt x="361" y="253"/>
                  <a:pt x="452" y="280"/>
                  <a:pt x="542" y="316"/>
                </a:cubicBezTo>
                <a:cubicBezTo>
                  <a:pt x="687" y="380"/>
                  <a:pt x="831" y="461"/>
                  <a:pt x="958" y="552"/>
                </a:cubicBezTo>
                <a:cubicBezTo>
                  <a:pt x="1157" y="678"/>
                  <a:pt x="1319" y="832"/>
                  <a:pt x="1464" y="1012"/>
                </a:cubicBezTo>
                <a:cubicBezTo>
                  <a:pt x="1590" y="786"/>
                  <a:pt x="1590" y="786"/>
                  <a:pt x="1590" y="786"/>
                </a:cubicBezTo>
                <a:cubicBezTo>
                  <a:pt x="1617" y="750"/>
                  <a:pt x="1617" y="696"/>
                  <a:pt x="1590" y="651"/>
                </a:cubicBezTo>
                <a:cubicBezTo>
                  <a:pt x="1265" y="73"/>
                  <a:pt x="1265" y="73"/>
                  <a:pt x="1265" y="73"/>
                </a:cubicBezTo>
                <a:cubicBezTo>
                  <a:pt x="1238" y="27"/>
                  <a:pt x="1193" y="0"/>
                  <a:pt x="1138" y="0"/>
                </a:cubicBezTo>
                <a:lnTo>
                  <a:pt x="108" y="49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0">
            <a:extLst>
              <a:ext uri="{FF2B5EF4-FFF2-40B4-BE49-F238E27FC236}">
                <a16:creationId xmlns:a16="http://schemas.microsoft.com/office/drawing/2014/main" id="{DAC48F93-8523-4747-BDF3-132C0736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7852" y="5072094"/>
            <a:ext cx="1380325" cy="1084541"/>
          </a:xfrm>
          <a:custGeom>
            <a:avLst/>
            <a:gdLst>
              <a:gd name="T0" fmla="*/ 154 w 1357"/>
              <a:gd name="T1" fmla="*/ 0 h 1067"/>
              <a:gd name="T2" fmla="*/ 154 w 1357"/>
              <a:gd name="T3" fmla="*/ 0 h 1067"/>
              <a:gd name="T4" fmla="*/ 0 w 1357"/>
              <a:gd name="T5" fmla="*/ 271 h 1067"/>
              <a:gd name="T6" fmla="*/ 37 w 1357"/>
              <a:gd name="T7" fmla="*/ 280 h 1067"/>
              <a:gd name="T8" fmla="*/ 425 w 1357"/>
              <a:gd name="T9" fmla="*/ 416 h 1067"/>
              <a:gd name="T10" fmla="*/ 1075 w 1357"/>
              <a:gd name="T11" fmla="*/ 913 h 1067"/>
              <a:gd name="T12" fmla="*/ 1193 w 1357"/>
              <a:gd name="T13" fmla="*/ 1066 h 1067"/>
              <a:gd name="T14" fmla="*/ 1356 w 1357"/>
              <a:gd name="T15" fmla="*/ 786 h 1067"/>
              <a:gd name="T16" fmla="*/ 850 w 1357"/>
              <a:gd name="T17" fmla="*/ 326 h 1067"/>
              <a:gd name="T18" fmla="*/ 434 w 1357"/>
              <a:gd name="T19" fmla="*/ 90 h 1067"/>
              <a:gd name="T20" fmla="*/ 154 w 1357"/>
              <a:gd name="T21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57" h="1067">
                <a:moveTo>
                  <a:pt x="154" y="0"/>
                </a:moveTo>
                <a:lnTo>
                  <a:pt x="154" y="0"/>
                </a:lnTo>
                <a:cubicBezTo>
                  <a:pt x="0" y="271"/>
                  <a:pt x="0" y="271"/>
                  <a:pt x="0" y="271"/>
                </a:cubicBezTo>
                <a:cubicBezTo>
                  <a:pt x="9" y="271"/>
                  <a:pt x="27" y="271"/>
                  <a:pt x="37" y="280"/>
                </a:cubicBezTo>
                <a:cubicBezTo>
                  <a:pt x="172" y="317"/>
                  <a:pt x="308" y="362"/>
                  <a:pt x="425" y="416"/>
                </a:cubicBezTo>
                <a:cubicBezTo>
                  <a:pt x="678" y="542"/>
                  <a:pt x="895" y="705"/>
                  <a:pt x="1075" y="913"/>
                </a:cubicBezTo>
                <a:cubicBezTo>
                  <a:pt x="1121" y="967"/>
                  <a:pt x="1157" y="1012"/>
                  <a:pt x="1193" y="1066"/>
                </a:cubicBezTo>
                <a:cubicBezTo>
                  <a:pt x="1356" y="786"/>
                  <a:pt x="1356" y="786"/>
                  <a:pt x="1356" y="786"/>
                </a:cubicBezTo>
                <a:cubicBezTo>
                  <a:pt x="1211" y="606"/>
                  <a:pt x="1049" y="452"/>
                  <a:pt x="850" y="326"/>
                </a:cubicBezTo>
                <a:cubicBezTo>
                  <a:pt x="723" y="235"/>
                  <a:pt x="579" y="154"/>
                  <a:pt x="434" y="90"/>
                </a:cubicBezTo>
                <a:cubicBezTo>
                  <a:pt x="344" y="54"/>
                  <a:pt x="253" y="27"/>
                  <a:pt x="15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1">
            <a:extLst>
              <a:ext uri="{FF2B5EF4-FFF2-40B4-BE49-F238E27FC236}">
                <a16:creationId xmlns:a16="http://schemas.microsoft.com/office/drawing/2014/main" id="{BA0CBD63-7E9A-FE44-AC3F-F199FDF0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294" y="5565067"/>
            <a:ext cx="4483" cy="8963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4F7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2">
            <a:extLst>
              <a:ext uri="{FF2B5EF4-FFF2-40B4-BE49-F238E27FC236}">
                <a16:creationId xmlns:a16="http://schemas.microsoft.com/office/drawing/2014/main" id="{A9DBE8C6-BCF4-034F-9237-B7AD1988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863" y="7375623"/>
            <a:ext cx="1541661" cy="1460993"/>
          </a:xfrm>
          <a:custGeom>
            <a:avLst/>
            <a:gdLst>
              <a:gd name="T0" fmla="*/ 542 w 1519"/>
              <a:gd name="T1" fmla="*/ 0 h 1438"/>
              <a:gd name="T2" fmla="*/ 307 w 1519"/>
              <a:gd name="T3" fmla="*/ 72 h 1438"/>
              <a:gd name="T4" fmla="*/ 0 w 1519"/>
              <a:gd name="T5" fmla="*/ 605 h 1438"/>
              <a:gd name="T6" fmla="*/ 190 w 1519"/>
              <a:gd name="T7" fmla="*/ 1084 h 1438"/>
              <a:gd name="T8" fmla="*/ 1093 w 1519"/>
              <a:gd name="T9" fmla="*/ 1437 h 1438"/>
              <a:gd name="T10" fmla="*/ 1437 w 1519"/>
              <a:gd name="T11" fmla="*/ 985 h 1438"/>
              <a:gd name="T12" fmla="*/ 1103 w 1519"/>
              <a:gd name="T13" fmla="*/ 1021 h 1438"/>
              <a:gd name="T14" fmla="*/ 967 w 1519"/>
              <a:gd name="T15" fmla="*/ 1003 h 1438"/>
              <a:gd name="T16" fmla="*/ 940 w 1519"/>
              <a:gd name="T17" fmla="*/ 994 h 1438"/>
              <a:gd name="T18" fmla="*/ 840 w 1519"/>
              <a:gd name="T19" fmla="*/ 958 h 1438"/>
              <a:gd name="T20" fmla="*/ 759 w 1519"/>
              <a:gd name="T21" fmla="*/ 913 h 1438"/>
              <a:gd name="T22" fmla="*/ 732 w 1519"/>
              <a:gd name="T23" fmla="*/ 894 h 1438"/>
              <a:gd name="T24" fmla="*/ 723 w 1519"/>
              <a:gd name="T25" fmla="*/ 885 h 1438"/>
              <a:gd name="T26" fmla="*/ 696 w 1519"/>
              <a:gd name="T27" fmla="*/ 868 h 1438"/>
              <a:gd name="T28" fmla="*/ 678 w 1519"/>
              <a:gd name="T29" fmla="*/ 849 h 1438"/>
              <a:gd name="T30" fmla="*/ 614 w 1519"/>
              <a:gd name="T31" fmla="*/ 786 h 1438"/>
              <a:gd name="T32" fmla="*/ 551 w 1519"/>
              <a:gd name="T33" fmla="*/ 714 h 1438"/>
              <a:gd name="T34" fmla="*/ 506 w 1519"/>
              <a:gd name="T35" fmla="*/ 641 h 1438"/>
              <a:gd name="T36" fmla="*/ 497 w 1519"/>
              <a:gd name="T37" fmla="*/ 615 h 1438"/>
              <a:gd name="T38" fmla="*/ 470 w 1519"/>
              <a:gd name="T39" fmla="*/ 542 h 1438"/>
              <a:gd name="T40" fmla="*/ 452 w 1519"/>
              <a:gd name="T41" fmla="*/ 235 h 1438"/>
              <a:gd name="T42" fmla="*/ 533 w 1519"/>
              <a:gd name="T43" fmla="*/ 18 h 1438"/>
              <a:gd name="T44" fmla="*/ 1093 w 1519"/>
              <a:gd name="T45" fmla="*/ 0 h 1438"/>
              <a:gd name="T46" fmla="*/ 804 w 1519"/>
              <a:gd name="T47" fmla="*/ 0 h 1438"/>
              <a:gd name="T48" fmla="*/ 777 w 1519"/>
              <a:gd name="T49" fmla="*/ 36 h 1438"/>
              <a:gd name="T50" fmla="*/ 705 w 1519"/>
              <a:gd name="T51" fmla="*/ 226 h 1438"/>
              <a:gd name="T52" fmla="*/ 750 w 1519"/>
              <a:gd name="T53" fmla="*/ 470 h 1438"/>
              <a:gd name="T54" fmla="*/ 777 w 1519"/>
              <a:gd name="T55" fmla="*/ 515 h 1438"/>
              <a:gd name="T56" fmla="*/ 786 w 1519"/>
              <a:gd name="T57" fmla="*/ 524 h 1438"/>
              <a:gd name="T58" fmla="*/ 813 w 1519"/>
              <a:gd name="T59" fmla="*/ 560 h 1438"/>
              <a:gd name="T60" fmla="*/ 822 w 1519"/>
              <a:gd name="T61" fmla="*/ 578 h 1438"/>
              <a:gd name="T62" fmla="*/ 850 w 1519"/>
              <a:gd name="T63" fmla="*/ 596 h 1438"/>
              <a:gd name="T64" fmla="*/ 867 w 1519"/>
              <a:gd name="T65" fmla="*/ 624 h 1438"/>
              <a:gd name="T66" fmla="*/ 886 w 1519"/>
              <a:gd name="T67" fmla="*/ 632 h 1438"/>
              <a:gd name="T68" fmla="*/ 904 w 1519"/>
              <a:gd name="T69" fmla="*/ 651 h 1438"/>
              <a:gd name="T70" fmla="*/ 922 w 1519"/>
              <a:gd name="T71" fmla="*/ 660 h 1438"/>
              <a:gd name="T72" fmla="*/ 967 w 1519"/>
              <a:gd name="T73" fmla="*/ 687 h 1438"/>
              <a:gd name="T74" fmla="*/ 994 w 1519"/>
              <a:gd name="T75" fmla="*/ 696 h 1438"/>
              <a:gd name="T76" fmla="*/ 1039 w 1519"/>
              <a:gd name="T77" fmla="*/ 705 h 1438"/>
              <a:gd name="T78" fmla="*/ 1166 w 1519"/>
              <a:gd name="T79" fmla="*/ 723 h 1438"/>
              <a:gd name="T80" fmla="*/ 1491 w 1519"/>
              <a:gd name="T81" fmla="*/ 624 h 1438"/>
              <a:gd name="T82" fmla="*/ 1211 w 1519"/>
              <a:gd name="T83" fmla="*/ 72 h 1438"/>
              <a:gd name="T84" fmla="*/ 542 w 1519"/>
              <a:gd name="T85" fmla="*/ 0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19" h="1438">
                <a:moveTo>
                  <a:pt x="542" y="0"/>
                </a:moveTo>
                <a:lnTo>
                  <a:pt x="542" y="0"/>
                </a:lnTo>
                <a:cubicBezTo>
                  <a:pt x="425" y="0"/>
                  <a:pt x="425" y="0"/>
                  <a:pt x="425" y="0"/>
                </a:cubicBezTo>
                <a:cubicBezTo>
                  <a:pt x="370" y="0"/>
                  <a:pt x="325" y="27"/>
                  <a:pt x="307" y="72"/>
                </a:cubicBezTo>
                <a:cubicBezTo>
                  <a:pt x="0" y="596"/>
                  <a:pt x="0" y="596"/>
                  <a:pt x="0" y="596"/>
                </a:cubicBezTo>
                <a:cubicBezTo>
                  <a:pt x="0" y="605"/>
                  <a:pt x="0" y="605"/>
                  <a:pt x="0" y="605"/>
                </a:cubicBezTo>
                <a:cubicBezTo>
                  <a:pt x="9" y="660"/>
                  <a:pt x="27" y="723"/>
                  <a:pt x="36" y="768"/>
                </a:cubicBezTo>
                <a:cubicBezTo>
                  <a:pt x="72" y="876"/>
                  <a:pt x="127" y="985"/>
                  <a:pt x="190" y="1084"/>
                </a:cubicBezTo>
                <a:cubicBezTo>
                  <a:pt x="280" y="1220"/>
                  <a:pt x="398" y="1346"/>
                  <a:pt x="542" y="1437"/>
                </a:cubicBezTo>
                <a:cubicBezTo>
                  <a:pt x="1093" y="1437"/>
                  <a:pt x="1093" y="1437"/>
                  <a:pt x="1093" y="1437"/>
                </a:cubicBezTo>
                <a:cubicBezTo>
                  <a:pt x="1139" y="1437"/>
                  <a:pt x="1184" y="1409"/>
                  <a:pt x="1211" y="1364"/>
                </a:cubicBezTo>
                <a:cubicBezTo>
                  <a:pt x="1437" y="985"/>
                  <a:pt x="1437" y="985"/>
                  <a:pt x="1437" y="985"/>
                </a:cubicBezTo>
                <a:cubicBezTo>
                  <a:pt x="1346" y="1012"/>
                  <a:pt x="1256" y="1021"/>
                  <a:pt x="1166" y="1021"/>
                </a:cubicBezTo>
                <a:cubicBezTo>
                  <a:pt x="1148" y="1021"/>
                  <a:pt x="1120" y="1021"/>
                  <a:pt x="1103" y="1021"/>
                </a:cubicBezTo>
                <a:cubicBezTo>
                  <a:pt x="1075" y="1021"/>
                  <a:pt x="1039" y="1012"/>
                  <a:pt x="1012" y="1012"/>
                </a:cubicBezTo>
                <a:cubicBezTo>
                  <a:pt x="1003" y="1003"/>
                  <a:pt x="985" y="1003"/>
                  <a:pt x="967" y="1003"/>
                </a:cubicBezTo>
                <a:cubicBezTo>
                  <a:pt x="949" y="994"/>
                  <a:pt x="949" y="994"/>
                  <a:pt x="949" y="994"/>
                </a:cubicBezTo>
                <a:cubicBezTo>
                  <a:pt x="940" y="994"/>
                  <a:pt x="940" y="994"/>
                  <a:pt x="940" y="994"/>
                </a:cubicBezTo>
                <a:cubicBezTo>
                  <a:pt x="922" y="985"/>
                  <a:pt x="922" y="985"/>
                  <a:pt x="922" y="985"/>
                </a:cubicBezTo>
                <a:cubicBezTo>
                  <a:pt x="895" y="976"/>
                  <a:pt x="867" y="967"/>
                  <a:pt x="840" y="958"/>
                </a:cubicBezTo>
                <a:cubicBezTo>
                  <a:pt x="822" y="949"/>
                  <a:pt x="813" y="940"/>
                  <a:pt x="795" y="931"/>
                </a:cubicBezTo>
                <a:cubicBezTo>
                  <a:pt x="786" y="922"/>
                  <a:pt x="777" y="922"/>
                  <a:pt x="759" y="913"/>
                </a:cubicBezTo>
                <a:cubicBezTo>
                  <a:pt x="750" y="903"/>
                  <a:pt x="750" y="903"/>
                  <a:pt x="741" y="894"/>
                </a:cubicBezTo>
                <a:cubicBezTo>
                  <a:pt x="732" y="894"/>
                  <a:pt x="732" y="894"/>
                  <a:pt x="732" y="894"/>
                </a:cubicBezTo>
                <a:lnTo>
                  <a:pt x="732" y="894"/>
                </a:lnTo>
                <a:cubicBezTo>
                  <a:pt x="723" y="885"/>
                  <a:pt x="723" y="885"/>
                  <a:pt x="723" y="885"/>
                </a:cubicBezTo>
                <a:cubicBezTo>
                  <a:pt x="723" y="885"/>
                  <a:pt x="723" y="885"/>
                  <a:pt x="714" y="876"/>
                </a:cubicBezTo>
                <a:cubicBezTo>
                  <a:pt x="714" y="876"/>
                  <a:pt x="705" y="868"/>
                  <a:pt x="696" y="868"/>
                </a:cubicBezTo>
                <a:cubicBezTo>
                  <a:pt x="696" y="858"/>
                  <a:pt x="687" y="858"/>
                  <a:pt x="687" y="858"/>
                </a:cubicBezTo>
                <a:lnTo>
                  <a:pt x="678" y="849"/>
                </a:lnTo>
                <a:cubicBezTo>
                  <a:pt x="669" y="840"/>
                  <a:pt x="651" y="831"/>
                  <a:pt x="642" y="822"/>
                </a:cubicBezTo>
                <a:cubicBezTo>
                  <a:pt x="633" y="813"/>
                  <a:pt x="623" y="795"/>
                  <a:pt x="614" y="786"/>
                </a:cubicBezTo>
                <a:cubicBezTo>
                  <a:pt x="606" y="777"/>
                  <a:pt x="597" y="768"/>
                  <a:pt x="587" y="759"/>
                </a:cubicBezTo>
                <a:cubicBezTo>
                  <a:pt x="578" y="741"/>
                  <a:pt x="560" y="723"/>
                  <a:pt x="551" y="714"/>
                </a:cubicBezTo>
                <a:cubicBezTo>
                  <a:pt x="542" y="696"/>
                  <a:pt x="533" y="678"/>
                  <a:pt x="524" y="669"/>
                </a:cubicBezTo>
                <a:cubicBezTo>
                  <a:pt x="515" y="660"/>
                  <a:pt x="515" y="651"/>
                  <a:pt x="506" y="641"/>
                </a:cubicBezTo>
                <a:lnTo>
                  <a:pt x="506" y="632"/>
                </a:lnTo>
                <a:cubicBezTo>
                  <a:pt x="506" y="632"/>
                  <a:pt x="506" y="624"/>
                  <a:pt x="497" y="615"/>
                </a:cubicBezTo>
                <a:cubicBezTo>
                  <a:pt x="497" y="605"/>
                  <a:pt x="488" y="596"/>
                  <a:pt x="488" y="587"/>
                </a:cubicBezTo>
                <a:cubicBezTo>
                  <a:pt x="479" y="569"/>
                  <a:pt x="479" y="560"/>
                  <a:pt x="470" y="542"/>
                </a:cubicBezTo>
                <a:cubicBezTo>
                  <a:pt x="452" y="488"/>
                  <a:pt x="434" y="407"/>
                  <a:pt x="443" y="307"/>
                </a:cubicBezTo>
                <a:cubicBezTo>
                  <a:pt x="443" y="289"/>
                  <a:pt x="452" y="262"/>
                  <a:pt x="452" y="235"/>
                </a:cubicBezTo>
                <a:cubicBezTo>
                  <a:pt x="461" y="217"/>
                  <a:pt x="461" y="190"/>
                  <a:pt x="470" y="163"/>
                </a:cubicBezTo>
                <a:cubicBezTo>
                  <a:pt x="488" y="118"/>
                  <a:pt x="506" y="63"/>
                  <a:pt x="533" y="18"/>
                </a:cubicBezTo>
                <a:cubicBezTo>
                  <a:pt x="542" y="9"/>
                  <a:pt x="542" y="9"/>
                  <a:pt x="542" y="0"/>
                </a:cubicBezTo>
                <a:lnTo>
                  <a:pt x="1093" y="0"/>
                </a:lnTo>
                <a:lnTo>
                  <a:pt x="1093" y="0"/>
                </a:lnTo>
                <a:cubicBezTo>
                  <a:pt x="804" y="0"/>
                  <a:pt x="804" y="0"/>
                  <a:pt x="804" y="0"/>
                </a:cubicBezTo>
                <a:lnTo>
                  <a:pt x="804" y="0"/>
                </a:lnTo>
                <a:cubicBezTo>
                  <a:pt x="795" y="9"/>
                  <a:pt x="786" y="18"/>
                  <a:pt x="777" y="36"/>
                </a:cubicBezTo>
                <a:cubicBezTo>
                  <a:pt x="768" y="54"/>
                  <a:pt x="741" y="81"/>
                  <a:pt x="732" y="118"/>
                </a:cubicBezTo>
                <a:cubicBezTo>
                  <a:pt x="714" y="145"/>
                  <a:pt x="705" y="181"/>
                  <a:pt x="705" y="226"/>
                </a:cubicBezTo>
                <a:cubicBezTo>
                  <a:pt x="696" y="307"/>
                  <a:pt x="714" y="379"/>
                  <a:pt x="732" y="434"/>
                </a:cubicBezTo>
                <a:cubicBezTo>
                  <a:pt x="741" y="452"/>
                  <a:pt x="750" y="461"/>
                  <a:pt x="750" y="470"/>
                </a:cubicBezTo>
                <a:cubicBezTo>
                  <a:pt x="759" y="479"/>
                  <a:pt x="768" y="488"/>
                  <a:pt x="768" y="497"/>
                </a:cubicBezTo>
                <a:cubicBezTo>
                  <a:pt x="777" y="506"/>
                  <a:pt x="777" y="515"/>
                  <a:pt x="777" y="515"/>
                </a:cubicBezTo>
                <a:cubicBezTo>
                  <a:pt x="786" y="515"/>
                  <a:pt x="786" y="524"/>
                  <a:pt x="786" y="524"/>
                </a:cubicBezTo>
                <a:lnTo>
                  <a:pt x="786" y="524"/>
                </a:lnTo>
                <a:cubicBezTo>
                  <a:pt x="786" y="533"/>
                  <a:pt x="795" y="533"/>
                  <a:pt x="795" y="542"/>
                </a:cubicBezTo>
                <a:cubicBezTo>
                  <a:pt x="804" y="551"/>
                  <a:pt x="804" y="551"/>
                  <a:pt x="813" y="560"/>
                </a:cubicBezTo>
                <a:cubicBezTo>
                  <a:pt x="813" y="569"/>
                  <a:pt x="813" y="569"/>
                  <a:pt x="822" y="569"/>
                </a:cubicBezTo>
                <a:lnTo>
                  <a:pt x="822" y="578"/>
                </a:lnTo>
                <a:cubicBezTo>
                  <a:pt x="831" y="578"/>
                  <a:pt x="831" y="587"/>
                  <a:pt x="840" y="587"/>
                </a:cubicBezTo>
                <a:cubicBezTo>
                  <a:pt x="840" y="596"/>
                  <a:pt x="840" y="596"/>
                  <a:pt x="850" y="596"/>
                </a:cubicBezTo>
                <a:cubicBezTo>
                  <a:pt x="850" y="605"/>
                  <a:pt x="850" y="605"/>
                  <a:pt x="850" y="605"/>
                </a:cubicBezTo>
                <a:cubicBezTo>
                  <a:pt x="859" y="615"/>
                  <a:pt x="867" y="615"/>
                  <a:pt x="867" y="624"/>
                </a:cubicBezTo>
                <a:cubicBezTo>
                  <a:pt x="876" y="624"/>
                  <a:pt x="876" y="624"/>
                  <a:pt x="876" y="624"/>
                </a:cubicBezTo>
                <a:cubicBezTo>
                  <a:pt x="886" y="632"/>
                  <a:pt x="886" y="632"/>
                  <a:pt x="886" y="632"/>
                </a:cubicBezTo>
                <a:cubicBezTo>
                  <a:pt x="886" y="632"/>
                  <a:pt x="886" y="632"/>
                  <a:pt x="895" y="641"/>
                </a:cubicBezTo>
                <a:cubicBezTo>
                  <a:pt x="895" y="641"/>
                  <a:pt x="895" y="641"/>
                  <a:pt x="904" y="651"/>
                </a:cubicBezTo>
                <a:lnTo>
                  <a:pt x="904" y="651"/>
                </a:lnTo>
                <a:cubicBezTo>
                  <a:pt x="913" y="651"/>
                  <a:pt x="922" y="660"/>
                  <a:pt x="922" y="660"/>
                </a:cubicBezTo>
                <a:cubicBezTo>
                  <a:pt x="931" y="669"/>
                  <a:pt x="940" y="669"/>
                  <a:pt x="949" y="669"/>
                </a:cubicBezTo>
                <a:cubicBezTo>
                  <a:pt x="967" y="687"/>
                  <a:pt x="967" y="687"/>
                  <a:pt x="967" y="687"/>
                </a:cubicBezTo>
                <a:cubicBezTo>
                  <a:pt x="976" y="687"/>
                  <a:pt x="976" y="687"/>
                  <a:pt x="976" y="687"/>
                </a:cubicBezTo>
                <a:cubicBezTo>
                  <a:pt x="985" y="687"/>
                  <a:pt x="985" y="696"/>
                  <a:pt x="994" y="696"/>
                </a:cubicBezTo>
                <a:cubicBezTo>
                  <a:pt x="1012" y="705"/>
                  <a:pt x="1012" y="705"/>
                  <a:pt x="1012" y="705"/>
                </a:cubicBezTo>
                <a:cubicBezTo>
                  <a:pt x="1021" y="705"/>
                  <a:pt x="1030" y="705"/>
                  <a:pt x="1039" y="705"/>
                </a:cubicBezTo>
                <a:cubicBezTo>
                  <a:pt x="1066" y="714"/>
                  <a:pt x="1066" y="714"/>
                  <a:pt x="1066" y="714"/>
                </a:cubicBezTo>
                <a:cubicBezTo>
                  <a:pt x="1103" y="723"/>
                  <a:pt x="1129" y="723"/>
                  <a:pt x="1166" y="723"/>
                </a:cubicBezTo>
                <a:cubicBezTo>
                  <a:pt x="1211" y="723"/>
                  <a:pt x="1247" y="723"/>
                  <a:pt x="1283" y="714"/>
                </a:cubicBezTo>
                <a:cubicBezTo>
                  <a:pt x="1356" y="696"/>
                  <a:pt x="1428" y="669"/>
                  <a:pt x="1491" y="624"/>
                </a:cubicBezTo>
                <a:cubicBezTo>
                  <a:pt x="1500" y="615"/>
                  <a:pt x="1509" y="615"/>
                  <a:pt x="1518" y="605"/>
                </a:cubicBezTo>
                <a:cubicBezTo>
                  <a:pt x="1211" y="72"/>
                  <a:pt x="1211" y="72"/>
                  <a:pt x="1211" y="72"/>
                </a:cubicBezTo>
                <a:cubicBezTo>
                  <a:pt x="1184" y="27"/>
                  <a:pt x="1139" y="0"/>
                  <a:pt x="1093" y="0"/>
                </a:cubicBezTo>
                <a:lnTo>
                  <a:pt x="5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3">
            <a:extLst>
              <a:ext uri="{FF2B5EF4-FFF2-40B4-BE49-F238E27FC236}">
                <a16:creationId xmlns:a16="http://schemas.microsoft.com/office/drawing/2014/main" id="{FE067327-8BB8-B645-A205-C46770D8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047" y="7375623"/>
            <a:ext cx="1644736" cy="1460993"/>
          </a:xfrm>
          <a:custGeom>
            <a:avLst/>
            <a:gdLst>
              <a:gd name="T0" fmla="*/ 45 w 1618"/>
              <a:gd name="T1" fmla="*/ 596 h 1438"/>
              <a:gd name="T2" fmla="*/ 0 w 1618"/>
              <a:gd name="T3" fmla="*/ 714 h 1438"/>
              <a:gd name="T4" fmla="*/ 18 w 1618"/>
              <a:gd name="T5" fmla="*/ 786 h 1438"/>
              <a:gd name="T6" fmla="*/ 470 w 1618"/>
              <a:gd name="T7" fmla="*/ 1437 h 1438"/>
              <a:gd name="T8" fmla="*/ 235 w 1618"/>
              <a:gd name="T9" fmla="*/ 1084 h 1438"/>
              <a:gd name="T10" fmla="*/ 45 w 1618"/>
              <a:gd name="T11" fmla="*/ 605 h 1438"/>
              <a:gd name="T12" fmla="*/ 849 w 1618"/>
              <a:gd name="T13" fmla="*/ 0 h 1438"/>
              <a:gd name="T14" fmla="*/ 587 w 1618"/>
              <a:gd name="T15" fmla="*/ 0 h 1438"/>
              <a:gd name="T16" fmla="*/ 515 w 1618"/>
              <a:gd name="T17" fmla="*/ 163 h 1438"/>
              <a:gd name="T18" fmla="*/ 488 w 1618"/>
              <a:gd name="T19" fmla="*/ 307 h 1438"/>
              <a:gd name="T20" fmla="*/ 533 w 1618"/>
              <a:gd name="T21" fmla="*/ 587 h 1438"/>
              <a:gd name="T22" fmla="*/ 551 w 1618"/>
              <a:gd name="T23" fmla="*/ 632 h 1438"/>
              <a:gd name="T24" fmla="*/ 569 w 1618"/>
              <a:gd name="T25" fmla="*/ 669 h 1438"/>
              <a:gd name="T26" fmla="*/ 632 w 1618"/>
              <a:gd name="T27" fmla="*/ 759 h 1438"/>
              <a:gd name="T28" fmla="*/ 687 w 1618"/>
              <a:gd name="T29" fmla="*/ 822 h 1438"/>
              <a:gd name="T30" fmla="*/ 732 w 1618"/>
              <a:gd name="T31" fmla="*/ 858 h 1438"/>
              <a:gd name="T32" fmla="*/ 759 w 1618"/>
              <a:gd name="T33" fmla="*/ 876 h 1438"/>
              <a:gd name="T34" fmla="*/ 777 w 1618"/>
              <a:gd name="T35" fmla="*/ 894 h 1438"/>
              <a:gd name="T36" fmla="*/ 786 w 1618"/>
              <a:gd name="T37" fmla="*/ 894 h 1438"/>
              <a:gd name="T38" fmla="*/ 840 w 1618"/>
              <a:gd name="T39" fmla="*/ 931 h 1438"/>
              <a:gd name="T40" fmla="*/ 967 w 1618"/>
              <a:gd name="T41" fmla="*/ 985 h 1438"/>
              <a:gd name="T42" fmla="*/ 994 w 1618"/>
              <a:gd name="T43" fmla="*/ 994 h 1438"/>
              <a:gd name="T44" fmla="*/ 1057 w 1618"/>
              <a:gd name="T45" fmla="*/ 1012 h 1438"/>
              <a:gd name="T46" fmla="*/ 1211 w 1618"/>
              <a:gd name="T47" fmla="*/ 1021 h 1438"/>
              <a:gd name="T48" fmla="*/ 1590 w 1618"/>
              <a:gd name="T49" fmla="*/ 786 h 1438"/>
              <a:gd name="T50" fmla="*/ 1563 w 1618"/>
              <a:gd name="T51" fmla="*/ 605 h 1438"/>
              <a:gd name="T52" fmla="*/ 1328 w 1618"/>
              <a:gd name="T53" fmla="*/ 714 h 1438"/>
              <a:gd name="T54" fmla="*/ 1111 w 1618"/>
              <a:gd name="T55" fmla="*/ 714 h 1438"/>
              <a:gd name="T56" fmla="*/ 1057 w 1618"/>
              <a:gd name="T57" fmla="*/ 705 h 1438"/>
              <a:gd name="T58" fmla="*/ 1021 w 1618"/>
              <a:gd name="T59" fmla="*/ 687 h 1438"/>
              <a:gd name="T60" fmla="*/ 994 w 1618"/>
              <a:gd name="T61" fmla="*/ 669 h 1438"/>
              <a:gd name="T62" fmla="*/ 949 w 1618"/>
              <a:gd name="T63" fmla="*/ 651 h 1438"/>
              <a:gd name="T64" fmla="*/ 940 w 1618"/>
              <a:gd name="T65" fmla="*/ 641 h 1438"/>
              <a:gd name="T66" fmla="*/ 921 w 1618"/>
              <a:gd name="T67" fmla="*/ 624 h 1438"/>
              <a:gd name="T68" fmla="*/ 895 w 1618"/>
              <a:gd name="T69" fmla="*/ 605 h 1438"/>
              <a:gd name="T70" fmla="*/ 885 w 1618"/>
              <a:gd name="T71" fmla="*/ 587 h 1438"/>
              <a:gd name="T72" fmla="*/ 867 w 1618"/>
              <a:gd name="T73" fmla="*/ 569 h 1438"/>
              <a:gd name="T74" fmla="*/ 840 w 1618"/>
              <a:gd name="T75" fmla="*/ 542 h 1438"/>
              <a:gd name="T76" fmla="*/ 831 w 1618"/>
              <a:gd name="T77" fmla="*/ 524 h 1438"/>
              <a:gd name="T78" fmla="*/ 813 w 1618"/>
              <a:gd name="T79" fmla="*/ 497 h 1438"/>
              <a:gd name="T80" fmla="*/ 777 w 1618"/>
              <a:gd name="T81" fmla="*/ 434 h 1438"/>
              <a:gd name="T82" fmla="*/ 777 w 1618"/>
              <a:gd name="T83" fmla="*/ 118 h 1438"/>
              <a:gd name="T84" fmla="*/ 849 w 1618"/>
              <a:gd name="T85" fmla="*/ 0 h 1438"/>
              <a:gd name="T86" fmla="*/ 45 w 1618"/>
              <a:gd name="T87" fmla="*/ 596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18" h="1438">
                <a:moveTo>
                  <a:pt x="45" y="596"/>
                </a:moveTo>
                <a:lnTo>
                  <a:pt x="45" y="596"/>
                </a:lnTo>
                <a:cubicBezTo>
                  <a:pt x="18" y="651"/>
                  <a:pt x="18" y="651"/>
                  <a:pt x="18" y="651"/>
                </a:cubicBezTo>
                <a:cubicBezTo>
                  <a:pt x="0" y="669"/>
                  <a:pt x="0" y="696"/>
                  <a:pt x="0" y="714"/>
                </a:cubicBezTo>
                <a:lnTo>
                  <a:pt x="0" y="723"/>
                </a:lnTo>
                <a:cubicBezTo>
                  <a:pt x="0" y="750"/>
                  <a:pt x="0" y="768"/>
                  <a:pt x="18" y="786"/>
                </a:cubicBezTo>
                <a:cubicBezTo>
                  <a:pt x="352" y="1364"/>
                  <a:pt x="352" y="1364"/>
                  <a:pt x="352" y="1364"/>
                </a:cubicBezTo>
                <a:cubicBezTo>
                  <a:pt x="370" y="1409"/>
                  <a:pt x="415" y="1437"/>
                  <a:pt x="470" y="1437"/>
                </a:cubicBezTo>
                <a:cubicBezTo>
                  <a:pt x="587" y="1437"/>
                  <a:pt x="587" y="1437"/>
                  <a:pt x="587" y="1437"/>
                </a:cubicBezTo>
                <a:cubicBezTo>
                  <a:pt x="443" y="1346"/>
                  <a:pt x="325" y="1220"/>
                  <a:pt x="235" y="1084"/>
                </a:cubicBezTo>
                <a:cubicBezTo>
                  <a:pt x="172" y="985"/>
                  <a:pt x="117" y="876"/>
                  <a:pt x="81" y="768"/>
                </a:cubicBezTo>
                <a:cubicBezTo>
                  <a:pt x="72" y="723"/>
                  <a:pt x="54" y="660"/>
                  <a:pt x="45" y="605"/>
                </a:cubicBezTo>
                <a:cubicBezTo>
                  <a:pt x="45" y="605"/>
                  <a:pt x="45" y="605"/>
                  <a:pt x="45" y="596"/>
                </a:cubicBezTo>
                <a:lnTo>
                  <a:pt x="849" y="0"/>
                </a:lnTo>
                <a:lnTo>
                  <a:pt x="849" y="0"/>
                </a:lnTo>
                <a:cubicBezTo>
                  <a:pt x="587" y="0"/>
                  <a:pt x="587" y="0"/>
                  <a:pt x="587" y="0"/>
                </a:cubicBezTo>
                <a:cubicBezTo>
                  <a:pt x="587" y="9"/>
                  <a:pt x="587" y="9"/>
                  <a:pt x="578" y="18"/>
                </a:cubicBezTo>
                <a:cubicBezTo>
                  <a:pt x="551" y="63"/>
                  <a:pt x="533" y="118"/>
                  <a:pt x="515" y="163"/>
                </a:cubicBezTo>
                <a:cubicBezTo>
                  <a:pt x="506" y="190"/>
                  <a:pt x="506" y="217"/>
                  <a:pt x="497" y="235"/>
                </a:cubicBezTo>
                <a:cubicBezTo>
                  <a:pt x="497" y="262"/>
                  <a:pt x="488" y="289"/>
                  <a:pt x="488" y="307"/>
                </a:cubicBezTo>
                <a:cubicBezTo>
                  <a:pt x="479" y="407"/>
                  <a:pt x="497" y="488"/>
                  <a:pt x="515" y="542"/>
                </a:cubicBezTo>
                <a:cubicBezTo>
                  <a:pt x="524" y="560"/>
                  <a:pt x="524" y="569"/>
                  <a:pt x="533" y="587"/>
                </a:cubicBezTo>
                <a:cubicBezTo>
                  <a:pt x="533" y="596"/>
                  <a:pt x="542" y="605"/>
                  <a:pt x="542" y="615"/>
                </a:cubicBezTo>
                <a:cubicBezTo>
                  <a:pt x="551" y="624"/>
                  <a:pt x="551" y="632"/>
                  <a:pt x="551" y="632"/>
                </a:cubicBezTo>
                <a:lnTo>
                  <a:pt x="551" y="641"/>
                </a:lnTo>
                <a:cubicBezTo>
                  <a:pt x="560" y="651"/>
                  <a:pt x="560" y="660"/>
                  <a:pt x="569" y="669"/>
                </a:cubicBezTo>
                <a:cubicBezTo>
                  <a:pt x="578" y="678"/>
                  <a:pt x="587" y="696"/>
                  <a:pt x="596" y="714"/>
                </a:cubicBezTo>
                <a:cubicBezTo>
                  <a:pt x="605" y="723"/>
                  <a:pt x="623" y="741"/>
                  <a:pt x="632" y="759"/>
                </a:cubicBezTo>
                <a:cubicBezTo>
                  <a:pt x="642" y="768"/>
                  <a:pt x="651" y="777"/>
                  <a:pt x="659" y="786"/>
                </a:cubicBezTo>
                <a:cubicBezTo>
                  <a:pt x="668" y="795"/>
                  <a:pt x="678" y="813"/>
                  <a:pt x="687" y="822"/>
                </a:cubicBezTo>
                <a:cubicBezTo>
                  <a:pt x="696" y="831"/>
                  <a:pt x="714" y="840"/>
                  <a:pt x="723" y="849"/>
                </a:cubicBezTo>
                <a:lnTo>
                  <a:pt x="732" y="858"/>
                </a:lnTo>
                <a:cubicBezTo>
                  <a:pt x="732" y="858"/>
                  <a:pt x="741" y="858"/>
                  <a:pt x="741" y="868"/>
                </a:cubicBezTo>
                <a:cubicBezTo>
                  <a:pt x="750" y="868"/>
                  <a:pt x="759" y="876"/>
                  <a:pt x="759" y="876"/>
                </a:cubicBezTo>
                <a:cubicBezTo>
                  <a:pt x="768" y="885"/>
                  <a:pt x="768" y="885"/>
                  <a:pt x="768" y="885"/>
                </a:cubicBezTo>
                <a:cubicBezTo>
                  <a:pt x="777" y="894"/>
                  <a:pt x="777" y="894"/>
                  <a:pt x="777" y="894"/>
                </a:cubicBezTo>
                <a:lnTo>
                  <a:pt x="777" y="894"/>
                </a:lnTo>
                <a:cubicBezTo>
                  <a:pt x="786" y="894"/>
                  <a:pt x="786" y="894"/>
                  <a:pt x="786" y="894"/>
                </a:cubicBezTo>
                <a:cubicBezTo>
                  <a:pt x="795" y="903"/>
                  <a:pt x="795" y="903"/>
                  <a:pt x="804" y="913"/>
                </a:cubicBezTo>
                <a:cubicBezTo>
                  <a:pt x="822" y="922"/>
                  <a:pt x="831" y="922"/>
                  <a:pt x="840" y="931"/>
                </a:cubicBezTo>
                <a:cubicBezTo>
                  <a:pt x="858" y="940"/>
                  <a:pt x="867" y="949"/>
                  <a:pt x="885" y="958"/>
                </a:cubicBezTo>
                <a:cubicBezTo>
                  <a:pt x="912" y="967"/>
                  <a:pt x="940" y="976"/>
                  <a:pt x="967" y="985"/>
                </a:cubicBezTo>
                <a:cubicBezTo>
                  <a:pt x="985" y="994"/>
                  <a:pt x="985" y="994"/>
                  <a:pt x="985" y="994"/>
                </a:cubicBezTo>
                <a:cubicBezTo>
                  <a:pt x="994" y="994"/>
                  <a:pt x="994" y="994"/>
                  <a:pt x="994" y="994"/>
                </a:cubicBezTo>
                <a:cubicBezTo>
                  <a:pt x="1012" y="1003"/>
                  <a:pt x="1012" y="1003"/>
                  <a:pt x="1012" y="1003"/>
                </a:cubicBezTo>
                <a:cubicBezTo>
                  <a:pt x="1030" y="1003"/>
                  <a:pt x="1048" y="1003"/>
                  <a:pt x="1057" y="1012"/>
                </a:cubicBezTo>
                <a:cubicBezTo>
                  <a:pt x="1084" y="1012"/>
                  <a:pt x="1120" y="1021"/>
                  <a:pt x="1148" y="1021"/>
                </a:cubicBezTo>
                <a:cubicBezTo>
                  <a:pt x="1165" y="1021"/>
                  <a:pt x="1193" y="1021"/>
                  <a:pt x="1211" y="1021"/>
                </a:cubicBezTo>
                <a:cubicBezTo>
                  <a:pt x="1301" y="1021"/>
                  <a:pt x="1391" y="1012"/>
                  <a:pt x="1482" y="985"/>
                </a:cubicBezTo>
                <a:cubicBezTo>
                  <a:pt x="1590" y="786"/>
                  <a:pt x="1590" y="786"/>
                  <a:pt x="1590" y="786"/>
                </a:cubicBezTo>
                <a:cubicBezTo>
                  <a:pt x="1617" y="750"/>
                  <a:pt x="1617" y="696"/>
                  <a:pt x="1590" y="651"/>
                </a:cubicBezTo>
                <a:cubicBezTo>
                  <a:pt x="1563" y="605"/>
                  <a:pt x="1563" y="605"/>
                  <a:pt x="1563" y="605"/>
                </a:cubicBezTo>
                <a:cubicBezTo>
                  <a:pt x="1554" y="615"/>
                  <a:pt x="1545" y="615"/>
                  <a:pt x="1536" y="624"/>
                </a:cubicBezTo>
                <a:cubicBezTo>
                  <a:pt x="1473" y="669"/>
                  <a:pt x="1401" y="696"/>
                  <a:pt x="1328" y="714"/>
                </a:cubicBezTo>
                <a:cubicBezTo>
                  <a:pt x="1292" y="723"/>
                  <a:pt x="1256" y="723"/>
                  <a:pt x="1211" y="723"/>
                </a:cubicBezTo>
                <a:cubicBezTo>
                  <a:pt x="1174" y="723"/>
                  <a:pt x="1148" y="723"/>
                  <a:pt x="1111" y="714"/>
                </a:cubicBezTo>
                <a:cubicBezTo>
                  <a:pt x="1084" y="705"/>
                  <a:pt x="1084" y="705"/>
                  <a:pt x="1084" y="705"/>
                </a:cubicBezTo>
                <a:cubicBezTo>
                  <a:pt x="1075" y="705"/>
                  <a:pt x="1066" y="705"/>
                  <a:pt x="1057" y="705"/>
                </a:cubicBezTo>
                <a:cubicBezTo>
                  <a:pt x="1039" y="696"/>
                  <a:pt x="1039" y="696"/>
                  <a:pt x="1039" y="696"/>
                </a:cubicBezTo>
                <a:cubicBezTo>
                  <a:pt x="1030" y="696"/>
                  <a:pt x="1030" y="687"/>
                  <a:pt x="1021" y="687"/>
                </a:cubicBezTo>
                <a:cubicBezTo>
                  <a:pt x="1012" y="687"/>
                  <a:pt x="1012" y="687"/>
                  <a:pt x="1012" y="687"/>
                </a:cubicBezTo>
                <a:cubicBezTo>
                  <a:pt x="994" y="669"/>
                  <a:pt x="994" y="669"/>
                  <a:pt x="994" y="669"/>
                </a:cubicBezTo>
                <a:cubicBezTo>
                  <a:pt x="985" y="669"/>
                  <a:pt x="976" y="669"/>
                  <a:pt x="967" y="660"/>
                </a:cubicBezTo>
                <a:cubicBezTo>
                  <a:pt x="967" y="660"/>
                  <a:pt x="958" y="651"/>
                  <a:pt x="949" y="651"/>
                </a:cubicBezTo>
                <a:lnTo>
                  <a:pt x="949" y="651"/>
                </a:lnTo>
                <a:cubicBezTo>
                  <a:pt x="940" y="641"/>
                  <a:pt x="940" y="641"/>
                  <a:pt x="940" y="641"/>
                </a:cubicBezTo>
                <a:cubicBezTo>
                  <a:pt x="931" y="632"/>
                  <a:pt x="931" y="632"/>
                  <a:pt x="931" y="632"/>
                </a:cubicBezTo>
                <a:cubicBezTo>
                  <a:pt x="921" y="624"/>
                  <a:pt x="921" y="624"/>
                  <a:pt x="921" y="624"/>
                </a:cubicBezTo>
                <a:cubicBezTo>
                  <a:pt x="912" y="624"/>
                  <a:pt x="912" y="624"/>
                  <a:pt x="912" y="624"/>
                </a:cubicBezTo>
                <a:cubicBezTo>
                  <a:pt x="912" y="615"/>
                  <a:pt x="904" y="615"/>
                  <a:pt x="895" y="605"/>
                </a:cubicBezTo>
                <a:cubicBezTo>
                  <a:pt x="895" y="605"/>
                  <a:pt x="895" y="605"/>
                  <a:pt x="895" y="596"/>
                </a:cubicBezTo>
                <a:cubicBezTo>
                  <a:pt x="885" y="596"/>
                  <a:pt x="885" y="596"/>
                  <a:pt x="885" y="587"/>
                </a:cubicBezTo>
                <a:cubicBezTo>
                  <a:pt x="876" y="587"/>
                  <a:pt x="876" y="578"/>
                  <a:pt x="867" y="578"/>
                </a:cubicBezTo>
                <a:lnTo>
                  <a:pt x="867" y="569"/>
                </a:lnTo>
                <a:cubicBezTo>
                  <a:pt x="858" y="569"/>
                  <a:pt x="858" y="569"/>
                  <a:pt x="858" y="560"/>
                </a:cubicBezTo>
                <a:cubicBezTo>
                  <a:pt x="849" y="551"/>
                  <a:pt x="849" y="551"/>
                  <a:pt x="840" y="542"/>
                </a:cubicBezTo>
                <a:cubicBezTo>
                  <a:pt x="840" y="533"/>
                  <a:pt x="831" y="533"/>
                  <a:pt x="831" y="524"/>
                </a:cubicBezTo>
                <a:lnTo>
                  <a:pt x="831" y="524"/>
                </a:lnTo>
                <a:cubicBezTo>
                  <a:pt x="831" y="524"/>
                  <a:pt x="831" y="515"/>
                  <a:pt x="822" y="515"/>
                </a:cubicBezTo>
                <a:cubicBezTo>
                  <a:pt x="822" y="515"/>
                  <a:pt x="822" y="506"/>
                  <a:pt x="813" y="497"/>
                </a:cubicBezTo>
                <a:cubicBezTo>
                  <a:pt x="813" y="488"/>
                  <a:pt x="804" y="479"/>
                  <a:pt x="795" y="470"/>
                </a:cubicBezTo>
                <a:cubicBezTo>
                  <a:pt x="795" y="461"/>
                  <a:pt x="786" y="452"/>
                  <a:pt x="777" y="434"/>
                </a:cubicBezTo>
                <a:cubicBezTo>
                  <a:pt x="759" y="379"/>
                  <a:pt x="741" y="307"/>
                  <a:pt x="750" y="226"/>
                </a:cubicBezTo>
                <a:cubicBezTo>
                  <a:pt x="750" y="181"/>
                  <a:pt x="759" y="145"/>
                  <a:pt x="777" y="118"/>
                </a:cubicBezTo>
                <a:cubicBezTo>
                  <a:pt x="786" y="81"/>
                  <a:pt x="813" y="54"/>
                  <a:pt x="822" y="36"/>
                </a:cubicBezTo>
                <a:cubicBezTo>
                  <a:pt x="831" y="18"/>
                  <a:pt x="840" y="9"/>
                  <a:pt x="849" y="0"/>
                </a:cubicBezTo>
                <a:lnTo>
                  <a:pt x="849" y="0"/>
                </a:lnTo>
                <a:lnTo>
                  <a:pt x="45" y="5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4">
            <a:extLst>
              <a:ext uri="{FF2B5EF4-FFF2-40B4-BE49-F238E27FC236}">
                <a16:creationId xmlns:a16="http://schemas.microsoft.com/office/drawing/2014/main" id="{A2B87C82-AC7D-6B4B-B95E-6A054868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047" y="8101638"/>
            <a:ext cx="4480" cy="8963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5174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5">
            <a:extLst>
              <a:ext uri="{FF2B5EF4-FFF2-40B4-BE49-F238E27FC236}">
                <a16:creationId xmlns:a16="http://schemas.microsoft.com/office/drawing/2014/main" id="{3D339CFF-4D7E-1649-B7D0-865FAC5B8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588" y="10763693"/>
            <a:ext cx="1590957" cy="1460993"/>
          </a:xfrm>
          <a:custGeom>
            <a:avLst/>
            <a:gdLst>
              <a:gd name="T0" fmla="*/ 1563 w 1564"/>
              <a:gd name="T1" fmla="*/ 750 h 1438"/>
              <a:gd name="T2" fmla="*/ 1563 w 1564"/>
              <a:gd name="T3" fmla="*/ 750 h 1438"/>
              <a:gd name="T4" fmla="*/ 931 w 1564"/>
              <a:gd name="T5" fmla="*/ 849 h 1438"/>
              <a:gd name="T6" fmla="*/ 569 w 1564"/>
              <a:gd name="T7" fmla="*/ 867 h 1438"/>
              <a:gd name="T8" fmla="*/ 45 w 1564"/>
              <a:gd name="T9" fmla="*/ 831 h 1438"/>
              <a:gd name="T10" fmla="*/ 0 w 1564"/>
              <a:gd name="T11" fmla="*/ 831 h 1438"/>
              <a:gd name="T12" fmla="*/ 307 w 1564"/>
              <a:gd name="T13" fmla="*/ 1364 h 1438"/>
              <a:gd name="T14" fmla="*/ 434 w 1564"/>
              <a:gd name="T15" fmla="*/ 1437 h 1438"/>
              <a:gd name="T16" fmla="*/ 1094 w 1564"/>
              <a:gd name="T17" fmla="*/ 1437 h 1438"/>
              <a:gd name="T18" fmla="*/ 1220 w 1564"/>
              <a:gd name="T19" fmla="*/ 1364 h 1438"/>
              <a:gd name="T20" fmla="*/ 1554 w 1564"/>
              <a:gd name="T21" fmla="*/ 786 h 1438"/>
              <a:gd name="T22" fmla="*/ 1563 w 1564"/>
              <a:gd name="T23" fmla="*/ 750 h 1438"/>
              <a:gd name="T24" fmla="*/ 1094 w 1564"/>
              <a:gd name="T25" fmla="*/ 0 h 1438"/>
              <a:gd name="T26" fmla="*/ 1094 w 1564"/>
              <a:gd name="T27" fmla="*/ 0 h 1438"/>
              <a:gd name="T28" fmla="*/ 434 w 1564"/>
              <a:gd name="T29" fmla="*/ 0 h 1438"/>
              <a:gd name="T30" fmla="*/ 307 w 1564"/>
              <a:gd name="T31" fmla="*/ 72 h 1438"/>
              <a:gd name="T32" fmla="*/ 45 w 1564"/>
              <a:gd name="T33" fmla="*/ 533 h 1438"/>
              <a:gd name="T34" fmla="*/ 145 w 1564"/>
              <a:gd name="T35" fmla="*/ 542 h 1438"/>
              <a:gd name="T36" fmla="*/ 244 w 1564"/>
              <a:gd name="T37" fmla="*/ 551 h 1438"/>
              <a:gd name="T38" fmla="*/ 569 w 1564"/>
              <a:gd name="T39" fmla="*/ 569 h 1438"/>
              <a:gd name="T40" fmla="*/ 1446 w 1564"/>
              <a:gd name="T41" fmla="*/ 470 h 1438"/>
              <a:gd name="T42" fmla="*/ 1220 w 1564"/>
              <a:gd name="T43" fmla="*/ 72 h 1438"/>
              <a:gd name="T44" fmla="*/ 1094 w 1564"/>
              <a:gd name="T45" fmla="*/ 0 h 1438"/>
              <a:gd name="T46" fmla="*/ 1563 w 1564"/>
              <a:gd name="T47" fmla="*/ 750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64" h="1438">
                <a:moveTo>
                  <a:pt x="1563" y="750"/>
                </a:moveTo>
                <a:lnTo>
                  <a:pt x="1563" y="750"/>
                </a:lnTo>
                <a:cubicBezTo>
                  <a:pt x="1356" y="804"/>
                  <a:pt x="1148" y="831"/>
                  <a:pt x="931" y="849"/>
                </a:cubicBezTo>
                <a:cubicBezTo>
                  <a:pt x="813" y="858"/>
                  <a:pt x="696" y="867"/>
                  <a:pt x="569" y="867"/>
                </a:cubicBezTo>
                <a:cubicBezTo>
                  <a:pt x="398" y="867"/>
                  <a:pt x="217" y="858"/>
                  <a:pt x="45" y="831"/>
                </a:cubicBezTo>
                <a:cubicBezTo>
                  <a:pt x="0" y="831"/>
                  <a:pt x="0" y="831"/>
                  <a:pt x="0" y="831"/>
                </a:cubicBezTo>
                <a:cubicBezTo>
                  <a:pt x="307" y="1364"/>
                  <a:pt x="307" y="1364"/>
                  <a:pt x="307" y="1364"/>
                </a:cubicBezTo>
                <a:cubicBezTo>
                  <a:pt x="335" y="1410"/>
                  <a:pt x="380" y="1437"/>
                  <a:pt x="434" y="1437"/>
                </a:cubicBezTo>
                <a:cubicBezTo>
                  <a:pt x="1094" y="1437"/>
                  <a:pt x="1094" y="1437"/>
                  <a:pt x="1094" y="1437"/>
                </a:cubicBezTo>
                <a:cubicBezTo>
                  <a:pt x="1148" y="1437"/>
                  <a:pt x="1193" y="1410"/>
                  <a:pt x="1220" y="1364"/>
                </a:cubicBezTo>
                <a:cubicBezTo>
                  <a:pt x="1554" y="786"/>
                  <a:pt x="1554" y="786"/>
                  <a:pt x="1554" y="786"/>
                </a:cubicBezTo>
                <a:cubicBezTo>
                  <a:pt x="1554" y="777"/>
                  <a:pt x="1563" y="768"/>
                  <a:pt x="1563" y="750"/>
                </a:cubicBezTo>
                <a:lnTo>
                  <a:pt x="1094" y="0"/>
                </a:lnTo>
                <a:lnTo>
                  <a:pt x="1094" y="0"/>
                </a:lnTo>
                <a:cubicBezTo>
                  <a:pt x="434" y="0"/>
                  <a:pt x="434" y="0"/>
                  <a:pt x="434" y="0"/>
                </a:cubicBezTo>
                <a:cubicBezTo>
                  <a:pt x="380" y="0"/>
                  <a:pt x="335" y="27"/>
                  <a:pt x="307" y="72"/>
                </a:cubicBezTo>
                <a:cubicBezTo>
                  <a:pt x="45" y="533"/>
                  <a:pt x="45" y="533"/>
                  <a:pt x="45" y="533"/>
                </a:cubicBezTo>
                <a:cubicBezTo>
                  <a:pt x="72" y="542"/>
                  <a:pt x="108" y="542"/>
                  <a:pt x="145" y="542"/>
                </a:cubicBezTo>
                <a:cubicBezTo>
                  <a:pt x="181" y="551"/>
                  <a:pt x="208" y="551"/>
                  <a:pt x="244" y="551"/>
                </a:cubicBezTo>
                <a:cubicBezTo>
                  <a:pt x="352" y="560"/>
                  <a:pt x="461" y="569"/>
                  <a:pt x="569" y="569"/>
                </a:cubicBezTo>
                <a:cubicBezTo>
                  <a:pt x="867" y="569"/>
                  <a:pt x="1166" y="533"/>
                  <a:pt x="1446" y="470"/>
                </a:cubicBezTo>
                <a:cubicBezTo>
                  <a:pt x="1220" y="72"/>
                  <a:pt x="1220" y="72"/>
                  <a:pt x="1220" y="72"/>
                </a:cubicBezTo>
                <a:cubicBezTo>
                  <a:pt x="1193" y="27"/>
                  <a:pt x="1148" y="0"/>
                  <a:pt x="1094" y="0"/>
                </a:cubicBezTo>
                <a:lnTo>
                  <a:pt x="1563" y="7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6">
            <a:extLst>
              <a:ext uri="{FF2B5EF4-FFF2-40B4-BE49-F238E27FC236}">
                <a16:creationId xmlns:a16="http://schemas.microsoft.com/office/drawing/2014/main" id="{25AE2275-3330-7E4F-BC8D-8EFB2E8D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2772" y="11238740"/>
            <a:ext cx="1644736" cy="403342"/>
          </a:xfrm>
          <a:custGeom>
            <a:avLst/>
            <a:gdLst>
              <a:gd name="T0" fmla="*/ 1491 w 1618"/>
              <a:gd name="T1" fmla="*/ 0 h 398"/>
              <a:gd name="T2" fmla="*/ 1491 w 1618"/>
              <a:gd name="T3" fmla="*/ 0 h 398"/>
              <a:gd name="T4" fmla="*/ 614 w 1618"/>
              <a:gd name="T5" fmla="*/ 99 h 398"/>
              <a:gd name="T6" fmla="*/ 289 w 1618"/>
              <a:gd name="T7" fmla="*/ 81 h 398"/>
              <a:gd name="T8" fmla="*/ 190 w 1618"/>
              <a:gd name="T9" fmla="*/ 72 h 398"/>
              <a:gd name="T10" fmla="*/ 90 w 1618"/>
              <a:gd name="T11" fmla="*/ 63 h 398"/>
              <a:gd name="T12" fmla="*/ 18 w 1618"/>
              <a:gd name="T13" fmla="*/ 181 h 398"/>
              <a:gd name="T14" fmla="*/ 18 w 1618"/>
              <a:gd name="T15" fmla="*/ 316 h 398"/>
              <a:gd name="T16" fmla="*/ 45 w 1618"/>
              <a:gd name="T17" fmla="*/ 361 h 398"/>
              <a:gd name="T18" fmla="*/ 90 w 1618"/>
              <a:gd name="T19" fmla="*/ 361 h 398"/>
              <a:gd name="T20" fmla="*/ 614 w 1618"/>
              <a:gd name="T21" fmla="*/ 397 h 398"/>
              <a:gd name="T22" fmla="*/ 976 w 1618"/>
              <a:gd name="T23" fmla="*/ 379 h 398"/>
              <a:gd name="T24" fmla="*/ 1608 w 1618"/>
              <a:gd name="T25" fmla="*/ 280 h 398"/>
              <a:gd name="T26" fmla="*/ 1599 w 1618"/>
              <a:gd name="T27" fmla="*/ 181 h 398"/>
              <a:gd name="T28" fmla="*/ 1491 w 1618"/>
              <a:gd name="T29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18" h="398">
                <a:moveTo>
                  <a:pt x="1491" y="0"/>
                </a:moveTo>
                <a:lnTo>
                  <a:pt x="1491" y="0"/>
                </a:lnTo>
                <a:cubicBezTo>
                  <a:pt x="1211" y="63"/>
                  <a:pt x="912" y="99"/>
                  <a:pt x="614" y="99"/>
                </a:cubicBezTo>
                <a:cubicBezTo>
                  <a:pt x="506" y="99"/>
                  <a:pt x="397" y="90"/>
                  <a:pt x="289" y="81"/>
                </a:cubicBezTo>
                <a:cubicBezTo>
                  <a:pt x="253" y="81"/>
                  <a:pt x="226" y="81"/>
                  <a:pt x="190" y="72"/>
                </a:cubicBezTo>
                <a:cubicBezTo>
                  <a:pt x="153" y="72"/>
                  <a:pt x="117" y="72"/>
                  <a:pt x="90" y="63"/>
                </a:cubicBezTo>
                <a:cubicBezTo>
                  <a:pt x="18" y="181"/>
                  <a:pt x="18" y="181"/>
                  <a:pt x="18" y="181"/>
                </a:cubicBezTo>
                <a:cubicBezTo>
                  <a:pt x="0" y="226"/>
                  <a:pt x="0" y="280"/>
                  <a:pt x="18" y="316"/>
                </a:cubicBezTo>
                <a:cubicBezTo>
                  <a:pt x="45" y="361"/>
                  <a:pt x="45" y="361"/>
                  <a:pt x="45" y="361"/>
                </a:cubicBezTo>
                <a:cubicBezTo>
                  <a:pt x="90" y="361"/>
                  <a:pt x="90" y="361"/>
                  <a:pt x="90" y="361"/>
                </a:cubicBezTo>
                <a:cubicBezTo>
                  <a:pt x="262" y="388"/>
                  <a:pt x="443" y="397"/>
                  <a:pt x="614" y="397"/>
                </a:cubicBezTo>
                <a:cubicBezTo>
                  <a:pt x="741" y="397"/>
                  <a:pt x="858" y="388"/>
                  <a:pt x="976" y="379"/>
                </a:cubicBezTo>
                <a:cubicBezTo>
                  <a:pt x="1193" y="361"/>
                  <a:pt x="1401" y="334"/>
                  <a:pt x="1608" y="280"/>
                </a:cubicBezTo>
                <a:cubicBezTo>
                  <a:pt x="1617" y="253"/>
                  <a:pt x="1617" y="207"/>
                  <a:pt x="1599" y="181"/>
                </a:cubicBezTo>
                <a:cubicBezTo>
                  <a:pt x="1491" y="0"/>
                  <a:pt x="1491" y="0"/>
                  <a:pt x="149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7">
            <a:extLst>
              <a:ext uri="{FF2B5EF4-FFF2-40B4-BE49-F238E27FC236}">
                <a16:creationId xmlns:a16="http://schemas.microsoft.com/office/drawing/2014/main" id="{A5F1CE2D-C025-7248-A3F7-25637219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217" y="8330197"/>
            <a:ext cx="1644739" cy="1460993"/>
          </a:xfrm>
          <a:custGeom>
            <a:avLst/>
            <a:gdLst>
              <a:gd name="T0" fmla="*/ 1247 w 1619"/>
              <a:gd name="T1" fmla="*/ 54 h 1437"/>
              <a:gd name="T2" fmla="*/ 1247 w 1619"/>
              <a:gd name="T3" fmla="*/ 54 h 1437"/>
              <a:gd name="T4" fmla="*/ 1184 w 1619"/>
              <a:gd name="T5" fmla="*/ 253 h 1437"/>
              <a:gd name="T6" fmla="*/ 1175 w 1619"/>
              <a:gd name="T7" fmla="*/ 280 h 1437"/>
              <a:gd name="T8" fmla="*/ 1166 w 1619"/>
              <a:gd name="T9" fmla="*/ 298 h 1437"/>
              <a:gd name="T10" fmla="*/ 1148 w 1619"/>
              <a:gd name="T11" fmla="*/ 343 h 1437"/>
              <a:gd name="T12" fmla="*/ 1139 w 1619"/>
              <a:gd name="T13" fmla="*/ 388 h 1437"/>
              <a:gd name="T14" fmla="*/ 1103 w 1619"/>
              <a:gd name="T15" fmla="*/ 479 h 1437"/>
              <a:gd name="T16" fmla="*/ 759 w 1619"/>
              <a:gd name="T17" fmla="*/ 1156 h 1437"/>
              <a:gd name="T18" fmla="*/ 714 w 1619"/>
              <a:gd name="T19" fmla="*/ 1238 h 1437"/>
              <a:gd name="T20" fmla="*/ 687 w 1619"/>
              <a:gd name="T21" fmla="*/ 1283 h 1437"/>
              <a:gd name="T22" fmla="*/ 660 w 1619"/>
              <a:gd name="T23" fmla="*/ 1319 h 1437"/>
              <a:gd name="T24" fmla="*/ 579 w 1619"/>
              <a:gd name="T25" fmla="*/ 1436 h 1437"/>
              <a:gd name="T26" fmla="*/ 1139 w 1619"/>
              <a:gd name="T27" fmla="*/ 1436 h 1437"/>
              <a:gd name="T28" fmla="*/ 1256 w 1619"/>
              <a:gd name="T29" fmla="*/ 1364 h 1437"/>
              <a:gd name="T30" fmla="*/ 1591 w 1619"/>
              <a:gd name="T31" fmla="*/ 786 h 1437"/>
              <a:gd name="T32" fmla="*/ 1591 w 1619"/>
              <a:gd name="T33" fmla="*/ 650 h 1437"/>
              <a:gd name="T34" fmla="*/ 1256 w 1619"/>
              <a:gd name="T35" fmla="*/ 72 h 1437"/>
              <a:gd name="T36" fmla="*/ 1247 w 1619"/>
              <a:gd name="T37" fmla="*/ 54 h 1437"/>
              <a:gd name="T38" fmla="*/ 949 w 1619"/>
              <a:gd name="T39" fmla="*/ 0 h 1437"/>
              <a:gd name="T40" fmla="*/ 949 w 1619"/>
              <a:gd name="T41" fmla="*/ 0 h 1437"/>
              <a:gd name="T42" fmla="*/ 470 w 1619"/>
              <a:gd name="T43" fmla="*/ 0 h 1437"/>
              <a:gd name="T44" fmla="*/ 353 w 1619"/>
              <a:gd name="T45" fmla="*/ 72 h 1437"/>
              <a:gd name="T46" fmla="*/ 18 w 1619"/>
              <a:gd name="T47" fmla="*/ 650 h 1437"/>
              <a:gd name="T48" fmla="*/ 0 w 1619"/>
              <a:gd name="T49" fmla="*/ 713 h 1437"/>
              <a:gd name="T50" fmla="*/ 0 w 1619"/>
              <a:gd name="T51" fmla="*/ 723 h 1437"/>
              <a:gd name="T52" fmla="*/ 18 w 1619"/>
              <a:gd name="T53" fmla="*/ 786 h 1437"/>
              <a:gd name="T54" fmla="*/ 307 w 1619"/>
              <a:gd name="T55" fmla="*/ 1292 h 1437"/>
              <a:gd name="T56" fmla="*/ 560 w 1619"/>
              <a:gd name="T57" fmla="*/ 912 h 1437"/>
              <a:gd name="T58" fmla="*/ 606 w 1619"/>
              <a:gd name="T59" fmla="*/ 840 h 1437"/>
              <a:gd name="T60" fmla="*/ 624 w 1619"/>
              <a:gd name="T61" fmla="*/ 795 h 1437"/>
              <a:gd name="T62" fmla="*/ 642 w 1619"/>
              <a:gd name="T63" fmla="*/ 759 h 1437"/>
              <a:gd name="T64" fmla="*/ 723 w 1619"/>
              <a:gd name="T65" fmla="*/ 605 h 1437"/>
              <a:gd name="T66" fmla="*/ 795 w 1619"/>
              <a:gd name="T67" fmla="*/ 442 h 1437"/>
              <a:gd name="T68" fmla="*/ 804 w 1619"/>
              <a:gd name="T69" fmla="*/ 406 h 1437"/>
              <a:gd name="T70" fmla="*/ 823 w 1619"/>
              <a:gd name="T71" fmla="*/ 361 h 1437"/>
              <a:gd name="T72" fmla="*/ 850 w 1619"/>
              <a:gd name="T73" fmla="*/ 280 h 1437"/>
              <a:gd name="T74" fmla="*/ 868 w 1619"/>
              <a:gd name="T75" fmla="*/ 244 h 1437"/>
              <a:gd name="T76" fmla="*/ 886 w 1619"/>
              <a:gd name="T77" fmla="*/ 198 h 1437"/>
              <a:gd name="T78" fmla="*/ 886 w 1619"/>
              <a:gd name="T79" fmla="*/ 189 h 1437"/>
              <a:gd name="T80" fmla="*/ 895 w 1619"/>
              <a:gd name="T81" fmla="*/ 181 h 1437"/>
              <a:gd name="T82" fmla="*/ 895 w 1619"/>
              <a:gd name="T83" fmla="*/ 153 h 1437"/>
              <a:gd name="T84" fmla="*/ 949 w 1619"/>
              <a:gd name="T85" fmla="*/ 0 h 1437"/>
              <a:gd name="T86" fmla="*/ 1247 w 1619"/>
              <a:gd name="T87" fmla="*/ 54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19" h="1437">
                <a:moveTo>
                  <a:pt x="1247" y="54"/>
                </a:moveTo>
                <a:lnTo>
                  <a:pt x="1247" y="54"/>
                </a:lnTo>
                <a:cubicBezTo>
                  <a:pt x="1229" y="108"/>
                  <a:pt x="1211" y="181"/>
                  <a:pt x="1184" y="253"/>
                </a:cubicBezTo>
                <a:cubicBezTo>
                  <a:pt x="1175" y="262"/>
                  <a:pt x="1175" y="271"/>
                  <a:pt x="1175" y="280"/>
                </a:cubicBezTo>
                <a:cubicBezTo>
                  <a:pt x="1175" y="289"/>
                  <a:pt x="1166" y="298"/>
                  <a:pt x="1166" y="298"/>
                </a:cubicBezTo>
                <a:cubicBezTo>
                  <a:pt x="1157" y="316"/>
                  <a:pt x="1157" y="334"/>
                  <a:pt x="1148" y="343"/>
                </a:cubicBezTo>
                <a:cubicBezTo>
                  <a:pt x="1139" y="388"/>
                  <a:pt x="1139" y="388"/>
                  <a:pt x="1139" y="388"/>
                </a:cubicBezTo>
                <a:cubicBezTo>
                  <a:pt x="1121" y="415"/>
                  <a:pt x="1112" y="442"/>
                  <a:pt x="1103" y="479"/>
                </a:cubicBezTo>
                <a:cubicBezTo>
                  <a:pt x="1012" y="704"/>
                  <a:pt x="895" y="939"/>
                  <a:pt x="759" y="1156"/>
                </a:cubicBezTo>
                <a:cubicBezTo>
                  <a:pt x="750" y="1183"/>
                  <a:pt x="732" y="1210"/>
                  <a:pt x="714" y="1238"/>
                </a:cubicBezTo>
                <a:cubicBezTo>
                  <a:pt x="687" y="1283"/>
                  <a:pt x="687" y="1283"/>
                  <a:pt x="687" y="1283"/>
                </a:cubicBezTo>
                <a:cubicBezTo>
                  <a:pt x="678" y="1292"/>
                  <a:pt x="669" y="1310"/>
                  <a:pt x="660" y="1319"/>
                </a:cubicBezTo>
                <a:cubicBezTo>
                  <a:pt x="633" y="1355"/>
                  <a:pt x="606" y="1400"/>
                  <a:pt x="579" y="1436"/>
                </a:cubicBezTo>
                <a:cubicBezTo>
                  <a:pt x="1139" y="1436"/>
                  <a:pt x="1139" y="1436"/>
                  <a:pt x="1139" y="1436"/>
                </a:cubicBezTo>
                <a:cubicBezTo>
                  <a:pt x="1184" y="1436"/>
                  <a:pt x="1229" y="1409"/>
                  <a:pt x="1256" y="1364"/>
                </a:cubicBezTo>
                <a:cubicBezTo>
                  <a:pt x="1591" y="786"/>
                  <a:pt x="1591" y="786"/>
                  <a:pt x="1591" y="786"/>
                </a:cubicBezTo>
                <a:cubicBezTo>
                  <a:pt x="1618" y="750"/>
                  <a:pt x="1618" y="695"/>
                  <a:pt x="1591" y="650"/>
                </a:cubicBezTo>
                <a:cubicBezTo>
                  <a:pt x="1256" y="72"/>
                  <a:pt x="1256" y="72"/>
                  <a:pt x="1256" y="72"/>
                </a:cubicBezTo>
                <a:cubicBezTo>
                  <a:pt x="1256" y="63"/>
                  <a:pt x="1247" y="54"/>
                  <a:pt x="1247" y="54"/>
                </a:cubicBezTo>
                <a:lnTo>
                  <a:pt x="949" y="0"/>
                </a:lnTo>
                <a:lnTo>
                  <a:pt x="949" y="0"/>
                </a:lnTo>
                <a:cubicBezTo>
                  <a:pt x="470" y="0"/>
                  <a:pt x="470" y="0"/>
                  <a:pt x="470" y="0"/>
                </a:cubicBezTo>
                <a:cubicBezTo>
                  <a:pt x="416" y="0"/>
                  <a:pt x="371" y="27"/>
                  <a:pt x="353" y="72"/>
                </a:cubicBezTo>
                <a:cubicBezTo>
                  <a:pt x="18" y="650"/>
                  <a:pt x="18" y="650"/>
                  <a:pt x="18" y="650"/>
                </a:cubicBezTo>
                <a:cubicBezTo>
                  <a:pt x="0" y="668"/>
                  <a:pt x="0" y="695"/>
                  <a:pt x="0" y="713"/>
                </a:cubicBezTo>
                <a:lnTo>
                  <a:pt x="0" y="723"/>
                </a:lnTo>
                <a:cubicBezTo>
                  <a:pt x="0" y="750"/>
                  <a:pt x="0" y="768"/>
                  <a:pt x="18" y="786"/>
                </a:cubicBezTo>
                <a:cubicBezTo>
                  <a:pt x="307" y="1292"/>
                  <a:pt x="307" y="1292"/>
                  <a:pt x="307" y="1292"/>
                </a:cubicBezTo>
                <a:cubicBezTo>
                  <a:pt x="398" y="1174"/>
                  <a:pt x="479" y="1048"/>
                  <a:pt x="560" y="912"/>
                </a:cubicBezTo>
                <a:cubicBezTo>
                  <a:pt x="570" y="885"/>
                  <a:pt x="588" y="858"/>
                  <a:pt x="606" y="840"/>
                </a:cubicBezTo>
                <a:cubicBezTo>
                  <a:pt x="624" y="795"/>
                  <a:pt x="624" y="795"/>
                  <a:pt x="624" y="795"/>
                </a:cubicBezTo>
                <a:cubicBezTo>
                  <a:pt x="633" y="786"/>
                  <a:pt x="633" y="777"/>
                  <a:pt x="642" y="759"/>
                </a:cubicBezTo>
                <a:cubicBezTo>
                  <a:pt x="669" y="704"/>
                  <a:pt x="696" y="659"/>
                  <a:pt x="723" y="605"/>
                </a:cubicBezTo>
                <a:cubicBezTo>
                  <a:pt x="741" y="551"/>
                  <a:pt x="768" y="497"/>
                  <a:pt x="795" y="442"/>
                </a:cubicBezTo>
                <a:cubicBezTo>
                  <a:pt x="795" y="434"/>
                  <a:pt x="804" y="415"/>
                  <a:pt x="804" y="406"/>
                </a:cubicBezTo>
                <a:cubicBezTo>
                  <a:pt x="823" y="361"/>
                  <a:pt x="823" y="361"/>
                  <a:pt x="823" y="361"/>
                </a:cubicBezTo>
                <a:cubicBezTo>
                  <a:pt x="832" y="334"/>
                  <a:pt x="841" y="307"/>
                  <a:pt x="850" y="280"/>
                </a:cubicBezTo>
                <a:cubicBezTo>
                  <a:pt x="868" y="244"/>
                  <a:pt x="868" y="244"/>
                  <a:pt x="868" y="244"/>
                </a:cubicBezTo>
                <a:cubicBezTo>
                  <a:pt x="877" y="226"/>
                  <a:pt x="877" y="217"/>
                  <a:pt x="886" y="198"/>
                </a:cubicBezTo>
                <a:cubicBezTo>
                  <a:pt x="886" y="189"/>
                  <a:pt x="886" y="189"/>
                  <a:pt x="886" y="189"/>
                </a:cubicBezTo>
                <a:cubicBezTo>
                  <a:pt x="895" y="181"/>
                  <a:pt x="895" y="181"/>
                  <a:pt x="895" y="181"/>
                </a:cubicBezTo>
                <a:cubicBezTo>
                  <a:pt x="895" y="171"/>
                  <a:pt x="895" y="162"/>
                  <a:pt x="895" y="153"/>
                </a:cubicBezTo>
                <a:cubicBezTo>
                  <a:pt x="913" y="99"/>
                  <a:pt x="931" y="45"/>
                  <a:pt x="949" y="0"/>
                </a:cubicBezTo>
                <a:lnTo>
                  <a:pt x="1247" y="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8">
            <a:extLst>
              <a:ext uri="{FF2B5EF4-FFF2-40B4-BE49-F238E27FC236}">
                <a16:creationId xmlns:a16="http://schemas.microsoft.com/office/drawing/2014/main" id="{0B6A458E-E087-084C-A0EF-A1DA50C5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7927" y="8330197"/>
            <a:ext cx="954577" cy="1460993"/>
          </a:xfrm>
          <a:custGeom>
            <a:avLst/>
            <a:gdLst>
              <a:gd name="T0" fmla="*/ 832 w 941"/>
              <a:gd name="T1" fmla="*/ 0 h 1437"/>
              <a:gd name="T2" fmla="*/ 832 w 941"/>
              <a:gd name="T3" fmla="*/ 0 h 1437"/>
              <a:gd name="T4" fmla="*/ 642 w 941"/>
              <a:gd name="T5" fmla="*/ 0 h 1437"/>
              <a:gd name="T6" fmla="*/ 588 w 941"/>
              <a:gd name="T7" fmla="*/ 153 h 1437"/>
              <a:gd name="T8" fmla="*/ 588 w 941"/>
              <a:gd name="T9" fmla="*/ 181 h 1437"/>
              <a:gd name="T10" fmla="*/ 579 w 941"/>
              <a:gd name="T11" fmla="*/ 189 h 1437"/>
              <a:gd name="T12" fmla="*/ 579 w 941"/>
              <a:gd name="T13" fmla="*/ 198 h 1437"/>
              <a:gd name="T14" fmla="*/ 561 w 941"/>
              <a:gd name="T15" fmla="*/ 244 h 1437"/>
              <a:gd name="T16" fmla="*/ 543 w 941"/>
              <a:gd name="T17" fmla="*/ 280 h 1437"/>
              <a:gd name="T18" fmla="*/ 516 w 941"/>
              <a:gd name="T19" fmla="*/ 361 h 1437"/>
              <a:gd name="T20" fmla="*/ 497 w 941"/>
              <a:gd name="T21" fmla="*/ 406 h 1437"/>
              <a:gd name="T22" fmla="*/ 488 w 941"/>
              <a:gd name="T23" fmla="*/ 442 h 1437"/>
              <a:gd name="T24" fmla="*/ 416 w 941"/>
              <a:gd name="T25" fmla="*/ 605 h 1437"/>
              <a:gd name="T26" fmla="*/ 335 w 941"/>
              <a:gd name="T27" fmla="*/ 759 h 1437"/>
              <a:gd name="T28" fmla="*/ 317 w 941"/>
              <a:gd name="T29" fmla="*/ 795 h 1437"/>
              <a:gd name="T30" fmla="*/ 299 w 941"/>
              <a:gd name="T31" fmla="*/ 840 h 1437"/>
              <a:gd name="T32" fmla="*/ 253 w 941"/>
              <a:gd name="T33" fmla="*/ 912 h 1437"/>
              <a:gd name="T34" fmla="*/ 0 w 941"/>
              <a:gd name="T35" fmla="*/ 1292 h 1437"/>
              <a:gd name="T36" fmla="*/ 46 w 941"/>
              <a:gd name="T37" fmla="*/ 1364 h 1437"/>
              <a:gd name="T38" fmla="*/ 163 w 941"/>
              <a:gd name="T39" fmla="*/ 1436 h 1437"/>
              <a:gd name="T40" fmla="*/ 272 w 941"/>
              <a:gd name="T41" fmla="*/ 1436 h 1437"/>
              <a:gd name="T42" fmla="*/ 353 w 941"/>
              <a:gd name="T43" fmla="*/ 1319 h 1437"/>
              <a:gd name="T44" fmla="*/ 380 w 941"/>
              <a:gd name="T45" fmla="*/ 1283 h 1437"/>
              <a:gd name="T46" fmla="*/ 407 w 941"/>
              <a:gd name="T47" fmla="*/ 1238 h 1437"/>
              <a:gd name="T48" fmla="*/ 452 w 941"/>
              <a:gd name="T49" fmla="*/ 1156 h 1437"/>
              <a:gd name="T50" fmla="*/ 796 w 941"/>
              <a:gd name="T51" fmla="*/ 479 h 1437"/>
              <a:gd name="T52" fmla="*/ 832 w 941"/>
              <a:gd name="T53" fmla="*/ 388 h 1437"/>
              <a:gd name="T54" fmla="*/ 841 w 941"/>
              <a:gd name="T55" fmla="*/ 343 h 1437"/>
              <a:gd name="T56" fmla="*/ 859 w 941"/>
              <a:gd name="T57" fmla="*/ 298 h 1437"/>
              <a:gd name="T58" fmla="*/ 868 w 941"/>
              <a:gd name="T59" fmla="*/ 280 h 1437"/>
              <a:gd name="T60" fmla="*/ 877 w 941"/>
              <a:gd name="T61" fmla="*/ 253 h 1437"/>
              <a:gd name="T62" fmla="*/ 940 w 941"/>
              <a:gd name="T63" fmla="*/ 54 h 1437"/>
              <a:gd name="T64" fmla="*/ 832 w 941"/>
              <a:gd name="T65" fmla="*/ 0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41" h="1437">
                <a:moveTo>
                  <a:pt x="832" y="0"/>
                </a:moveTo>
                <a:lnTo>
                  <a:pt x="832" y="0"/>
                </a:lnTo>
                <a:cubicBezTo>
                  <a:pt x="642" y="0"/>
                  <a:pt x="642" y="0"/>
                  <a:pt x="642" y="0"/>
                </a:cubicBezTo>
                <a:cubicBezTo>
                  <a:pt x="624" y="45"/>
                  <a:pt x="606" y="99"/>
                  <a:pt x="588" y="153"/>
                </a:cubicBezTo>
                <a:cubicBezTo>
                  <a:pt x="588" y="162"/>
                  <a:pt x="588" y="171"/>
                  <a:pt x="588" y="181"/>
                </a:cubicBezTo>
                <a:cubicBezTo>
                  <a:pt x="579" y="189"/>
                  <a:pt x="579" y="189"/>
                  <a:pt x="579" y="189"/>
                </a:cubicBezTo>
                <a:cubicBezTo>
                  <a:pt x="579" y="198"/>
                  <a:pt x="579" y="198"/>
                  <a:pt x="579" y="198"/>
                </a:cubicBezTo>
                <a:cubicBezTo>
                  <a:pt x="570" y="217"/>
                  <a:pt x="570" y="226"/>
                  <a:pt x="561" y="244"/>
                </a:cubicBezTo>
                <a:cubicBezTo>
                  <a:pt x="543" y="280"/>
                  <a:pt x="543" y="280"/>
                  <a:pt x="543" y="280"/>
                </a:cubicBezTo>
                <a:cubicBezTo>
                  <a:pt x="534" y="307"/>
                  <a:pt x="525" y="334"/>
                  <a:pt x="516" y="361"/>
                </a:cubicBezTo>
                <a:cubicBezTo>
                  <a:pt x="497" y="406"/>
                  <a:pt x="497" y="406"/>
                  <a:pt x="497" y="406"/>
                </a:cubicBezTo>
                <a:cubicBezTo>
                  <a:pt x="497" y="415"/>
                  <a:pt x="488" y="434"/>
                  <a:pt x="488" y="442"/>
                </a:cubicBezTo>
                <a:cubicBezTo>
                  <a:pt x="461" y="497"/>
                  <a:pt x="434" y="551"/>
                  <a:pt x="416" y="605"/>
                </a:cubicBezTo>
                <a:cubicBezTo>
                  <a:pt x="389" y="659"/>
                  <a:pt x="362" y="704"/>
                  <a:pt x="335" y="759"/>
                </a:cubicBezTo>
                <a:cubicBezTo>
                  <a:pt x="326" y="777"/>
                  <a:pt x="326" y="786"/>
                  <a:pt x="317" y="795"/>
                </a:cubicBezTo>
                <a:cubicBezTo>
                  <a:pt x="299" y="840"/>
                  <a:pt x="299" y="840"/>
                  <a:pt x="299" y="840"/>
                </a:cubicBezTo>
                <a:cubicBezTo>
                  <a:pt x="281" y="858"/>
                  <a:pt x="263" y="885"/>
                  <a:pt x="253" y="912"/>
                </a:cubicBezTo>
                <a:cubicBezTo>
                  <a:pt x="172" y="1048"/>
                  <a:pt x="91" y="1174"/>
                  <a:pt x="0" y="1292"/>
                </a:cubicBezTo>
                <a:cubicBezTo>
                  <a:pt x="46" y="1364"/>
                  <a:pt x="46" y="1364"/>
                  <a:pt x="46" y="1364"/>
                </a:cubicBezTo>
                <a:cubicBezTo>
                  <a:pt x="64" y="1409"/>
                  <a:pt x="109" y="1436"/>
                  <a:pt x="163" y="1436"/>
                </a:cubicBezTo>
                <a:cubicBezTo>
                  <a:pt x="272" y="1436"/>
                  <a:pt x="272" y="1436"/>
                  <a:pt x="272" y="1436"/>
                </a:cubicBezTo>
                <a:cubicBezTo>
                  <a:pt x="299" y="1400"/>
                  <a:pt x="326" y="1355"/>
                  <a:pt x="353" y="1319"/>
                </a:cubicBezTo>
                <a:cubicBezTo>
                  <a:pt x="362" y="1310"/>
                  <a:pt x="371" y="1292"/>
                  <a:pt x="380" y="1283"/>
                </a:cubicBezTo>
                <a:cubicBezTo>
                  <a:pt x="407" y="1238"/>
                  <a:pt x="407" y="1238"/>
                  <a:pt x="407" y="1238"/>
                </a:cubicBezTo>
                <a:cubicBezTo>
                  <a:pt x="425" y="1210"/>
                  <a:pt x="443" y="1183"/>
                  <a:pt x="452" y="1156"/>
                </a:cubicBezTo>
                <a:cubicBezTo>
                  <a:pt x="588" y="939"/>
                  <a:pt x="705" y="704"/>
                  <a:pt x="796" y="479"/>
                </a:cubicBezTo>
                <a:cubicBezTo>
                  <a:pt x="805" y="442"/>
                  <a:pt x="814" y="415"/>
                  <a:pt x="832" y="388"/>
                </a:cubicBezTo>
                <a:cubicBezTo>
                  <a:pt x="841" y="343"/>
                  <a:pt x="841" y="343"/>
                  <a:pt x="841" y="343"/>
                </a:cubicBezTo>
                <a:cubicBezTo>
                  <a:pt x="850" y="334"/>
                  <a:pt x="850" y="316"/>
                  <a:pt x="859" y="298"/>
                </a:cubicBezTo>
                <a:cubicBezTo>
                  <a:pt x="859" y="298"/>
                  <a:pt x="868" y="289"/>
                  <a:pt x="868" y="280"/>
                </a:cubicBezTo>
                <a:cubicBezTo>
                  <a:pt x="868" y="271"/>
                  <a:pt x="868" y="262"/>
                  <a:pt x="877" y="253"/>
                </a:cubicBezTo>
                <a:cubicBezTo>
                  <a:pt x="904" y="181"/>
                  <a:pt x="922" y="108"/>
                  <a:pt x="940" y="54"/>
                </a:cubicBezTo>
                <a:cubicBezTo>
                  <a:pt x="913" y="18"/>
                  <a:pt x="868" y="0"/>
                  <a:pt x="83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9">
            <a:extLst>
              <a:ext uri="{FF2B5EF4-FFF2-40B4-BE49-F238E27FC236}">
                <a16:creationId xmlns:a16="http://schemas.microsoft.com/office/drawing/2014/main" id="{99652635-2920-364C-A4F4-44E573568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217" y="9056212"/>
            <a:ext cx="4483" cy="8963"/>
          </a:xfrm>
          <a:custGeom>
            <a:avLst/>
            <a:gdLst>
              <a:gd name="T0" fmla="*/ 0 w 1"/>
              <a:gd name="T1" fmla="*/ 0 h 11"/>
              <a:gd name="T2" fmla="*/ 0 w 1"/>
              <a:gd name="T3" fmla="*/ 0 h 11"/>
              <a:gd name="T4" fmla="*/ 0 w 1"/>
              <a:gd name="T5" fmla="*/ 10 h 11"/>
              <a:gd name="T6" fmla="*/ 0 w 1"/>
              <a:gd name="T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1">
                <a:moveTo>
                  <a:pt x="0" y="0"/>
                </a:moveTo>
                <a:lnTo>
                  <a:pt x="0" y="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solidFill>
            <a:srgbClr val="5174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0">
            <a:extLst>
              <a:ext uri="{FF2B5EF4-FFF2-40B4-BE49-F238E27FC236}">
                <a16:creationId xmlns:a16="http://schemas.microsoft.com/office/drawing/2014/main" id="{48259378-8E16-914A-BEB7-8484DA3A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315" y="7716223"/>
            <a:ext cx="784274" cy="779794"/>
          </a:xfrm>
          <a:custGeom>
            <a:avLst/>
            <a:gdLst>
              <a:gd name="T0" fmla="*/ 389 w 770"/>
              <a:gd name="T1" fmla="*/ 768 h 769"/>
              <a:gd name="T2" fmla="*/ 389 w 770"/>
              <a:gd name="T3" fmla="*/ 768 h 769"/>
              <a:gd name="T4" fmla="*/ 118 w 770"/>
              <a:gd name="T5" fmla="*/ 660 h 769"/>
              <a:gd name="T6" fmla="*/ 0 w 770"/>
              <a:gd name="T7" fmla="*/ 389 h 769"/>
              <a:gd name="T8" fmla="*/ 118 w 770"/>
              <a:gd name="T9" fmla="*/ 118 h 769"/>
              <a:gd name="T10" fmla="*/ 389 w 770"/>
              <a:gd name="T11" fmla="*/ 0 h 769"/>
              <a:gd name="T12" fmla="*/ 660 w 770"/>
              <a:gd name="T13" fmla="*/ 118 h 769"/>
              <a:gd name="T14" fmla="*/ 769 w 770"/>
              <a:gd name="T15" fmla="*/ 389 h 769"/>
              <a:gd name="T16" fmla="*/ 660 w 770"/>
              <a:gd name="T17" fmla="*/ 660 h 769"/>
              <a:gd name="T18" fmla="*/ 389 w 770"/>
              <a:gd name="T19" fmla="*/ 768 h 769"/>
              <a:gd name="T20" fmla="*/ 389 w 770"/>
              <a:gd name="T21" fmla="*/ 54 h 769"/>
              <a:gd name="T22" fmla="*/ 389 w 770"/>
              <a:gd name="T23" fmla="*/ 54 h 769"/>
              <a:gd name="T24" fmla="*/ 55 w 770"/>
              <a:gd name="T25" fmla="*/ 389 h 769"/>
              <a:gd name="T26" fmla="*/ 389 w 770"/>
              <a:gd name="T27" fmla="*/ 723 h 769"/>
              <a:gd name="T28" fmla="*/ 723 w 770"/>
              <a:gd name="T29" fmla="*/ 389 h 769"/>
              <a:gd name="T30" fmla="*/ 389 w 770"/>
              <a:gd name="T31" fmla="*/ 5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0" h="769">
                <a:moveTo>
                  <a:pt x="389" y="768"/>
                </a:moveTo>
                <a:lnTo>
                  <a:pt x="389" y="768"/>
                </a:lnTo>
                <a:cubicBezTo>
                  <a:pt x="281" y="768"/>
                  <a:pt x="190" y="732"/>
                  <a:pt x="118" y="660"/>
                </a:cubicBezTo>
                <a:cubicBezTo>
                  <a:pt x="46" y="588"/>
                  <a:pt x="0" y="488"/>
                  <a:pt x="0" y="389"/>
                </a:cubicBezTo>
                <a:cubicBezTo>
                  <a:pt x="0" y="281"/>
                  <a:pt x="46" y="190"/>
                  <a:pt x="118" y="118"/>
                </a:cubicBezTo>
                <a:cubicBezTo>
                  <a:pt x="190" y="45"/>
                  <a:pt x="281" y="0"/>
                  <a:pt x="389" y="0"/>
                </a:cubicBezTo>
                <a:cubicBezTo>
                  <a:pt x="489" y="0"/>
                  <a:pt x="588" y="45"/>
                  <a:pt x="660" y="118"/>
                </a:cubicBezTo>
                <a:cubicBezTo>
                  <a:pt x="733" y="190"/>
                  <a:pt x="769" y="281"/>
                  <a:pt x="769" y="389"/>
                </a:cubicBezTo>
                <a:cubicBezTo>
                  <a:pt x="769" y="488"/>
                  <a:pt x="733" y="588"/>
                  <a:pt x="660" y="660"/>
                </a:cubicBezTo>
                <a:cubicBezTo>
                  <a:pt x="588" y="732"/>
                  <a:pt x="489" y="768"/>
                  <a:pt x="389" y="768"/>
                </a:cubicBezTo>
                <a:close/>
                <a:moveTo>
                  <a:pt x="389" y="54"/>
                </a:moveTo>
                <a:lnTo>
                  <a:pt x="389" y="54"/>
                </a:lnTo>
                <a:cubicBezTo>
                  <a:pt x="199" y="54"/>
                  <a:pt x="55" y="199"/>
                  <a:pt x="55" y="389"/>
                </a:cubicBezTo>
                <a:cubicBezTo>
                  <a:pt x="55" y="569"/>
                  <a:pt x="199" y="723"/>
                  <a:pt x="389" y="723"/>
                </a:cubicBezTo>
                <a:cubicBezTo>
                  <a:pt x="570" y="723"/>
                  <a:pt x="723" y="569"/>
                  <a:pt x="723" y="389"/>
                </a:cubicBezTo>
                <a:cubicBezTo>
                  <a:pt x="723" y="199"/>
                  <a:pt x="570" y="54"/>
                  <a:pt x="38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1">
            <a:extLst>
              <a:ext uri="{FF2B5EF4-FFF2-40B4-BE49-F238E27FC236}">
                <a16:creationId xmlns:a16="http://schemas.microsoft.com/office/drawing/2014/main" id="{C03523BB-6FE9-CA4F-8879-3E7D485A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316" y="7805854"/>
            <a:ext cx="551235" cy="138927"/>
          </a:xfrm>
          <a:custGeom>
            <a:avLst/>
            <a:gdLst>
              <a:gd name="T0" fmla="*/ 271 w 543"/>
              <a:gd name="T1" fmla="*/ 135 h 136"/>
              <a:gd name="T2" fmla="*/ 271 w 543"/>
              <a:gd name="T3" fmla="*/ 135 h 136"/>
              <a:gd name="T4" fmla="*/ 262 w 543"/>
              <a:gd name="T5" fmla="*/ 135 h 136"/>
              <a:gd name="T6" fmla="*/ 9 w 543"/>
              <a:gd name="T7" fmla="*/ 45 h 136"/>
              <a:gd name="T8" fmla="*/ 9 w 543"/>
              <a:gd name="T9" fmla="*/ 18 h 136"/>
              <a:gd name="T10" fmla="*/ 36 w 543"/>
              <a:gd name="T11" fmla="*/ 9 h 136"/>
              <a:gd name="T12" fmla="*/ 271 w 543"/>
              <a:gd name="T13" fmla="*/ 81 h 136"/>
              <a:gd name="T14" fmla="*/ 497 w 543"/>
              <a:gd name="T15" fmla="*/ 18 h 136"/>
              <a:gd name="T16" fmla="*/ 533 w 543"/>
              <a:gd name="T17" fmla="*/ 27 h 136"/>
              <a:gd name="T18" fmla="*/ 524 w 543"/>
              <a:gd name="T19" fmla="*/ 54 h 136"/>
              <a:gd name="T20" fmla="*/ 271 w 543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3" h="136">
                <a:moveTo>
                  <a:pt x="271" y="135"/>
                </a:moveTo>
                <a:lnTo>
                  <a:pt x="271" y="135"/>
                </a:lnTo>
                <a:cubicBezTo>
                  <a:pt x="271" y="135"/>
                  <a:pt x="271" y="135"/>
                  <a:pt x="262" y="135"/>
                </a:cubicBezTo>
                <a:cubicBezTo>
                  <a:pt x="172" y="126"/>
                  <a:pt x="90" y="99"/>
                  <a:pt x="9" y="45"/>
                </a:cubicBezTo>
                <a:cubicBezTo>
                  <a:pt x="0" y="45"/>
                  <a:pt x="0" y="27"/>
                  <a:pt x="9" y="18"/>
                </a:cubicBezTo>
                <a:cubicBezTo>
                  <a:pt x="18" y="9"/>
                  <a:pt x="27" y="0"/>
                  <a:pt x="36" y="9"/>
                </a:cubicBezTo>
                <a:cubicBezTo>
                  <a:pt x="109" y="54"/>
                  <a:pt x="181" y="81"/>
                  <a:pt x="271" y="81"/>
                </a:cubicBezTo>
                <a:cubicBezTo>
                  <a:pt x="352" y="90"/>
                  <a:pt x="434" y="63"/>
                  <a:pt x="497" y="18"/>
                </a:cubicBezTo>
                <a:cubicBezTo>
                  <a:pt x="506" y="9"/>
                  <a:pt x="524" y="9"/>
                  <a:pt x="533" y="27"/>
                </a:cubicBezTo>
                <a:cubicBezTo>
                  <a:pt x="542" y="36"/>
                  <a:pt x="533" y="45"/>
                  <a:pt x="524" y="54"/>
                </a:cubicBezTo>
                <a:cubicBezTo>
                  <a:pt x="452" y="108"/>
                  <a:pt x="362" y="135"/>
                  <a:pt x="271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2">
            <a:extLst>
              <a:ext uri="{FF2B5EF4-FFF2-40B4-BE49-F238E27FC236}">
                <a16:creationId xmlns:a16="http://schemas.microsoft.com/office/drawing/2014/main" id="{77F4D2AC-4754-3241-B3DA-1316673A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316" y="8276418"/>
            <a:ext cx="551235" cy="129967"/>
          </a:xfrm>
          <a:custGeom>
            <a:avLst/>
            <a:gdLst>
              <a:gd name="T0" fmla="*/ 515 w 543"/>
              <a:gd name="T1" fmla="*/ 127 h 128"/>
              <a:gd name="T2" fmla="*/ 515 w 543"/>
              <a:gd name="T3" fmla="*/ 127 h 128"/>
              <a:gd name="T4" fmla="*/ 497 w 543"/>
              <a:gd name="T5" fmla="*/ 118 h 128"/>
              <a:gd name="T6" fmla="*/ 271 w 543"/>
              <a:gd name="T7" fmla="*/ 46 h 128"/>
              <a:gd name="T8" fmla="*/ 36 w 543"/>
              <a:gd name="T9" fmla="*/ 109 h 128"/>
              <a:gd name="T10" fmla="*/ 9 w 543"/>
              <a:gd name="T11" fmla="*/ 109 h 128"/>
              <a:gd name="T12" fmla="*/ 9 w 543"/>
              <a:gd name="T13" fmla="*/ 73 h 128"/>
              <a:gd name="T14" fmla="*/ 271 w 543"/>
              <a:gd name="T15" fmla="*/ 0 h 128"/>
              <a:gd name="T16" fmla="*/ 524 w 543"/>
              <a:gd name="T17" fmla="*/ 82 h 128"/>
              <a:gd name="T18" fmla="*/ 533 w 543"/>
              <a:gd name="T19" fmla="*/ 109 h 128"/>
              <a:gd name="T20" fmla="*/ 515 w 543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3" h="128">
                <a:moveTo>
                  <a:pt x="515" y="127"/>
                </a:moveTo>
                <a:lnTo>
                  <a:pt x="515" y="127"/>
                </a:lnTo>
                <a:cubicBezTo>
                  <a:pt x="506" y="127"/>
                  <a:pt x="506" y="118"/>
                  <a:pt x="497" y="118"/>
                </a:cubicBezTo>
                <a:cubicBezTo>
                  <a:pt x="434" y="73"/>
                  <a:pt x="352" y="46"/>
                  <a:pt x="271" y="46"/>
                </a:cubicBezTo>
                <a:cubicBezTo>
                  <a:pt x="190" y="46"/>
                  <a:pt x="109" y="64"/>
                  <a:pt x="36" y="109"/>
                </a:cubicBezTo>
                <a:cubicBezTo>
                  <a:pt x="27" y="118"/>
                  <a:pt x="18" y="118"/>
                  <a:pt x="9" y="109"/>
                </a:cubicBezTo>
                <a:cubicBezTo>
                  <a:pt x="0" y="100"/>
                  <a:pt x="0" y="82"/>
                  <a:pt x="9" y="73"/>
                </a:cubicBezTo>
                <a:cubicBezTo>
                  <a:pt x="90" y="18"/>
                  <a:pt x="181" y="0"/>
                  <a:pt x="271" y="0"/>
                </a:cubicBezTo>
                <a:cubicBezTo>
                  <a:pt x="362" y="0"/>
                  <a:pt x="452" y="28"/>
                  <a:pt x="524" y="82"/>
                </a:cubicBezTo>
                <a:cubicBezTo>
                  <a:pt x="533" y="91"/>
                  <a:pt x="542" y="100"/>
                  <a:pt x="533" y="109"/>
                </a:cubicBezTo>
                <a:cubicBezTo>
                  <a:pt x="524" y="118"/>
                  <a:pt x="515" y="127"/>
                  <a:pt x="515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3">
            <a:extLst>
              <a:ext uri="{FF2B5EF4-FFF2-40B4-BE49-F238E27FC236}">
                <a16:creationId xmlns:a16="http://schemas.microsoft.com/office/drawing/2014/main" id="{02D8DB0C-FCC9-5A43-B224-BBAAF5F1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315" y="8083712"/>
            <a:ext cx="784274" cy="44816"/>
          </a:xfrm>
          <a:custGeom>
            <a:avLst/>
            <a:gdLst>
              <a:gd name="T0" fmla="*/ 742 w 770"/>
              <a:gd name="T1" fmla="*/ 45 h 46"/>
              <a:gd name="T2" fmla="*/ 742 w 770"/>
              <a:gd name="T3" fmla="*/ 45 h 46"/>
              <a:gd name="T4" fmla="*/ 28 w 770"/>
              <a:gd name="T5" fmla="*/ 45 h 46"/>
              <a:gd name="T6" fmla="*/ 0 w 770"/>
              <a:gd name="T7" fmla="*/ 27 h 46"/>
              <a:gd name="T8" fmla="*/ 28 w 770"/>
              <a:gd name="T9" fmla="*/ 0 h 46"/>
              <a:gd name="T10" fmla="*/ 742 w 770"/>
              <a:gd name="T11" fmla="*/ 0 h 46"/>
              <a:gd name="T12" fmla="*/ 769 w 770"/>
              <a:gd name="T13" fmla="*/ 27 h 46"/>
              <a:gd name="T14" fmla="*/ 742 w 77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0" h="46">
                <a:moveTo>
                  <a:pt x="742" y="45"/>
                </a:moveTo>
                <a:lnTo>
                  <a:pt x="742" y="45"/>
                </a:lnTo>
                <a:cubicBezTo>
                  <a:pt x="28" y="45"/>
                  <a:pt x="28" y="45"/>
                  <a:pt x="28" y="45"/>
                </a:cubicBezTo>
                <a:cubicBezTo>
                  <a:pt x="19" y="45"/>
                  <a:pt x="0" y="36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59" y="0"/>
                  <a:pt x="769" y="9"/>
                  <a:pt x="769" y="27"/>
                </a:cubicBezTo>
                <a:cubicBezTo>
                  <a:pt x="769" y="36"/>
                  <a:pt x="759" y="45"/>
                  <a:pt x="742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4">
            <a:extLst>
              <a:ext uri="{FF2B5EF4-FFF2-40B4-BE49-F238E27FC236}">
                <a16:creationId xmlns:a16="http://schemas.microsoft.com/office/drawing/2014/main" id="{4707A633-86C7-834A-B4CA-617396E0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169" y="7716223"/>
            <a:ext cx="268894" cy="779794"/>
          </a:xfrm>
          <a:custGeom>
            <a:avLst/>
            <a:gdLst>
              <a:gd name="T0" fmla="*/ 217 w 263"/>
              <a:gd name="T1" fmla="*/ 768 h 769"/>
              <a:gd name="T2" fmla="*/ 217 w 263"/>
              <a:gd name="T3" fmla="*/ 768 h 769"/>
              <a:gd name="T4" fmla="*/ 199 w 263"/>
              <a:gd name="T5" fmla="*/ 759 h 769"/>
              <a:gd name="T6" fmla="*/ 9 w 263"/>
              <a:gd name="T7" fmla="*/ 380 h 769"/>
              <a:gd name="T8" fmla="*/ 217 w 263"/>
              <a:gd name="T9" fmla="*/ 9 h 769"/>
              <a:gd name="T10" fmla="*/ 253 w 263"/>
              <a:gd name="T11" fmla="*/ 9 h 769"/>
              <a:gd name="T12" fmla="*/ 244 w 263"/>
              <a:gd name="T13" fmla="*/ 45 h 769"/>
              <a:gd name="T14" fmla="*/ 54 w 263"/>
              <a:gd name="T15" fmla="*/ 380 h 769"/>
              <a:gd name="T16" fmla="*/ 235 w 263"/>
              <a:gd name="T17" fmla="*/ 723 h 769"/>
              <a:gd name="T18" fmla="*/ 235 w 263"/>
              <a:gd name="T19" fmla="*/ 759 h 769"/>
              <a:gd name="T20" fmla="*/ 217 w 263"/>
              <a:gd name="T21" fmla="*/ 768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769">
                <a:moveTo>
                  <a:pt x="217" y="768"/>
                </a:moveTo>
                <a:lnTo>
                  <a:pt x="217" y="768"/>
                </a:lnTo>
                <a:cubicBezTo>
                  <a:pt x="208" y="768"/>
                  <a:pt x="208" y="768"/>
                  <a:pt x="199" y="759"/>
                </a:cubicBezTo>
                <a:cubicBezTo>
                  <a:pt x="73" y="651"/>
                  <a:pt x="0" y="515"/>
                  <a:pt x="9" y="380"/>
                </a:cubicBezTo>
                <a:cubicBezTo>
                  <a:pt x="9" y="244"/>
                  <a:pt x="82" y="118"/>
                  <a:pt x="217" y="9"/>
                </a:cubicBezTo>
                <a:cubicBezTo>
                  <a:pt x="226" y="0"/>
                  <a:pt x="244" y="0"/>
                  <a:pt x="253" y="9"/>
                </a:cubicBezTo>
                <a:cubicBezTo>
                  <a:pt x="262" y="18"/>
                  <a:pt x="253" y="37"/>
                  <a:pt x="244" y="45"/>
                </a:cubicBezTo>
                <a:cubicBezTo>
                  <a:pt x="127" y="145"/>
                  <a:pt x="54" y="262"/>
                  <a:pt x="54" y="380"/>
                </a:cubicBezTo>
                <a:cubicBezTo>
                  <a:pt x="54" y="506"/>
                  <a:pt x="109" y="624"/>
                  <a:pt x="235" y="723"/>
                </a:cubicBezTo>
                <a:cubicBezTo>
                  <a:pt x="244" y="732"/>
                  <a:pt x="244" y="750"/>
                  <a:pt x="235" y="759"/>
                </a:cubicBezTo>
                <a:cubicBezTo>
                  <a:pt x="235" y="768"/>
                  <a:pt x="226" y="768"/>
                  <a:pt x="217" y="7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5">
            <a:extLst>
              <a:ext uri="{FF2B5EF4-FFF2-40B4-BE49-F238E27FC236}">
                <a16:creationId xmlns:a16="http://schemas.microsoft.com/office/drawing/2014/main" id="{68FE47EC-FA32-E041-B0C6-6759ACE4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804" y="7716223"/>
            <a:ext cx="259931" cy="779794"/>
          </a:xfrm>
          <a:custGeom>
            <a:avLst/>
            <a:gdLst>
              <a:gd name="T0" fmla="*/ 27 w 254"/>
              <a:gd name="T1" fmla="*/ 768 h 769"/>
              <a:gd name="T2" fmla="*/ 27 w 254"/>
              <a:gd name="T3" fmla="*/ 768 h 769"/>
              <a:gd name="T4" fmla="*/ 9 w 254"/>
              <a:gd name="T5" fmla="*/ 759 h 769"/>
              <a:gd name="T6" fmla="*/ 9 w 254"/>
              <a:gd name="T7" fmla="*/ 723 h 769"/>
              <a:gd name="T8" fmla="*/ 208 w 254"/>
              <a:gd name="T9" fmla="*/ 389 h 769"/>
              <a:gd name="T10" fmla="*/ 27 w 254"/>
              <a:gd name="T11" fmla="*/ 45 h 769"/>
              <a:gd name="T12" fmla="*/ 18 w 254"/>
              <a:gd name="T13" fmla="*/ 9 h 769"/>
              <a:gd name="T14" fmla="*/ 54 w 254"/>
              <a:gd name="T15" fmla="*/ 9 h 769"/>
              <a:gd name="T16" fmla="*/ 253 w 254"/>
              <a:gd name="T17" fmla="*/ 389 h 769"/>
              <a:gd name="T18" fmla="*/ 36 w 254"/>
              <a:gd name="T19" fmla="*/ 759 h 769"/>
              <a:gd name="T20" fmla="*/ 27 w 254"/>
              <a:gd name="T21" fmla="*/ 768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4" h="769">
                <a:moveTo>
                  <a:pt x="27" y="768"/>
                </a:moveTo>
                <a:lnTo>
                  <a:pt x="27" y="768"/>
                </a:lnTo>
                <a:cubicBezTo>
                  <a:pt x="18" y="768"/>
                  <a:pt x="9" y="768"/>
                  <a:pt x="9" y="759"/>
                </a:cubicBezTo>
                <a:cubicBezTo>
                  <a:pt x="0" y="750"/>
                  <a:pt x="0" y="732"/>
                  <a:pt x="9" y="723"/>
                </a:cubicBezTo>
                <a:cubicBezTo>
                  <a:pt x="135" y="624"/>
                  <a:pt x="199" y="506"/>
                  <a:pt x="208" y="389"/>
                </a:cubicBezTo>
                <a:cubicBezTo>
                  <a:pt x="208" y="262"/>
                  <a:pt x="144" y="145"/>
                  <a:pt x="27" y="45"/>
                </a:cubicBezTo>
                <a:cubicBezTo>
                  <a:pt x="18" y="37"/>
                  <a:pt x="18" y="18"/>
                  <a:pt x="18" y="9"/>
                </a:cubicBezTo>
                <a:cubicBezTo>
                  <a:pt x="27" y="0"/>
                  <a:pt x="45" y="0"/>
                  <a:pt x="54" y="9"/>
                </a:cubicBezTo>
                <a:cubicBezTo>
                  <a:pt x="190" y="118"/>
                  <a:pt x="253" y="253"/>
                  <a:pt x="253" y="389"/>
                </a:cubicBezTo>
                <a:cubicBezTo>
                  <a:pt x="244" y="524"/>
                  <a:pt x="172" y="651"/>
                  <a:pt x="36" y="759"/>
                </a:cubicBezTo>
                <a:cubicBezTo>
                  <a:pt x="36" y="768"/>
                  <a:pt x="27" y="768"/>
                  <a:pt x="27" y="7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6">
            <a:extLst>
              <a:ext uri="{FF2B5EF4-FFF2-40B4-BE49-F238E27FC236}">
                <a16:creationId xmlns:a16="http://schemas.microsoft.com/office/drawing/2014/main" id="{9F9A20DA-24BC-924D-B79A-E4A5E26D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823" y="6914019"/>
            <a:ext cx="165817" cy="524346"/>
          </a:xfrm>
          <a:custGeom>
            <a:avLst/>
            <a:gdLst>
              <a:gd name="T0" fmla="*/ 82 w 164"/>
              <a:gd name="T1" fmla="*/ 515 h 516"/>
              <a:gd name="T2" fmla="*/ 82 w 164"/>
              <a:gd name="T3" fmla="*/ 515 h 516"/>
              <a:gd name="T4" fmla="*/ 10 w 164"/>
              <a:gd name="T5" fmla="*/ 470 h 516"/>
              <a:gd name="T6" fmla="*/ 0 w 164"/>
              <a:gd name="T7" fmla="*/ 425 h 516"/>
              <a:gd name="T8" fmla="*/ 46 w 164"/>
              <a:gd name="T9" fmla="*/ 425 h 516"/>
              <a:gd name="T10" fmla="*/ 46 w 164"/>
              <a:gd name="T11" fmla="*/ 425 h 516"/>
              <a:gd name="T12" fmla="*/ 46 w 164"/>
              <a:gd name="T13" fmla="*/ 452 h 516"/>
              <a:gd name="T14" fmla="*/ 82 w 164"/>
              <a:gd name="T15" fmla="*/ 461 h 516"/>
              <a:gd name="T16" fmla="*/ 109 w 164"/>
              <a:gd name="T17" fmla="*/ 452 h 516"/>
              <a:gd name="T18" fmla="*/ 118 w 164"/>
              <a:gd name="T19" fmla="*/ 425 h 516"/>
              <a:gd name="T20" fmla="*/ 118 w 164"/>
              <a:gd name="T21" fmla="*/ 27 h 516"/>
              <a:gd name="T22" fmla="*/ 136 w 164"/>
              <a:gd name="T23" fmla="*/ 0 h 516"/>
              <a:gd name="T24" fmla="*/ 136 w 164"/>
              <a:gd name="T25" fmla="*/ 0 h 516"/>
              <a:gd name="T26" fmla="*/ 163 w 164"/>
              <a:gd name="T27" fmla="*/ 27 h 516"/>
              <a:gd name="T28" fmla="*/ 163 w 164"/>
              <a:gd name="T29" fmla="*/ 425 h 516"/>
              <a:gd name="T30" fmla="*/ 154 w 164"/>
              <a:gd name="T31" fmla="*/ 470 h 516"/>
              <a:gd name="T32" fmla="*/ 82 w 164"/>
              <a:gd name="T33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4" h="516">
                <a:moveTo>
                  <a:pt x="82" y="515"/>
                </a:moveTo>
                <a:lnTo>
                  <a:pt x="82" y="515"/>
                </a:lnTo>
                <a:cubicBezTo>
                  <a:pt x="46" y="515"/>
                  <a:pt x="19" y="497"/>
                  <a:pt x="10" y="470"/>
                </a:cubicBezTo>
                <a:cubicBezTo>
                  <a:pt x="0" y="452"/>
                  <a:pt x="0" y="434"/>
                  <a:pt x="0" y="425"/>
                </a:cubicBezTo>
                <a:cubicBezTo>
                  <a:pt x="46" y="425"/>
                  <a:pt x="46" y="425"/>
                  <a:pt x="46" y="425"/>
                </a:cubicBezTo>
                <a:lnTo>
                  <a:pt x="46" y="425"/>
                </a:lnTo>
                <a:cubicBezTo>
                  <a:pt x="46" y="425"/>
                  <a:pt x="46" y="443"/>
                  <a:pt x="46" y="452"/>
                </a:cubicBezTo>
                <a:cubicBezTo>
                  <a:pt x="55" y="452"/>
                  <a:pt x="64" y="461"/>
                  <a:pt x="82" y="461"/>
                </a:cubicBezTo>
                <a:cubicBezTo>
                  <a:pt x="100" y="461"/>
                  <a:pt x="109" y="452"/>
                  <a:pt x="109" y="452"/>
                </a:cubicBezTo>
                <a:cubicBezTo>
                  <a:pt x="118" y="443"/>
                  <a:pt x="118" y="425"/>
                  <a:pt x="118" y="425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8" y="9"/>
                  <a:pt x="127" y="0"/>
                  <a:pt x="136" y="0"/>
                </a:cubicBezTo>
                <a:lnTo>
                  <a:pt x="136" y="0"/>
                </a:lnTo>
                <a:cubicBezTo>
                  <a:pt x="154" y="0"/>
                  <a:pt x="163" y="9"/>
                  <a:pt x="163" y="27"/>
                </a:cubicBezTo>
                <a:cubicBezTo>
                  <a:pt x="163" y="425"/>
                  <a:pt x="163" y="425"/>
                  <a:pt x="163" y="425"/>
                </a:cubicBezTo>
                <a:cubicBezTo>
                  <a:pt x="163" y="434"/>
                  <a:pt x="163" y="452"/>
                  <a:pt x="154" y="470"/>
                </a:cubicBezTo>
                <a:cubicBezTo>
                  <a:pt x="136" y="497"/>
                  <a:pt x="109" y="515"/>
                  <a:pt x="82" y="5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7">
            <a:extLst>
              <a:ext uri="{FF2B5EF4-FFF2-40B4-BE49-F238E27FC236}">
                <a16:creationId xmlns:a16="http://schemas.microsoft.com/office/drawing/2014/main" id="{B781FD7B-E1E8-C545-9001-66425C5C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5371" y="6734757"/>
            <a:ext cx="1030762" cy="264414"/>
          </a:xfrm>
          <a:custGeom>
            <a:avLst/>
            <a:gdLst>
              <a:gd name="T0" fmla="*/ 813 w 1013"/>
              <a:gd name="T1" fmla="*/ 252 h 262"/>
              <a:gd name="T2" fmla="*/ 813 w 1013"/>
              <a:gd name="T3" fmla="*/ 252 h 262"/>
              <a:gd name="T4" fmla="*/ 804 w 1013"/>
              <a:gd name="T5" fmla="*/ 252 h 262"/>
              <a:gd name="T6" fmla="*/ 506 w 1013"/>
              <a:gd name="T7" fmla="*/ 215 h 262"/>
              <a:gd name="T8" fmla="*/ 506 w 1013"/>
              <a:gd name="T9" fmla="*/ 215 h 262"/>
              <a:gd name="T10" fmla="*/ 217 w 1013"/>
              <a:gd name="T11" fmla="*/ 252 h 262"/>
              <a:gd name="T12" fmla="*/ 163 w 1013"/>
              <a:gd name="T13" fmla="*/ 234 h 262"/>
              <a:gd name="T14" fmla="*/ 145 w 1013"/>
              <a:gd name="T15" fmla="*/ 215 h 262"/>
              <a:gd name="T16" fmla="*/ 136 w 1013"/>
              <a:gd name="T17" fmla="*/ 215 h 262"/>
              <a:gd name="T18" fmla="*/ 27 w 1013"/>
              <a:gd name="T19" fmla="*/ 215 h 262"/>
              <a:gd name="T20" fmla="*/ 9 w 1013"/>
              <a:gd name="T21" fmla="*/ 197 h 262"/>
              <a:gd name="T22" fmla="*/ 18 w 1013"/>
              <a:gd name="T23" fmla="*/ 170 h 262"/>
              <a:gd name="T24" fmla="*/ 172 w 1013"/>
              <a:gd name="T25" fmla="*/ 89 h 262"/>
              <a:gd name="T26" fmla="*/ 506 w 1013"/>
              <a:gd name="T27" fmla="*/ 0 h 262"/>
              <a:gd name="T28" fmla="*/ 850 w 1013"/>
              <a:gd name="T29" fmla="*/ 89 h 262"/>
              <a:gd name="T30" fmla="*/ 1003 w 1013"/>
              <a:gd name="T31" fmla="*/ 170 h 262"/>
              <a:gd name="T32" fmla="*/ 1012 w 1013"/>
              <a:gd name="T33" fmla="*/ 197 h 262"/>
              <a:gd name="T34" fmla="*/ 994 w 1013"/>
              <a:gd name="T35" fmla="*/ 215 h 262"/>
              <a:gd name="T36" fmla="*/ 886 w 1013"/>
              <a:gd name="T37" fmla="*/ 215 h 262"/>
              <a:gd name="T38" fmla="*/ 876 w 1013"/>
              <a:gd name="T39" fmla="*/ 215 h 262"/>
              <a:gd name="T40" fmla="*/ 858 w 1013"/>
              <a:gd name="T41" fmla="*/ 234 h 262"/>
              <a:gd name="T42" fmla="*/ 813 w 1013"/>
              <a:gd name="T43" fmla="*/ 252 h 262"/>
              <a:gd name="T44" fmla="*/ 506 w 1013"/>
              <a:gd name="T45" fmla="*/ 170 h 262"/>
              <a:gd name="T46" fmla="*/ 506 w 1013"/>
              <a:gd name="T47" fmla="*/ 170 h 262"/>
              <a:gd name="T48" fmla="*/ 813 w 1013"/>
              <a:gd name="T49" fmla="*/ 206 h 262"/>
              <a:gd name="T50" fmla="*/ 822 w 1013"/>
              <a:gd name="T51" fmla="*/ 206 h 262"/>
              <a:gd name="T52" fmla="*/ 840 w 1013"/>
              <a:gd name="T53" fmla="*/ 179 h 262"/>
              <a:gd name="T54" fmla="*/ 886 w 1013"/>
              <a:gd name="T55" fmla="*/ 170 h 262"/>
              <a:gd name="T56" fmla="*/ 904 w 1013"/>
              <a:gd name="T57" fmla="*/ 170 h 262"/>
              <a:gd name="T58" fmla="*/ 831 w 1013"/>
              <a:gd name="T59" fmla="*/ 125 h 262"/>
              <a:gd name="T60" fmla="*/ 506 w 1013"/>
              <a:gd name="T61" fmla="*/ 54 h 262"/>
              <a:gd name="T62" fmla="*/ 117 w 1013"/>
              <a:gd name="T63" fmla="*/ 170 h 262"/>
              <a:gd name="T64" fmla="*/ 136 w 1013"/>
              <a:gd name="T65" fmla="*/ 170 h 262"/>
              <a:gd name="T66" fmla="*/ 181 w 1013"/>
              <a:gd name="T67" fmla="*/ 179 h 262"/>
              <a:gd name="T68" fmla="*/ 199 w 1013"/>
              <a:gd name="T69" fmla="*/ 206 h 262"/>
              <a:gd name="T70" fmla="*/ 208 w 1013"/>
              <a:gd name="T71" fmla="*/ 206 h 262"/>
              <a:gd name="T72" fmla="*/ 506 w 1013"/>
              <a:gd name="T73" fmla="*/ 17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3" h="262">
                <a:moveTo>
                  <a:pt x="813" y="252"/>
                </a:moveTo>
                <a:lnTo>
                  <a:pt x="813" y="252"/>
                </a:lnTo>
                <a:cubicBezTo>
                  <a:pt x="813" y="252"/>
                  <a:pt x="813" y="252"/>
                  <a:pt x="804" y="252"/>
                </a:cubicBezTo>
                <a:cubicBezTo>
                  <a:pt x="759" y="243"/>
                  <a:pt x="605" y="215"/>
                  <a:pt x="506" y="215"/>
                </a:cubicBezTo>
                <a:lnTo>
                  <a:pt x="506" y="215"/>
                </a:lnTo>
                <a:cubicBezTo>
                  <a:pt x="407" y="215"/>
                  <a:pt x="262" y="243"/>
                  <a:pt x="217" y="252"/>
                </a:cubicBezTo>
                <a:cubicBezTo>
                  <a:pt x="199" y="261"/>
                  <a:pt x="181" y="252"/>
                  <a:pt x="163" y="234"/>
                </a:cubicBezTo>
                <a:cubicBezTo>
                  <a:pt x="145" y="215"/>
                  <a:pt x="145" y="215"/>
                  <a:pt x="145" y="215"/>
                </a:cubicBezTo>
                <a:cubicBezTo>
                  <a:pt x="145" y="215"/>
                  <a:pt x="145" y="215"/>
                  <a:pt x="136" y="215"/>
                </a:cubicBezTo>
                <a:cubicBezTo>
                  <a:pt x="27" y="215"/>
                  <a:pt x="27" y="215"/>
                  <a:pt x="27" y="215"/>
                </a:cubicBezTo>
                <a:cubicBezTo>
                  <a:pt x="18" y="215"/>
                  <a:pt x="9" y="206"/>
                  <a:pt x="9" y="197"/>
                </a:cubicBezTo>
                <a:cubicBezTo>
                  <a:pt x="0" y="188"/>
                  <a:pt x="9" y="179"/>
                  <a:pt x="18" y="170"/>
                </a:cubicBezTo>
                <a:cubicBezTo>
                  <a:pt x="18" y="170"/>
                  <a:pt x="81" y="125"/>
                  <a:pt x="172" y="89"/>
                </a:cubicBezTo>
                <a:cubicBezTo>
                  <a:pt x="253" y="45"/>
                  <a:pt x="380" y="0"/>
                  <a:pt x="506" y="0"/>
                </a:cubicBezTo>
                <a:cubicBezTo>
                  <a:pt x="642" y="0"/>
                  <a:pt x="768" y="45"/>
                  <a:pt x="850" y="89"/>
                </a:cubicBezTo>
                <a:cubicBezTo>
                  <a:pt x="940" y="125"/>
                  <a:pt x="1003" y="170"/>
                  <a:pt x="1003" y="170"/>
                </a:cubicBezTo>
                <a:cubicBezTo>
                  <a:pt x="1012" y="179"/>
                  <a:pt x="1012" y="188"/>
                  <a:pt x="1012" y="197"/>
                </a:cubicBezTo>
                <a:cubicBezTo>
                  <a:pt x="1012" y="206"/>
                  <a:pt x="1003" y="215"/>
                  <a:pt x="994" y="215"/>
                </a:cubicBezTo>
                <a:cubicBezTo>
                  <a:pt x="886" y="215"/>
                  <a:pt x="886" y="215"/>
                  <a:pt x="886" y="215"/>
                </a:cubicBezTo>
                <a:cubicBezTo>
                  <a:pt x="876" y="215"/>
                  <a:pt x="876" y="215"/>
                  <a:pt x="876" y="215"/>
                </a:cubicBezTo>
                <a:cubicBezTo>
                  <a:pt x="858" y="234"/>
                  <a:pt x="858" y="234"/>
                  <a:pt x="858" y="234"/>
                </a:cubicBezTo>
                <a:cubicBezTo>
                  <a:pt x="840" y="252"/>
                  <a:pt x="831" y="252"/>
                  <a:pt x="813" y="252"/>
                </a:cubicBezTo>
                <a:close/>
                <a:moveTo>
                  <a:pt x="506" y="170"/>
                </a:moveTo>
                <a:lnTo>
                  <a:pt x="506" y="170"/>
                </a:lnTo>
                <a:cubicBezTo>
                  <a:pt x="605" y="170"/>
                  <a:pt x="759" y="197"/>
                  <a:pt x="813" y="206"/>
                </a:cubicBezTo>
                <a:lnTo>
                  <a:pt x="822" y="206"/>
                </a:lnTo>
                <a:cubicBezTo>
                  <a:pt x="840" y="179"/>
                  <a:pt x="840" y="179"/>
                  <a:pt x="840" y="179"/>
                </a:cubicBezTo>
                <a:cubicBezTo>
                  <a:pt x="850" y="170"/>
                  <a:pt x="867" y="170"/>
                  <a:pt x="886" y="170"/>
                </a:cubicBezTo>
                <a:cubicBezTo>
                  <a:pt x="904" y="170"/>
                  <a:pt x="904" y="170"/>
                  <a:pt x="904" y="170"/>
                </a:cubicBezTo>
                <a:cubicBezTo>
                  <a:pt x="886" y="152"/>
                  <a:pt x="858" y="143"/>
                  <a:pt x="831" y="125"/>
                </a:cubicBezTo>
                <a:cubicBezTo>
                  <a:pt x="750" y="89"/>
                  <a:pt x="633" y="54"/>
                  <a:pt x="506" y="54"/>
                </a:cubicBezTo>
                <a:cubicBezTo>
                  <a:pt x="361" y="54"/>
                  <a:pt x="199" y="116"/>
                  <a:pt x="117" y="170"/>
                </a:cubicBezTo>
                <a:cubicBezTo>
                  <a:pt x="136" y="170"/>
                  <a:pt x="136" y="170"/>
                  <a:pt x="136" y="170"/>
                </a:cubicBezTo>
                <a:cubicBezTo>
                  <a:pt x="154" y="170"/>
                  <a:pt x="163" y="170"/>
                  <a:pt x="181" y="179"/>
                </a:cubicBezTo>
                <a:cubicBezTo>
                  <a:pt x="199" y="206"/>
                  <a:pt x="199" y="206"/>
                  <a:pt x="199" y="206"/>
                </a:cubicBezTo>
                <a:cubicBezTo>
                  <a:pt x="199" y="206"/>
                  <a:pt x="199" y="206"/>
                  <a:pt x="208" y="206"/>
                </a:cubicBezTo>
                <a:cubicBezTo>
                  <a:pt x="262" y="197"/>
                  <a:pt x="407" y="170"/>
                  <a:pt x="506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8">
            <a:extLst>
              <a:ext uri="{FF2B5EF4-FFF2-40B4-BE49-F238E27FC236}">
                <a16:creationId xmlns:a16="http://schemas.microsoft.com/office/drawing/2014/main" id="{FAEC30C2-C97C-804F-8B91-8EFF487B4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824" y="6703387"/>
            <a:ext cx="44816" cy="85148"/>
          </a:xfrm>
          <a:custGeom>
            <a:avLst/>
            <a:gdLst>
              <a:gd name="T0" fmla="*/ 18 w 46"/>
              <a:gd name="T1" fmla="*/ 82 h 83"/>
              <a:gd name="T2" fmla="*/ 18 w 46"/>
              <a:gd name="T3" fmla="*/ 82 h 83"/>
              <a:gd name="T4" fmla="*/ 18 w 46"/>
              <a:gd name="T5" fmla="*/ 82 h 83"/>
              <a:gd name="T6" fmla="*/ 0 w 46"/>
              <a:gd name="T7" fmla="*/ 55 h 83"/>
              <a:gd name="T8" fmla="*/ 0 w 46"/>
              <a:gd name="T9" fmla="*/ 19 h 83"/>
              <a:gd name="T10" fmla="*/ 18 w 46"/>
              <a:gd name="T11" fmla="*/ 0 h 83"/>
              <a:gd name="T12" fmla="*/ 18 w 46"/>
              <a:gd name="T13" fmla="*/ 0 h 83"/>
              <a:gd name="T14" fmla="*/ 45 w 46"/>
              <a:gd name="T15" fmla="*/ 19 h 83"/>
              <a:gd name="T16" fmla="*/ 45 w 46"/>
              <a:gd name="T17" fmla="*/ 55 h 83"/>
              <a:gd name="T18" fmla="*/ 18 w 46"/>
              <a:gd name="T1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83">
                <a:moveTo>
                  <a:pt x="18" y="82"/>
                </a:moveTo>
                <a:lnTo>
                  <a:pt x="18" y="82"/>
                </a:lnTo>
                <a:lnTo>
                  <a:pt x="18" y="82"/>
                </a:lnTo>
                <a:cubicBezTo>
                  <a:pt x="9" y="82"/>
                  <a:pt x="0" y="64"/>
                  <a:pt x="0" y="5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10"/>
                  <a:pt x="45" y="19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64"/>
                  <a:pt x="36" y="82"/>
                  <a:pt x="18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9">
            <a:extLst>
              <a:ext uri="{FF2B5EF4-FFF2-40B4-BE49-F238E27FC236}">
                <a16:creationId xmlns:a16="http://schemas.microsoft.com/office/drawing/2014/main" id="{D24FB78B-27FB-3440-A57B-D437746D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161" y="5063131"/>
            <a:ext cx="349563" cy="882869"/>
          </a:xfrm>
          <a:custGeom>
            <a:avLst/>
            <a:gdLst>
              <a:gd name="T0" fmla="*/ 281 w 345"/>
              <a:gd name="T1" fmla="*/ 868 h 869"/>
              <a:gd name="T2" fmla="*/ 281 w 345"/>
              <a:gd name="T3" fmla="*/ 868 h 869"/>
              <a:gd name="T4" fmla="*/ 64 w 345"/>
              <a:gd name="T5" fmla="*/ 868 h 869"/>
              <a:gd name="T6" fmla="*/ 37 w 345"/>
              <a:gd name="T7" fmla="*/ 841 h 869"/>
              <a:gd name="T8" fmla="*/ 19 w 345"/>
              <a:gd name="T9" fmla="*/ 588 h 869"/>
              <a:gd name="T10" fmla="*/ 127 w 345"/>
              <a:gd name="T11" fmla="*/ 45 h 869"/>
              <a:gd name="T12" fmla="*/ 154 w 345"/>
              <a:gd name="T13" fmla="*/ 9 h 869"/>
              <a:gd name="T14" fmla="*/ 172 w 345"/>
              <a:gd name="T15" fmla="*/ 0 h 869"/>
              <a:gd name="T16" fmla="*/ 172 w 345"/>
              <a:gd name="T17" fmla="*/ 0 h 869"/>
              <a:gd name="T18" fmla="*/ 190 w 345"/>
              <a:gd name="T19" fmla="*/ 9 h 869"/>
              <a:gd name="T20" fmla="*/ 199 w 345"/>
              <a:gd name="T21" fmla="*/ 18 h 869"/>
              <a:gd name="T22" fmla="*/ 326 w 345"/>
              <a:gd name="T23" fmla="*/ 615 h 869"/>
              <a:gd name="T24" fmla="*/ 298 w 345"/>
              <a:gd name="T25" fmla="*/ 615 h 869"/>
              <a:gd name="T26" fmla="*/ 326 w 345"/>
              <a:gd name="T27" fmla="*/ 615 h 869"/>
              <a:gd name="T28" fmla="*/ 308 w 345"/>
              <a:gd name="T29" fmla="*/ 841 h 869"/>
              <a:gd name="T30" fmla="*/ 281 w 345"/>
              <a:gd name="T31" fmla="*/ 868 h 869"/>
              <a:gd name="T32" fmla="*/ 82 w 345"/>
              <a:gd name="T33" fmla="*/ 813 h 869"/>
              <a:gd name="T34" fmla="*/ 82 w 345"/>
              <a:gd name="T35" fmla="*/ 813 h 869"/>
              <a:gd name="T36" fmla="*/ 262 w 345"/>
              <a:gd name="T37" fmla="*/ 813 h 869"/>
              <a:gd name="T38" fmla="*/ 281 w 345"/>
              <a:gd name="T39" fmla="*/ 615 h 869"/>
              <a:gd name="T40" fmla="*/ 172 w 345"/>
              <a:gd name="T41" fmla="*/ 73 h 869"/>
              <a:gd name="T42" fmla="*/ 64 w 345"/>
              <a:gd name="T43" fmla="*/ 579 h 869"/>
              <a:gd name="T44" fmla="*/ 82 w 345"/>
              <a:gd name="T45" fmla="*/ 813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5" h="869">
                <a:moveTo>
                  <a:pt x="281" y="868"/>
                </a:moveTo>
                <a:lnTo>
                  <a:pt x="281" y="868"/>
                </a:lnTo>
                <a:cubicBezTo>
                  <a:pt x="64" y="868"/>
                  <a:pt x="64" y="868"/>
                  <a:pt x="64" y="868"/>
                </a:cubicBezTo>
                <a:cubicBezTo>
                  <a:pt x="45" y="868"/>
                  <a:pt x="37" y="858"/>
                  <a:pt x="37" y="841"/>
                </a:cubicBezTo>
                <a:cubicBezTo>
                  <a:pt x="19" y="588"/>
                  <a:pt x="19" y="588"/>
                  <a:pt x="19" y="588"/>
                </a:cubicBezTo>
                <a:cubicBezTo>
                  <a:pt x="0" y="407"/>
                  <a:pt x="37" y="226"/>
                  <a:pt x="127" y="45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0"/>
                  <a:pt x="163" y="0"/>
                  <a:pt x="172" y="0"/>
                </a:cubicBezTo>
                <a:lnTo>
                  <a:pt x="172" y="0"/>
                </a:lnTo>
                <a:cubicBezTo>
                  <a:pt x="181" y="0"/>
                  <a:pt x="190" y="0"/>
                  <a:pt x="190" y="9"/>
                </a:cubicBezTo>
                <a:cubicBezTo>
                  <a:pt x="199" y="18"/>
                  <a:pt x="199" y="18"/>
                  <a:pt x="199" y="18"/>
                </a:cubicBezTo>
                <a:cubicBezTo>
                  <a:pt x="298" y="208"/>
                  <a:pt x="344" y="407"/>
                  <a:pt x="326" y="615"/>
                </a:cubicBezTo>
                <a:cubicBezTo>
                  <a:pt x="298" y="615"/>
                  <a:pt x="298" y="615"/>
                  <a:pt x="298" y="615"/>
                </a:cubicBezTo>
                <a:cubicBezTo>
                  <a:pt x="326" y="615"/>
                  <a:pt x="326" y="615"/>
                  <a:pt x="326" y="615"/>
                </a:cubicBezTo>
                <a:cubicBezTo>
                  <a:pt x="308" y="841"/>
                  <a:pt x="308" y="841"/>
                  <a:pt x="308" y="841"/>
                </a:cubicBezTo>
                <a:cubicBezTo>
                  <a:pt x="298" y="858"/>
                  <a:pt x="290" y="868"/>
                  <a:pt x="281" y="868"/>
                </a:cubicBezTo>
                <a:close/>
                <a:moveTo>
                  <a:pt x="82" y="813"/>
                </a:moveTo>
                <a:lnTo>
                  <a:pt x="82" y="813"/>
                </a:lnTo>
                <a:cubicBezTo>
                  <a:pt x="262" y="813"/>
                  <a:pt x="262" y="813"/>
                  <a:pt x="262" y="813"/>
                </a:cubicBezTo>
                <a:cubicBezTo>
                  <a:pt x="281" y="615"/>
                  <a:pt x="281" y="615"/>
                  <a:pt x="281" y="615"/>
                </a:cubicBezTo>
                <a:cubicBezTo>
                  <a:pt x="298" y="425"/>
                  <a:pt x="262" y="244"/>
                  <a:pt x="172" y="73"/>
                </a:cubicBezTo>
                <a:cubicBezTo>
                  <a:pt x="82" y="244"/>
                  <a:pt x="45" y="416"/>
                  <a:pt x="64" y="579"/>
                </a:cubicBezTo>
                <a:lnTo>
                  <a:pt x="82" y="8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0">
            <a:extLst>
              <a:ext uri="{FF2B5EF4-FFF2-40B4-BE49-F238E27FC236}">
                <a16:creationId xmlns:a16="http://schemas.microsoft.com/office/drawing/2014/main" id="{42D2FBE6-3EE5-E841-BCAB-D96E736C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092" y="5703995"/>
            <a:ext cx="174780" cy="376452"/>
          </a:xfrm>
          <a:custGeom>
            <a:avLst/>
            <a:gdLst>
              <a:gd name="T0" fmla="*/ 154 w 173"/>
              <a:gd name="T1" fmla="*/ 370 h 371"/>
              <a:gd name="T2" fmla="*/ 154 w 173"/>
              <a:gd name="T3" fmla="*/ 370 h 371"/>
              <a:gd name="T4" fmla="*/ 136 w 173"/>
              <a:gd name="T5" fmla="*/ 361 h 371"/>
              <a:gd name="T6" fmla="*/ 9 w 173"/>
              <a:gd name="T7" fmla="*/ 208 h 371"/>
              <a:gd name="T8" fmla="*/ 19 w 173"/>
              <a:gd name="T9" fmla="*/ 180 h 371"/>
              <a:gd name="T10" fmla="*/ 45 w 173"/>
              <a:gd name="T11" fmla="*/ 180 h 371"/>
              <a:gd name="T12" fmla="*/ 127 w 173"/>
              <a:gd name="T13" fmla="*/ 280 h 371"/>
              <a:gd name="T14" fmla="*/ 127 w 173"/>
              <a:gd name="T15" fmla="*/ 244 h 371"/>
              <a:gd name="T16" fmla="*/ 28 w 173"/>
              <a:gd name="T17" fmla="*/ 36 h 371"/>
              <a:gd name="T18" fmla="*/ 37 w 173"/>
              <a:gd name="T19" fmla="*/ 0 h 371"/>
              <a:gd name="T20" fmla="*/ 64 w 173"/>
              <a:gd name="T21" fmla="*/ 18 h 371"/>
              <a:gd name="T22" fmla="*/ 172 w 173"/>
              <a:gd name="T23" fmla="*/ 225 h 371"/>
              <a:gd name="T24" fmla="*/ 172 w 173"/>
              <a:gd name="T25" fmla="*/ 235 h 371"/>
              <a:gd name="T26" fmla="*/ 172 w 173"/>
              <a:gd name="T27" fmla="*/ 352 h 371"/>
              <a:gd name="T28" fmla="*/ 163 w 173"/>
              <a:gd name="T29" fmla="*/ 370 h 371"/>
              <a:gd name="T30" fmla="*/ 154 w 173"/>
              <a:gd name="T3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371">
                <a:moveTo>
                  <a:pt x="154" y="370"/>
                </a:moveTo>
                <a:lnTo>
                  <a:pt x="154" y="370"/>
                </a:lnTo>
                <a:cubicBezTo>
                  <a:pt x="145" y="370"/>
                  <a:pt x="136" y="370"/>
                  <a:pt x="136" y="361"/>
                </a:cubicBezTo>
                <a:cubicBezTo>
                  <a:pt x="9" y="208"/>
                  <a:pt x="9" y="208"/>
                  <a:pt x="9" y="208"/>
                </a:cubicBezTo>
                <a:cubicBezTo>
                  <a:pt x="0" y="199"/>
                  <a:pt x="0" y="180"/>
                  <a:pt x="19" y="180"/>
                </a:cubicBezTo>
                <a:cubicBezTo>
                  <a:pt x="28" y="171"/>
                  <a:pt x="37" y="171"/>
                  <a:pt x="45" y="180"/>
                </a:cubicBezTo>
                <a:cubicBezTo>
                  <a:pt x="127" y="280"/>
                  <a:pt x="127" y="280"/>
                  <a:pt x="127" y="280"/>
                </a:cubicBezTo>
                <a:cubicBezTo>
                  <a:pt x="127" y="244"/>
                  <a:pt x="127" y="244"/>
                  <a:pt x="127" y="244"/>
                </a:cubicBezTo>
                <a:cubicBezTo>
                  <a:pt x="28" y="36"/>
                  <a:pt x="28" y="36"/>
                  <a:pt x="28" y="36"/>
                </a:cubicBezTo>
                <a:cubicBezTo>
                  <a:pt x="19" y="27"/>
                  <a:pt x="28" y="9"/>
                  <a:pt x="37" y="0"/>
                </a:cubicBezTo>
                <a:cubicBezTo>
                  <a:pt x="45" y="0"/>
                  <a:pt x="64" y="0"/>
                  <a:pt x="64" y="18"/>
                </a:cubicBezTo>
                <a:cubicBezTo>
                  <a:pt x="172" y="225"/>
                  <a:pt x="172" y="225"/>
                  <a:pt x="172" y="225"/>
                </a:cubicBezTo>
                <a:lnTo>
                  <a:pt x="172" y="235"/>
                </a:lnTo>
                <a:cubicBezTo>
                  <a:pt x="172" y="352"/>
                  <a:pt x="172" y="352"/>
                  <a:pt x="172" y="352"/>
                </a:cubicBezTo>
                <a:cubicBezTo>
                  <a:pt x="172" y="361"/>
                  <a:pt x="172" y="370"/>
                  <a:pt x="163" y="370"/>
                </a:cubicBezTo>
                <a:cubicBezTo>
                  <a:pt x="154" y="370"/>
                  <a:pt x="154" y="370"/>
                  <a:pt x="154" y="3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1">
            <a:extLst>
              <a:ext uri="{FF2B5EF4-FFF2-40B4-BE49-F238E27FC236}">
                <a16:creationId xmlns:a16="http://schemas.microsoft.com/office/drawing/2014/main" id="{7DE99FFE-D09C-F048-AA37-F8A1F6E1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0493" y="5712958"/>
            <a:ext cx="165817" cy="367489"/>
          </a:xfrm>
          <a:custGeom>
            <a:avLst/>
            <a:gdLst>
              <a:gd name="T0" fmla="*/ 27 w 164"/>
              <a:gd name="T1" fmla="*/ 361 h 362"/>
              <a:gd name="T2" fmla="*/ 27 w 164"/>
              <a:gd name="T3" fmla="*/ 361 h 362"/>
              <a:gd name="T4" fmla="*/ 18 w 164"/>
              <a:gd name="T5" fmla="*/ 361 h 362"/>
              <a:gd name="T6" fmla="*/ 0 w 164"/>
              <a:gd name="T7" fmla="*/ 343 h 362"/>
              <a:gd name="T8" fmla="*/ 0 w 164"/>
              <a:gd name="T9" fmla="*/ 226 h 362"/>
              <a:gd name="T10" fmla="*/ 9 w 164"/>
              <a:gd name="T11" fmla="*/ 216 h 362"/>
              <a:gd name="T12" fmla="*/ 109 w 164"/>
              <a:gd name="T13" fmla="*/ 9 h 362"/>
              <a:gd name="T14" fmla="*/ 136 w 164"/>
              <a:gd name="T15" fmla="*/ 0 h 362"/>
              <a:gd name="T16" fmla="*/ 145 w 164"/>
              <a:gd name="T17" fmla="*/ 36 h 362"/>
              <a:gd name="T18" fmla="*/ 45 w 164"/>
              <a:gd name="T19" fmla="*/ 235 h 362"/>
              <a:gd name="T20" fmla="*/ 45 w 164"/>
              <a:gd name="T21" fmla="*/ 271 h 362"/>
              <a:gd name="T22" fmla="*/ 118 w 164"/>
              <a:gd name="T23" fmla="*/ 180 h 362"/>
              <a:gd name="T24" fmla="*/ 154 w 164"/>
              <a:gd name="T25" fmla="*/ 180 h 362"/>
              <a:gd name="T26" fmla="*/ 154 w 164"/>
              <a:gd name="T27" fmla="*/ 207 h 362"/>
              <a:gd name="T28" fmla="*/ 45 w 164"/>
              <a:gd name="T29" fmla="*/ 352 h 362"/>
              <a:gd name="T30" fmla="*/ 27 w 164"/>
              <a:gd name="T31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362">
                <a:moveTo>
                  <a:pt x="27" y="361"/>
                </a:moveTo>
                <a:lnTo>
                  <a:pt x="27" y="361"/>
                </a:lnTo>
                <a:lnTo>
                  <a:pt x="18" y="361"/>
                </a:lnTo>
                <a:cubicBezTo>
                  <a:pt x="9" y="361"/>
                  <a:pt x="0" y="352"/>
                  <a:pt x="0" y="343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6"/>
                  <a:pt x="0" y="216"/>
                  <a:pt x="9" y="216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0"/>
                  <a:pt x="126" y="0"/>
                  <a:pt x="136" y="0"/>
                </a:cubicBezTo>
                <a:cubicBezTo>
                  <a:pt x="154" y="9"/>
                  <a:pt x="154" y="27"/>
                  <a:pt x="145" y="36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45" y="271"/>
                  <a:pt x="45" y="271"/>
                  <a:pt x="45" y="271"/>
                </a:cubicBezTo>
                <a:cubicBezTo>
                  <a:pt x="118" y="180"/>
                  <a:pt x="118" y="180"/>
                  <a:pt x="118" y="180"/>
                </a:cubicBezTo>
                <a:cubicBezTo>
                  <a:pt x="126" y="171"/>
                  <a:pt x="145" y="171"/>
                  <a:pt x="154" y="180"/>
                </a:cubicBezTo>
                <a:cubicBezTo>
                  <a:pt x="163" y="190"/>
                  <a:pt x="163" y="199"/>
                  <a:pt x="154" y="207"/>
                </a:cubicBezTo>
                <a:cubicBezTo>
                  <a:pt x="45" y="352"/>
                  <a:pt x="45" y="352"/>
                  <a:pt x="45" y="352"/>
                </a:cubicBezTo>
                <a:cubicBezTo>
                  <a:pt x="36" y="361"/>
                  <a:pt x="36" y="361"/>
                  <a:pt x="27" y="3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2">
            <a:extLst>
              <a:ext uri="{FF2B5EF4-FFF2-40B4-BE49-F238E27FC236}">
                <a16:creationId xmlns:a16="http://schemas.microsoft.com/office/drawing/2014/main" id="{8187F851-F2E7-F24C-9BA1-AB8EA7A4F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4236" y="5887740"/>
            <a:ext cx="147893" cy="103075"/>
          </a:xfrm>
          <a:custGeom>
            <a:avLst/>
            <a:gdLst>
              <a:gd name="T0" fmla="*/ 126 w 145"/>
              <a:gd name="T1" fmla="*/ 100 h 101"/>
              <a:gd name="T2" fmla="*/ 126 w 145"/>
              <a:gd name="T3" fmla="*/ 100 h 101"/>
              <a:gd name="T4" fmla="*/ 18 w 145"/>
              <a:gd name="T5" fmla="*/ 100 h 101"/>
              <a:gd name="T6" fmla="*/ 0 w 145"/>
              <a:gd name="T7" fmla="*/ 73 h 101"/>
              <a:gd name="T8" fmla="*/ 0 w 145"/>
              <a:gd name="T9" fmla="*/ 28 h 101"/>
              <a:gd name="T10" fmla="*/ 18 w 145"/>
              <a:gd name="T11" fmla="*/ 0 h 101"/>
              <a:gd name="T12" fmla="*/ 126 w 145"/>
              <a:gd name="T13" fmla="*/ 0 h 101"/>
              <a:gd name="T14" fmla="*/ 144 w 145"/>
              <a:gd name="T15" fmla="*/ 28 h 101"/>
              <a:gd name="T16" fmla="*/ 144 w 145"/>
              <a:gd name="T17" fmla="*/ 73 h 101"/>
              <a:gd name="T18" fmla="*/ 126 w 145"/>
              <a:gd name="T19" fmla="*/ 100 h 101"/>
              <a:gd name="T20" fmla="*/ 45 w 145"/>
              <a:gd name="T21" fmla="*/ 55 h 101"/>
              <a:gd name="T22" fmla="*/ 45 w 145"/>
              <a:gd name="T23" fmla="*/ 55 h 101"/>
              <a:gd name="T24" fmla="*/ 99 w 145"/>
              <a:gd name="T25" fmla="*/ 55 h 101"/>
              <a:gd name="T26" fmla="*/ 99 w 145"/>
              <a:gd name="T27" fmla="*/ 55 h 101"/>
              <a:gd name="T28" fmla="*/ 45 w 145"/>
              <a:gd name="T29" fmla="*/ 5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101">
                <a:moveTo>
                  <a:pt x="126" y="100"/>
                </a:moveTo>
                <a:lnTo>
                  <a:pt x="126" y="100"/>
                </a:lnTo>
                <a:cubicBezTo>
                  <a:pt x="18" y="100"/>
                  <a:pt x="18" y="100"/>
                  <a:pt x="18" y="100"/>
                </a:cubicBezTo>
                <a:cubicBezTo>
                  <a:pt x="9" y="100"/>
                  <a:pt x="0" y="91"/>
                  <a:pt x="0" y="7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19"/>
                  <a:pt x="144" y="28"/>
                </a:cubicBezTo>
                <a:cubicBezTo>
                  <a:pt x="144" y="73"/>
                  <a:pt x="144" y="73"/>
                  <a:pt x="144" y="73"/>
                </a:cubicBezTo>
                <a:cubicBezTo>
                  <a:pt x="144" y="91"/>
                  <a:pt x="135" y="100"/>
                  <a:pt x="126" y="100"/>
                </a:cubicBezTo>
                <a:close/>
                <a:moveTo>
                  <a:pt x="45" y="55"/>
                </a:moveTo>
                <a:lnTo>
                  <a:pt x="45" y="55"/>
                </a:lnTo>
                <a:cubicBezTo>
                  <a:pt x="99" y="55"/>
                  <a:pt x="99" y="55"/>
                  <a:pt x="99" y="55"/>
                </a:cubicBezTo>
                <a:lnTo>
                  <a:pt x="99" y="55"/>
                </a:lnTo>
                <a:cubicBezTo>
                  <a:pt x="45" y="55"/>
                  <a:pt x="45" y="55"/>
                  <a:pt x="45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3">
            <a:extLst>
              <a:ext uri="{FF2B5EF4-FFF2-40B4-BE49-F238E27FC236}">
                <a16:creationId xmlns:a16="http://schemas.microsoft.com/office/drawing/2014/main" id="{747C0BD6-0A02-E34D-A7CC-4364EA1D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4236" y="5318579"/>
            <a:ext cx="147893" cy="138930"/>
          </a:xfrm>
          <a:custGeom>
            <a:avLst/>
            <a:gdLst>
              <a:gd name="T0" fmla="*/ 72 w 145"/>
              <a:gd name="T1" fmla="*/ 136 h 137"/>
              <a:gd name="T2" fmla="*/ 72 w 145"/>
              <a:gd name="T3" fmla="*/ 136 h 137"/>
              <a:gd name="T4" fmla="*/ 0 w 145"/>
              <a:gd name="T5" fmla="*/ 73 h 137"/>
              <a:gd name="T6" fmla="*/ 72 w 145"/>
              <a:gd name="T7" fmla="*/ 0 h 137"/>
              <a:gd name="T8" fmla="*/ 144 w 145"/>
              <a:gd name="T9" fmla="*/ 73 h 137"/>
              <a:gd name="T10" fmla="*/ 72 w 145"/>
              <a:gd name="T11" fmla="*/ 136 h 137"/>
              <a:gd name="T12" fmla="*/ 72 w 145"/>
              <a:gd name="T13" fmla="*/ 45 h 137"/>
              <a:gd name="T14" fmla="*/ 72 w 145"/>
              <a:gd name="T15" fmla="*/ 45 h 137"/>
              <a:gd name="T16" fmla="*/ 54 w 145"/>
              <a:gd name="T17" fmla="*/ 73 h 137"/>
              <a:gd name="T18" fmla="*/ 72 w 145"/>
              <a:gd name="T19" fmla="*/ 90 h 137"/>
              <a:gd name="T20" fmla="*/ 99 w 145"/>
              <a:gd name="T21" fmla="*/ 73 h 137"/>
              <a:gd name="T22" fmla="*/ 72 w 145"/>
              <a:gd name="T23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37">
                <a:moveTo>
                  <a:pt x="72" y="136"/>
                </a:moveTo>
                <a:lnTo>
                  <a:pt x="72" y="136"/>
                </a:lnTo>
                <a:cubicBezTo>
                  <a:pt x="36" y="136"/>
                  <a:pt x="0" y="109"/>
                  <a:pt x="0" y="73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44" y="36"/>
                  <a:pt x="144" y="73"/>
                </a:cubicBezTo>
                <a:cubicBezTo>
                  <a:pt x="144" y="109"/>
                  <a:pt x="108" y="136"/>
                  <a:pt x="72" y="136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63" y="45"/>
                  <a:pt x="54" y="54"/>
                  <a:pt x="54" y="73"/>
                </a:cubicBezTo>
                <a:cubicBezTo>
                  <a:pt x="54" y="82"/>
                  <a:pt x="63" y="90"/>
                  <a:pt x="72" y="90"/>
                </a:cubicBezTo>
                <a:cubicBezTo>
                  <a:pt x="81" y="90"/>
                  <a:pt x="99" y="82"/>
                  <a:pt x="99" y="73"/>
                </a:cubicBezTo>
                <a:cubicBezTo>
                  <a:pt x="99" y="54"/>
                  <a:pt x="81" y="45"/>
                  <a:pt x="72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4">
            <a:extLst>
              <a:ext uri="{FF2B5EF4-FFF2-40B4-BE49-F238E27FC236}">
                <a16:creationId xmlns:a16="http://schemas.microsoft.com/office/drawing/2014/main" id="{EAD9B4FE-8075-7245-A296-9C4D00065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9051" y="5712958"/>
            <a:ext cx="53779" cy="367489"/>
          </a:xfrm>
          <a:custGeom>
            <a:avLst/>
            <a:gdLst>
              <a:gd name="T0" fmla="*/ 27 w 55"/>
              <a:gd name="T1" fmla="*/ 361 h 362"/>
              <a:gd name="T2" fmla="*/ 27 w 55"/>
              <a:gd name="T3" fmla="*/ 361 h 362"/>
              <a:gd name="T4" fmla="*/ 0 w 55"/>
              <a:gd name="T5" fmla="*/ 343 h 362"/>
              <a:gd name="T6" fmla="*/ 0 w 55"/>
              <a:gd name="T7" fmla="*/ 27 h 362"/>
              <a:gd name="T8" fmla="*/ 27 w 55"/>
              <a:gd name="T9" fmla="*/ 0 h 362"/>
              <a:gd name="T10" fmla="*/ 54 w 55"/>
              <a:gd name="T11" fmla="*/ 27 h 362"/>
              <a:gd name="T12" fmla="*/ 54 w 55"/>
              <a:gd name="T13" fmla="*/ 343 h 362"/>
              <a:gd name="T14" fmla="*/ 27 w 55"/>
              <a:gd name="T1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62">
                <a:moveTo>
                  <a:pt x="27" y="361"/>
                </a:moveTo>
                <a:lnTo>
                  <a:pt x="27" y="361"/>
                </a:lnTo>
                <a:cubicBezTo>
                  <a:pt x="18" y="361"/>
                  <a:pt x="0" y="352"/>
                  <a:pt x="0" y="3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343"/>
                  <a:pt x="54" y="343"/>
                  <a:pt x="54" y="343"/>
                </a:cubicBezTo>
                <a:cubicBezTo>
                  <a:pt x="54" y="352"/>
                  <a:pt x="36" y="361"/>
                  <a:pt x="27" y="3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5">
            <a:extLst>
              <a:ext uri="{FF2B5EF4-FFF2-40B4-BE49-F238E27FC236}">
                <a16:creationId xmlns:a16="http://schemas.microsoft.com/office/drawing/2014/main" id="{3ECF70E0-8BC1-EC4A-B539-667C501A2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382" y="9791190"/>
            <a:ext cx="770831" cy="645347"/>
          </a:xfrm>
          <a:custGeom>
            <a:avLst/>
            <a:gdLst>
              <a:gd name="T0" fmla="*/ 379 w 760"/>
              <a:gd name="T1" fmla="*/ 633 h 634"/>
              <a:gd name="T2" fmla="*/ 379 w 760"/>
              <a:gd name="T3" fmla="*/ 633 h 634"/>
              <a:gd name="T4" fmla="*/ 379 w 760"/>
              <a:gd name="T5" fmla="*/ 633 h 634"/>
              <a:gd name="T6" fmla="*/ 361 w 760"/>
              <a:gd name="T7" fmla="*/ 624 h 634"/>
              <a:gd name="T8" fmla="*/ 8 w 760"/>
              <a:gd name="T9" fmla="*/ 145 h 634"/>
              <a:gd name="T10" fmla="*/ 8 w 760"/>
              <a:gd name="T11" fmla="*/ 118 h 634"/>
              <a:gd name="T12" fmla="*/ 126 w 760"/>
              <a:gd name="T13" fmla="*/ 0 h 634"/>
              <a:gd name="T14" fmla="*/ 135 w 760"/>
              <a:gd name="T15" fmla="*/ 0 h 634"/>
              <a:gd name="T16" fmla="*/ 614 w 760"/>
              <a:gd name="T17" fmla="*/ 0 h 634"/>
              <a:gd name="T18" fmla="*/ 632 w 760"/>
              <a:gd name="T19" fmla="*/ 0 h 634"/>
              <a:gd name="T20" fmla="*/ 749 w 760"/>
              <a:gd name="T21" fmla="*/ 127 h 634"/>
              <a:gd name="T22" fmla="*/ 749 w 760"/>
              <a:gd name="T23" fmla="*/ 145 h 634"/>
              <a:gd name="T24" fmla="*/ 388 w 760"/>
              <a:gd name="T25" fmla="*/ 624 h 634"/>
              <a:gd name="T26" fmla="*/ 379 w 760"/>
              <a:gd name="T27" fmla="*/ 633 h 634"/>
              <a:gd name="T28" fmla="*/ 45 w 760"/>
              <a:gd name="T29" fmla="*/ 136 h 634"/>
              <a:gd name="T30" fmla="*/ 45 w 760"/>
              <a:gd name="T31" fmla="*/ 136 h 634"/>
              <a:gd name="T32" fmla="*/ 379 w 760"/>
              <a:gd name="T33" fmla="*/ 588 h 634"/>
              <a:gd name="T34" fmla="*/ 713 w 760"/>
              <a:gd name="T35" fmla="*/ 136 h 634"/>
              <a:gd name="T36" fmla="*/ 614 w 760"/>
              <a:gd name="T37" fmla="*/ 27 h 634"/>
              <a:gd name="T38" fmla="*/ 144 w 760"/>
              <a:gd name="T39" fmla="*/ 27 h 634"/>
              <a:gd name="T40" fmla="*/ 45 w 760"/>
              <a:gd name="T41" fmla="*/ 13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0" h="634">
                <a:moveTo>
                  <a:pt x="379" y="633"/>
                </a:moveTo>
                <a:lnTo>
                  <a:pt x="379" y="633"/>
                </a:lnTo>
                <a:lnTo>
                  <a:pt x="379" y="633"/>
                </a:lnTo>
                <a:cubicBezTo>
                  <a:pt x="370" y="633"/>
                  <a:pt x="370" y="624"/>
                  <a:pt x="361" y="624"/>
                </a:cubicBezTo>
                <a:cubicBezTo>
                  <a:pt x="8" y="145"/>
                  <a:pt x="8" y="145"/>
                  <a:pt x="8" y="145"/>
                </a:cubicBezTo>
                <a:cubicBezTo>
                  <a:pt x="0" y="136"/>
                  <a:pt x="0" y="127"/>
                  <a:pt x="8" y="118"/>
                </a:cubicBezTo>
                <a:cubicBezTo>
                  <a:pt x="126" y="0"/>
                  <a:pt x="126" y="0"/>
                  <a:pt x="126" y="0"/>
                </a:cubicBezTo>
                <a:lnTo>
                  <a:pt x="135" y="0"/>
                </a:lnTo>
                <a:cubicBezTo>
                  <a:pt x="614" y="0"/>
                  <a:pt x="614" y="0"/>
                  <a:pt x="614" y="0"/>
                </a:cubicBezTo>
                <a:cubicBezTo>
                  <a:pt x="623" y="0"/>
                  <a:pt x="623" y="0"/>
                  <a:pt x="632" y="0"/>
                </a:cubicBezTo>
                <a:cubicBezTo>
                  <a:pt x="749" y="127"/>
                  <a:pt x="749" y="127"/>
                  <a:pt x="749" y="127"/>
                </a:cubicBezTo>
                <a:cubicBezTo>
                  <a:pt x="759" y="127"/>
                  <a:pt x="759" y="136"/>
                  <a:pt x="749" y="145"/>
                </a:cubicBezTo>
                <a:cubicBezTo>
                  <a:pt x="388" y="624"/>
                  <a:pt x="388" y="624"/>
                  <a:pt x="388" y="624"/>
                </a:cubicBezTo>
                <a:lnTo>
                  <a:pt x="379" y="633"/>
                </a:lnTo>
                <a:close/>
                <a:moveTo>
                  <a:pt x="45" y="136"/>
                </a:moveTo>
                <a:lnTo>
                  <a:pt x="45" y="136"/>
                </a:lnTo>
                <a:cubicBezTo>
                  <a:pt x="379" y="588"/>
                  <a:pt x="379" y="588"/>
                  <a:pt x="379" y="588"/>
                </a:cubicBezTo>
                <a:cubicBezTo>
                  <a:pt x="713" y="136"/>
                  <a:pt x="713" y="136"/>
                  <a:pt x="713" y="136"/>
                </a:cubicBezTo>
                <a:cubicBezTo>
                  <a:pt x="614" y="27"/>
                  <a:pt x="614" y="27"/>
                  <a:pt x="614" y="27"/>
                </a:cubicBezTo>
                <a:cubicBezTo>
                  <a:pt x="144" y="27"/>
                  <a:pt x="144" y="27"/>
                  <a:pt x="144" y="27"/>
                </a:cubicBezTo>
                <a:lnTo>
                  <a:pt x="45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6">
            <a:extLst>
              <a:ext uri="{FF2B5EF4-FFF2-40B4-BE49-F238E27FC236}">
                <a16:creationId xmlns:a16="http://schemas.microsoft.com/office/drawing/2014/main" id="{43623999-E975-6144-BD2B-D1E365A9E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386" y="9782227"/>
            <a:ext cx="524343" cy="165820"/>
          </a:xfrm>
          <a:custGeom>
            <a:avLst/>
            <a:gdLst>
              <a:gd name="T0" fmla="*/ 144 w 516"/>
              <a:gd name="T1" fmla="*/ 163 h 164"/>
              <a:gd name="T2" fmla="*/ 144 w 516"/>
              <a:gd name="T3" fmla="*/ 163 h 164"/>
              <a:gd name="T4" fmla="*/ 126 w 516"/>
              <a:gd name="T5" fmla="*/ 154 h 164"/>
              <a:gd name="T6" fmla="*/ 9 w 516"/>
              <a:gd name="T7" fmla="*/ 36 h 164"/>
              <a:gd name="T8" fmla="*/ 9 w 516"/>
              <a:gd name="T9" fmla="*/ 9 h 164"/>
              <a:gd name="T10" fmla="*/ 36 w 516"/>
              <a:gd name="T11" fmla="*/ 9 h 164"/>
              <a:gd name="T12" fmla="*/ 144 w 516"/>
              <a:gd name="T13" fmla="*/ 118 h 164"/>
              <a:gd name="T14" fmla="*/ 253 w 516"/>
              <a:gd name="T15" fmla="*/ 9 h 164"/>
              <a:gd name="T16" fmla="*/ 271 w 516"/>
              <a:gd name="T17" fmla="*/ 9 h 164"/>
              <a:gd name="T18" fmla="*/ 379 w 516"/>
              <a:gd name="T19" fmla="*/ 118 h 164"/>
              <a:gd name="T20" fmla="*/ 488 w 516"/>
              <a:gd name="T21" fmla="*/ 9 h 164"/>
              <a:gd name="T22" fmla="*/ 515 w 516"/>
              <a:gd name="T23" fmla="*/ 9 h 164"/>
              <a:gd name="T24" fmla="*/ 515 w 516"/>
              <a:gd name="T25" fmla="*/ 36 h 164"/>
              <a:gd name="T26" fmla="*/ 397 w 516"/>
              <a:gd name="T27" fmla="*/ 154 h 164"/>
              <a:gd name="T28" fmla="*/ 370 w 516"/>
              <a:gd name="T29" fmla="*/ 154 h 164"/>
              <a:gd name="T30" fmla="*/ 262 w 516"/>
              <a:gd name="T31" fmla="*/ 45 h 164"/>
              <a:gd name="T32" fmla="*/ 153 w 516"/>
              <a:gd name="T33" fmla="*/ 154 h 164"/>
              <a:gd name="T34" fmla="*/ 144 w 516"/>
              <a:gd name="T3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6" h="164">
                <a:moveTo>
                  <a:pt x="144" y="163"/>
                </a:moveTo>
                <a:lnTo>
                  <a:pt x="144" y="163"/>
                </a:lnTo>
                <a:cubicBezTo>
                  <a:pt x="136" y="163"/>
                  <a:pt x="136" y="154"/>
                  <a:pt x="126" y="154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144" y="118"/>
                  <a:pt x="144" y="118"/>
                  <a:pt x="144" y="118"/>
                </a:cubicBezTo>
                <a:cubicBezTo>
                  <a:pt x="253" y="9"/>
                  <a:pt x="253" y="9"/>
                  <a:pt x="253" y="9"/>
                </a:cubicBezTo>
                <a:cubicBezTo>
                  <a:pt x="253" y="0"/>
                  <a:pt x="271" y="0"/>
                  <a:pt x="271" y="9"/>
                </a:cubicBezTo>
                <a:cubicBezTo>
                  <a:pt x="379" y="118"/>
                  <a:pt x="379" y="118"/>
                  <a:pt x="379" y="118"/>
                </a:cubicBezTo>
                <a:cubicBezTo>
                  <a:pt x="488" y="9"/>
                  <a:pt x="488" y="9"/>
                  <a:pt x="488" y="9"/>
                </a:cubicBezTo>
                <a:cubicBezTo>
                  <a:pt x="497" y="0"/>
                  <a:pt x="506" y="0"/>
                  <a:pt x="515" y="9"/>
                </a:cubicBezTo>
                <a:cubicBezTo>
                  <a:pt x="515" y="18"/>
                  <a:pt x="515" y="27"/>
                  <a:pt x="515" y="36"/>
                </a:cubicBezTo>
                <a:cubicBezTo>
                  <a:pt x="397" y="154"/>
                  <a:pt x="397" y="154"/>
                  <a:pt x="397" y="154"/>
                </a:cubicBezTo>
                <a:cubicBezTo>
                  <a:pt x="388" y="163"/>
                  <a:pt x="379" y="163"/>
                  <a:pt x="370" y="154"/>
                </a:cubicBezTo>
                <a:cubicBezTo>
                  <a:pt x="262" y="45"/>
                  <a:pt x="262" y="45"/>
                  <a:pt x="262" y="45"/>
                </a:cubicBezTo>
                <a:cubicBezTo>
                  <a:pt x="153" y="154"/>
                  <a:pt x="153" y="154"/>
                  <a:pt x="153" y="154"/>
                </a:cubicBezTo>
                <a:lnTo>
                  <a:pt x="144" y="1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7">
            <a:extLst>
              <a:ext uri="{FF2B5EF4-FFF2-40B4-BE49-F238E27FC236}">
                <a16:creationId xmlns:a16="http://schemas.microsoft.com/office/drawing/2014/main" id="{BA1ED26D-44B3-6D4D-B8A6-672902449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907" y="9907711"/>
            <a:ext cx="286821" cy="524346"/>
          </a:xfrm>
          <a:custGeom>
            <a:avLst/>
            <a:gdLst>
              <a:gd name="T0" fmla="*/ 145 w 281"/>
              <a:gd name="T1" fmla="*/ 515 h 516"/>
              <a:gd name="T2" fmla="*/ 145 w 281"/>
              <a:gd name="T3" fmla="*/ 515 h 516"/>
              <a:gd name="T4" fmla="*/ 127 w 281"/>
              <a:gd name="T5" fmla="*/ 497 h 516"/>
              <a:gd name="T6" fmla="*/ 9 w 281"/>
              <a:gd name="T7" fmla="*/ 18 h 516"/>
              <a:gd name="T8" fmla="*/ 19 w 281"/>
              <a:gd name="T9" fmla="*/ 0 h 516"/>
              <a:gd name="T10" fmla="*/ 36 w 281"/>
              <a:gd name="T11" fmla="*/ 9 h 516"/>
              <a:gd name="T12" fmla="*/ 145 w 281"/>
              <a:gd name="T13" fmla="*/ 424 h 516"/>
              <a:gd name="T14" fmla="*/ 244 w 281"/>
              <a:gd name="T15" fmla="*/ 9 h 516"/>
              <a:gd name="T16" fmla="*/ 271 w 281"/>
              <a:gd name="T17" fmla="*/ 0 h 516"/>
              <a:gd name="T18" fmla="*/ 280 w 281"/>
              <a:gd name="T19" fmla="*/ 18 h 516"/>
              <a:gd name="T20" fmla="*/ 163 w 281"/>
              <a:gd name="T21" fmla="*/ 497 h 516"/>
              <a:gd name="T22" fmla="*/ 145 w 281"/>
              <a:gd name="T23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516">
                <a:moveTo>
                  <a:pt x="145" y="515"/>
                </a:moveTo>
                <a:lnTo>
                  <a:pt x="145" y="515"/>
                </a:lnTo>
                <a:cubicBezTo>
                  <a:pt x="136" y="515"/>
                  <a:pt x="127" y="506"/>
                  <a:pt x="127" y="497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7" y="0"/>
                  <a:pt x="36" y="0"/>
                  <a:pt x="36" y="9"/>
                </a:cubicBezTo>
                <a:cubicBezTo>
                  <a:pt x="145" y="424"/>
                  <a:pt x="145" y="424"/>
                  <a:pt x="145" y="424"/>
                </a:cubicBezTo>
                <a:cubicBezTo>
                  <a:pt x="244" y="9"/>
                  <a:pt x="244" y="9"/>
                  <a:pt x="244" y="9"/>
                </a:cubicBezTo>
                <a:cubicBezTo>
                  <a:pt x="253" y="0"/>
                  <a:pt x="262" y="0"/>
                  <a:pt x="271" y="0"/>
                </a:cubicBezTo>
                <a:cubicBezTo>
                  <a:pt x="280" y="0"/>
                  <a:pt x="280" y="9"/>
                  <a:pt x="280" y="18"/>
                </a:cubicBezTo>
                <a:cubicBezTo>
                  <a:pt x="163" y="497"/>
                  <a:pt x="163" y="497"/>
                  <a:pt x="163" y="497"/>
                </a:cubicBezTo>
                <a:cubicBezTo>
                  <a:pt x="163" y="506"/>
                  <a:pt x="154" y="515"/>
                  <a:pt x="145" y="5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8">
            <a:extLst>
              <a:ext uri="{FF2B5EF4-FFF2-40B4-BE49-F238E27FC236}">
                <a16:creationId xmlns:a16="http://schemas.microsoft.com/office/drawing/2014/main" id="{5F6F5977-F237-BE43-BA86-3BA5F5A3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382" y="9907711"/>
            <a:ext cx="761868" cy="35853"/>
          </a:xfrm>
          <a:custGeom>
            <a:avLst/>
            <a:gdLst>
              <a:gd name="T0" fmla="*/ 740 w 750"/>
              <a:gd name="T1" fmla="*/ 36 h 37"/>
              <a:gd name="T2" fmla="*/ 740 w 750"/>
              <a:gd name="T3" fmla="*/ 36 h 37"/>
              <a:gd name="T4" fmla="*/ 740 w 750"/>
              <a:gd name="T5" fmla="*/ 36 h 37"/>
              <a:gd name="T6" fmla="*/ 17 w 750"/>
              <a:gd name="T7" fmla="*/ 36 h 37"/>
              <a:gd name="T8" fmla="*/ 0 w 750"/>
              <a:gd name="T9" fmla="*/ 18 h 37"/>
              <a:gd name="T10" fmla="*/ 17 w 750"/>
              <a:gd name="T11" fmla="*/ 0 h 37"/>
              <a:gd name="T12" fmla="*/ 17 w 750"/>
              <a:gd name="T13" fmla="*/ 0 h 37"/>
              <a:gd name="T14" fmla="*/ 740 w 750"/>
              <a:gd name="T15" fmla="*/ 0 h 37"/>
              <a:gd name="T16" fmla="*/ 749 w 750"/>
              <a:gd name="T17" fmla="*/ 18 h 37"/>
              <a:gd name="T18" fmla="*/ 740 w 75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0" h="37">
                <a:moveTo>
                  <a:pt x="740" y="36"/>
                </a:moveTo>
                <a:lnTo>
                  <a:pt x="740" y="36"/>
                </a:lnTo>
                <a:lnTo>
                  <a:pt x="740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740" y="0"/>
                  <a:pt x="740" y="0"/>
                  <a:pt x="740" y="0"/>
                </a:cubicBezTo>
                <a:cubicBezTo>
                  <a:pt x="749" y="0"/>
                  <a:pt x="749" y="9"/>
                  <a:pt x="749" y="18"/>
                </a:cubicBezTo>
                <a:cubicBezTo>
                  <a:pt x="749" y="27"/>
                  <a:pt x="749" y="36"/>
                  <a:pt x="740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9">
            <a:extLst>
              <a:ext uri="{FF2B5EF4-FFF2-40B4-BE49-F238E27FC236}">
                <a16:creationId xmlns:a16="http://schemas.microsoft.com/office/drawing/2014/main" id="{CA7170BA-DFD8-D543-A725-738BFFDA5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0900" y="8625981"/>
            <a:ext cx="147893" cy="394379"/>
          </a:xfrm>
          <a:custGeom>
            <a:avLst/>
            <a:gdLst>
              <a:gd name="T0" fmla="*/ 9 w 146"/>
              <a:gd name="T1" fmla="*/ 388 h 389"/>
              <a:gd name="T2" fmla="*/ 9 w 146"/>
              <a:gd name="T3" fmla="*/ 388 h 389"/>
              <a:gd name="T4" fmla="*/ 9 w 146"/>
              <a:gd name="T5" fmla="*/ 388 h 389"/>
              <a:gd name="T6" fmla="*/ 0 w 146"/>
              <a:gd name="T7" fmla="*/ 370 h 389"/>
              <a:gd name="T8" fmla="*/ 0 w 146"/>
              <a:gd name="T9" fmla="*/ 145 h 389"/>
              <a:gd name="T10" fmla="*/ 37 w 146"/>
              <a:gd name="T11" fmla="*/ 36 h 389"/>
              <a:gd name="T12" fmla="*/ 127 w 146"/>
              <a:gd name="T13" fmla="*/ 0 h 389"/>
              <a:gd name="T14" fmla="*/ 127 w 146"/>
              <a:gd name="T15" fmla="*/ 0 h 389"/>
              <a:gd name="T16" fmla="*/ 145 w 146"/>
              <a:gd name="T17" fmla="*/ 18 h 389"/>
              <a:gd name="T18" fmla="*/ 127 w 146"/>
              <a:gd name="T19" fmla="*/ 27 h 389"/>
              <a:gd name="T20" fmla="*/ 55 w 146"/>
              <a:gd name="T21" fmla="*/ 54 h 389"/>
              <a:gd name="T22" fmla="*/ 28 w 146"/>
              <a:gd name="T23" fmla="*/ 145 h 389"/>
              <a:gd name="T24" fmla="*/ 28 w 146"/>
              <a:gd name="T25" fmla="*/ 145 h 389"/>
              <a:gd name="T26" fmla="*/ 28 w 146"/>
              <a:gd name="T27" fmla="*/ 370 h 389"/>
              <a:gd name="T28" fmla="*/ 9 w 146"/>
              <a:gd name="T2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6" h="389">
                <a:moveTo>
                  <a:pt x="9" y="388"/>
                </a:moveTo>
                <a:lnTo>
                  <a:pt x="9" y="388"/>
                </a:lnTo>
                <a:lnTo>
                  <a:pt x="9" y="388"/>
                </a:lnTo>
                <a:cubicBezTo>
                  <a:pt x="0" y="388"/>
                  <a:pt x="0" y="379"/>
                  <a:pt x="0" y="37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81"/>
                  <a:pt x="37" y="36"/>
                </a:cubicBezTo>
                <a:cubicBezTo>
                  <a:pt x="55" y="9"/>
                  <a:pt x="91" y="0"/>
                  <a:pt x="127" y="0"/>
                </a:cubicBezTo>
                <a:lnTo>
                  <a:pt x="127" y="0"/>
                </a:lnTo>
                <a:cubicBezTo>
                  <a:pt x="136" y="0"/>
                  <a:pt x="145" y="9"/>
                  <a:pt x="145" y="18"/>
                </a:cubicBezTo>
                <a:cubicBezTo>
                  <a:pt x="145" y="27"/>
                  <a:pt x="136" y="27"/>
                  <a:pt x="127" y="27"/>
                </a:cubicBezTo>
                <a:cubicBezTo>
                  <a:pt x="100" y="27"/>
                  <a:pt x="73" y="36"/>
                  <a:pt x="55" y="54"/>
                </a:cubicBezTo>
                <a:cubicBezTo>
                  <a:pt x="28" y="90"/>
                  <a:pt x="28" y="135"/>
                  <a:pt x="28" y="145"/>
                </a:cubicBezTo>
                <a:lnTo>
                  <a:pt x="28" y="145"/>
                </a:lnTo>
                <a:cubicBezTo>
                  <a:pt x="28" y="370"/>
                  <a:pt x="28" y="370"/>
                  <a:pt x="28" y="370"/>
                </a:cubicBezTo>
                <a:cubicBezTo>
                  <a:pt x="28" y="379"/>
                  <a:pt x="18" y="388"/>
                  <a:pt x="9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0">
            <a:extLst>
              <a:ext uri="{FF2B5EF4-FFF2-40B4-BE49-F238E27FC236}">
                <a16:creationId xmlns:a16="http://schemas.microsoft.com/office/drawing/2014/main" id="{411E1E23-3FD2-774B-843E-4E1F8F59B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3378" y="8724575"/>
            <a:ext cx="268894" cy="183746"/>
          </a:xfrm>
          <a:custGeom>
            <a:avLst/>
            <a:gdLst>
              <a:gd name="T0" fmla="*/ 244 w 264"/>
              <a:gd name="T1" fmla="*/ 181 h 182"/>
              <a:gd name="T2" fmla="*/ 244 w 264"/>
              <a:gd name="T3" fmla="*/ 181 h 182"/>
              <a:gd name="T4" fmla="*/ 244 w 264"/>
              <a:gd name="T5" fmla="*/ 181 h 182"/>
              <a:gd name="T6" fmla="*/ 235 w 264"/>
              <a:gd name="T7" fmla="*/ 163 h 182"/>
              <a:gd name="T8" fmla="*/ 208 w 264"/>
              <a:gd name="T9" fmla="*/ 81 h 182"/>
              <a:gd name="T10" fmla="*/ 127 w 264"/>
              <a:gd name="T11" fmla="*/ 54 h 182"/>
              <a:gd name="T12" fmla="*/ 127 w 264"/>
              <a:gd name="T13" fmla="*/ 54 h 182"/>
              <a:gd name="T14" fmla="*/ 19 w 264"/>
              <a:gd name="T15" fmla="*/ 46 h 182"/>
              <a:gd name="T16" fmla="*/ 0 w 264"/>
              <a:gd name="T17" fmla="*/ 27 h 182"/>
              <a:gd name="T18" fmla="*/ 19 w 264"/>
              <a:gd name="T19" fmla="*/ 9 h 182"/>
              <a:gd name="T20" fmla="*/ 136 w 264"/>
              <a:gd name="T21" fmla="*/ 18 h 182"/>
              <a:gd name="T22" fmla="*/ 226 w 264"/>
              <a:gd name="T23" fmla="*/ 54 h 182"/>
              <a:gd name="T24" fmla="*/ 263 w 264"/>
              <a:gd name="T25" fmla="*/ 163 h 182"/>
              <a:gd name="T26" fmla="*/ 244 w 264"/>
              <a:gd name="T2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4" h="182">
                <a:moveTo>
                  <a:pt x="244" y="181"/>
                </a:moveTo>
                <a:lnTo>
                  <a:pt x="244" y="181"/>
                </a:lnTo>
                <a:lnTo>
                  <a:pt x="244" y="181"/>
                </a:lnTo>
                <a:cubicBezTo>
                  <a:pt x="235" y="181"/>
                  <a:pt x="235" y="172"/>
                  <a:pt x="235" y="163"/>
                </a:cubicBezTo>
                <a:cubicBezTo>
                  <a:pt x="235" y="163"/>
                  <a:pt x="235" y="109"/>
                  <a:pt x="208" y="81"/>
                </a:cubicBezTo>
                <a:cubicBezTo>
                  <a:pt x="190" y="63"/>
                  <a:pt x="163" y="54"/>
                  <a:pt x="127" y="54"/>
                </a:cubicBezTo>
                <a:lnTo>
                  <a:pt x="127" y="54"/>
                </a:lnTo>
                <a:cubicBezTo>
                  <a:pt x="109" y="46"/>
                  <a:pt x="55" y="36"/>
                  <a:pt x="19" y="46"/>
                </a:cubicBezTo>
                <a:cubicBezTo>
                  <a:pt x="10" y="46"/>
                  <a:pt x="10" y="36"/>
                  <a:pt x="0" y="27"/>
                </a:cubicBezTo>
                <a:cubicBezTo>
                  <a:pt x="0" y="18"/>
                  <a:pt x="10" y="18"/>
                  <a:pt x="19" y="9"/>
                </a:cubicBezTo>
                <a:cubicBezTo>
                  <a:pt x="55" y="0"/>
                  <a:pt x="118" y="18"/>
                  <a:pt x="136" y="18"/>
                </a:cubicBezTo>
                <a:cubicBezTo>
                  <a:pt x="172" y="18"/>
                  <a:pt x="199" y="36"/>
                  <a:pt x="226" y="54"/>
                </a:cubicBezTo>
                <a:cubicBezTo>
                  <a:pt x="263" y="100"/>
                  <a:pt x="263" y="163"/>
                  <a:pt x="263" y="163"/>
                </a:cubicBezTo>
                <a:cubicBezTo>
                  <a:pt x="263" y="172"/>
                  <a:pt x="253" y="181"/>
                  <a:pt x="244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1">
            <a:extLst>
              <a:ext uri="{FF2B5EF4-FFF2-40B4-BE49-F238E27FC236}">
                <a16:creationId xmlns:a16="http://schemas.microsoft.com/office/drawing/2014/main" id="{20A9E154-7149-CB4A-B185-4E3538983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1904" y="8531869"/>
            <a:ext cx="385415" cy="210633"/>
          </a:xfrm>
          <a:custGeom>
            <a:avLst/>
            <a:gdLst>
              <a:gd name="T0" fmla="*/ 108 w 380"/>
              <a:gd name="T1" fmla="*/ 208 h 209"/>
              <a:gd name="T2" fmla="*/ 108 w 380"/>
              <a:gd name="T3" fmla="*/ 208 h 209"/>
              <a:gd name="T4" fmla="*/ 72 w 380"/>
              <a:gd name="T5" fmla="*/ 208 h 209"/>
              <a:gd name="T6" fmla="*/ 0 w 380"/>
              <a:gd name="T7" fmla="*/ 109 h 209"/>
              <a:gd name="T8" fmla="*/ 90 w 380"/>
              <a:gd name="T9" fmla="*/ 9 h 209"/>
              <a:gd name="T10" fmla="*/ 262 w 380"/>
              <a:gd name="T11" fmla="*/ 28 h 209"/>
              <a:gd name="T12" fmla="*/ 379 w 380"/>
              <a:gd name="T13" fmla="*/ 109 h 209"/>
              <a:gd name="T14" fmla="*/ 379 w 380"/>
              <a:gd name="T15" fmla="*/ 127 h 209"/>
              <a:gd name="T16" fmla="*/ 361 w 380"/>
              <a:gd name="T17" fmla="*/ 136 h 209"/>
              <a:gd name="T18" fmla="*/ 217 w 380"/>
              <a:gd name="T19" fmla="*/ 154 h 209"/>
              <a:gd name="T20" fmla="*/ 199 w 380"/>
              <a:gd name="T21" fmla="*/ 163 h 209"/>
              <a:gd name="T22" fmla="*/ 126 w 380"/>
              <a:gd name="T23" fmla="*/ 208 h 209"/>
              <a:gd name="T24" fmla="*/ 108 w 380"/>
              <a:gd name="T25" fmla="*/ 208 h 209"/>
              <a:gd name="T26" fmla="*/ 144 w 380"/>
              <a:gd name="T27" fmla="*/ 37 h 209"/>
              <a:gd name="T28" fmla="*/ 144 w 380"/>
              <a:gd name="T29" fmla="*/ 37 h 209"/>
              <a:gd name="T30" fmla="*/ 99 w 380"/>
              <a:gd name="T31" fmla="*/ 37 h 209"/>
              <a:gd name="T32" fmla="*/ 99 w 380"/>
              <a:gd name="T33" fmla="*/ 37 h 209"/>
              <a:gd name="T34" fmla="*/ 27 w 380"/>
              <a:gd name="T35" fmla="*/ 109 h 209"/>
              <a:gd name="T36" fmla="*/ 81 w 380"/>
              <a:gd name="T37" fmla="*/ 181 h 209"/>
              <a:gd name="T38" fmla="*/ 81 w 380"/>
              <a:gd name="T39" fmla="*/ 181 h 209"/>
              <a:gd name="T40" fmla="*/ 126 w 380"/>
              <a:gd name="T41" fmla="*/ 181 h 209"/>
              <a:gd name="T42" fmla="*/ 181 w 380"/>
              <a:gd name="T43" fmla="*/ 145 h 209"/>
              <a:gd name="T44" fmla="*/ 199 w 380"/>
              <a:gd name="T45" fmla="*/ 127 h 209"/>
              <a:gd name="T46" fmla="*/ 316 w 380"/>
              <a:gd name="T47" fmla="*/ 100 h 209"/>
              <a:gd name="T48" fmla="*/ 253 w 380"/>
              <a:gd name="T49" fmla="*/ 55 h 209"/>
              <a:gd name="T50" fmla="*/ 144 w 380"/>
              <a:gd name="T51" fmla="*/ 37 h 209"/>
              <a:gd name="T52" fmla="*/ 99 w 380"/>
              <a:gd name="T53" fmla="*/ 28 h 209"/>
              <a:gd name="T54" fmla="*/ 99 w 380"/>
              <a:gd name="T55" fmla="*/ 2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0" h="209">
                <a:moveTo>
                  <a:pt x="108" y="208"/>
                </a:moveTo>
                <a:lnTo>
                  <a:pt x="108" y="208"/>
                </a:lnTo>
                <a:cubicBezTo>
                  <a:pt x="99" y="208"/>
                  <a:pt x="90" y="208"/>
                  <a:pt x="72" y="208"/>
                </a:cubicBezTo>
                <a:cubicBezTo>
                  <a:pt x="27" y="190"/>
                  <a:pt x="0" y="154"/>
                  <a:pt x="0" y="109"/>
                </a:cubicBezTo>
                <a:cubicBezTo>
                  <a:pt x="0" y="55"/>
                  <a:pt x="45" y="9"/>
                  <a:pt x="90" y="9"/>
                </a:cubicBezTo>
                <a:cubicBezTo>
                  <a:pt x="135" y="0"/>
                  <a:pt x="199" y="0"/>
                  <a:pt x="262" y="28"/>
                </a:cubicBezTo>
                <a:cubicBezTo>
                  <a:pt x="307" y="46"/>
                  <a:pt x="343" y="73"/>
                  <a:pt x="379" y="109"/>
                </a:cubicBezTo>
                <a:cubicBezTo>
                  <a:pt x="379" y="109"/>
                  <a:pt x="379" y="118"/>
                  <a:pt x="379" y="127"/>
                </a:cubicBezTo>
                <a:cubicBezTo>
                  <a:pt x="370" y="136"/>
                  <a:pt x="370" y="136"/>
                  <a:pt x="361" y="136"/>
                </a:cubicBezTo>
                <a:cubicBezTo>
                  <a:pt x="298" y="118"/>
                  <a:pt x="244" y="127"/>
                  <a:pt x="217" y="154"/>
                </a:cubicBezTo>
                <a:cubicBezTo>
                  <a:pt x="208" y="154"/>
                  <a:pt x="208" y="163"/>
                  <a:pt x="199" y="163"/>
                </a:cubicBezTo>
                <a:cubicBezTo>
                  <a:pt x="181" y="181"/>
                  <a:pt x="163" y="199"/>
                  <a:pt x="126" y="208"/>
                </a:cubicBezTo>
                <a:cubicBezTo>
                  <a:pt x="126" y="208"/>
                  <a:pt x="117" y="208"/>
                  <a:pt x="108" y="208"/>
                </a:cubicBezTo>
                <a:close/>
                <a:moveTo>
                  <a:pt x="144" y="37"/>
                </a:moveTo>
                <a:lnTo>
                  <a:pt x="144" y="37"/>
                </a:lnTo>
                <a:cubicBezTo>
                  <a:pt x="126" y="37"/>
                  <a:pt x="108" y="37"/>
                  <a:pt x="99" y="37"/>
                </a:cubicBezTo>
                <a:lnTo>
                  <a:pt x="99" y="37"/>
                </a:lnTo>
                <a:cubicBezTo>
                  <a:pt x="63" y="37"/>
                  <a:pt x="27" y="73"/>
                  <a:pt x="27" y="109"/>
                </a:cubicBezTo>
                <a:cubicBezTo>
                  <a:pt x="27" y="136"/>
                  <a:pt x="54" y="172"/>
                  <a:pt x="81" y="181"/>
                </a:cubicBezTo>
                <a:lnTo>
                  <a:pt x="81" y="181"/>
                </a:lnTo>
                <a:cubicBezTo>
                  <a:pt x="99" y="181"/>
                  <a:pt x="108" y="181"/>
                  <a:pt x="126" y="181"/>
                </a:cubicBezTo>
                <a:cubicBezTo>
                  <a:pt x="144" y="172"/>
                  <a:pt x="163" y="163"/>
                  <a:pt x="181" y="145"/>
                </a:cubicBezTo>
                <a:cubicBezTo>
                  <a:pt x="181" y="136"/>
                  <a:pt x="190" y="136"/>
                  <a:pt x="199" y="127"/>
                </a:cubicBezTo>
                <a:cubicBezTo>
                  <a:pt x="226" y="100"/>
                  <a:pt x="271" y="91"/>
                  <a:pt x="316" y="100"/>
                </a:cubicBezTo>
                <a:cubicBezTo>
                  <a:pt x="298" y="82"/>
                  <a:pt x="271" y="64"/>
                  <a:pt x="253" y="55"/>
                </a:cubicBezTo>
                <a:cubicBezTo>
                  <a:pt x="208" y="37"/>
                  <a:pt x="172" y="37"/>
                  <a:pt x="144" y="37"/>
                </a:cubicBezTo>
                <a:close/>
                <a:moveTo>
                  <a:pt x="99" y="28"/>
                </a:moveTo>
                <a:lnTo>
                  <a:pt x="99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2">
            <a:extLst>
              <a:ext uri="{FF2B5EF4-FFF2-40B4-BE49-F238E27FC236}">
                <a16:creationId xmlns:a16="http://schemas.microsoft.com/office/drawing/2014/main" id="{7254E42F-A657-4E43-97FD-609E9BDC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7559" y="8670796"/>
            <a:ext cx="304747" cy="183746"/>
          </a:xfrm>
          <a:custGeom>
            <a:avLst/>
            <a:gdLst>
              <a:gd name="T0" fmla="*/ 181 w 299"/>
              <a:gd name="T1" fmla="*/ 27 h 182"/>
              <a:gd name="T2" fmla="*/ 181 w 299"/>
              <a:gd name="T3" fmla="*/ 27 h 182"/>
              <a:gd name="T4" fmla="*/ 217 w 299"/>
              <a:gd name="T5" fmla="*/ 36 h 182"/>
              <a:gd name="T6" fmla="*/ 271 w 299"/>
              <a:gd name="T7" fmla="*/ 90 h 182"/>
              <a:gd name="T8" fmla="*/ 226 w 299"/>
              <a:gd name="T9" fmla="*/ 145 h 182"/>
              <a:gd name="T10" fmla="*/ 208 w 299"/>
              <a:gd name="T11" fmla="*/ 154 h 182"/>
              <a:gd name="T12" fmla="*/ 190 w 299"/>
              <a:gd name="T13" fmla="*/ 154 h 182"/>
              <a:gd name="T14" fmla="*/ 135 w 299"/>
              <a:gd name="T15" fmla="*/ 108 h 182"/>
              <a:gd name="T16" fmla="*/ 72 w 299"/>
              <a:gd name="T17" fmla="*/ 90 h 182"/>
              <a:gd name="T18" fmla="*/ 27 w 299"/>
              <a:gd name="T19" fmla="*/ 100 h 182"/>
              <a:gd name="T20" fmla="*/ 99 w 299"/>
              <a:gd name="T21" fmla="*/ 45 h 182"/>
              <a:gd name="T22" fmla="*/ 181 w 299"/>
              <a:gd name="T23" fmla="*/ 27 h 182"/>
              <a:gd name="T24" fmla="*/ 181 w 299"/>
              <a:gd name="T25" fmla="*/ 0 h 182"/>
              <a:gd name="T26" fmla="*/ 181 w 299"/>
              <a:gd name="T27" fmla="*/ 0 h 182"/>
              <a:gd name="T28" fmla="*/ 181 w 299"/>
              <a:gd name="T29" fmla="*/ 27 h 182"/>
              <a:gd name="T30" fmla="*/ 181 w 299"/>
              <a:gd name="T31" fmla="*/ 0 h 182"/>
              <a:gd name="T32" fmla="*/ 90 w 299"/>
              <a:gd name="T33" fmla="*/ 18 h 182"/>
              <a:gd name="T34" fmla="*/ 9 w 299"/>
              <a:gd name="T35" fmla="*/ 81 h 182"/>
              <a:gd name="T36" fmla="*/ 0 w 299"/>
              <a:gd name="T37" fmla="*/ 108 h 182"/>
              <a:gd name="T38" fmla="*/ 27 w 299"/>
              <a:gd name="T39" fmla="*/ 126 h 182"/>
              <a:gd name="T40" fmla="*/ 36 w 299"/>
              <a:gd name="T41" fmla="*/ 126 h 182"/>
              <a:gd name="T42" fmla="*/ 72 w 299"/>
              <a:gd name="T43" fmla="*/ 126 h 182"/>
              <a:gd name="T44" fmla="*/ 117 w 299"/>
              <a:gd name="T45" fmla="*/ 135 h 182"/>
              <a:gd name="T46" fmla="*/ 126 w 299"/>
              <a:gd name="T47" fmla="*/ 145 h 182"/>
              <a:gd name="T48" fmla="*/ 190 w 299"/>
              <a:gd name="T49" fmla="*/ 181 h 182"/>
              <a:gd name="T50" fmla="*/ 208 w 299"/>
              <a:gd name="T51" fmla="*/ 181 h 182"/>
              <a:gd name="T52" fmla="*/ 235 w 299"/>
              <a:gd name="T53" fmla="*/ 181 h 182"/>
              <a:gd name="T54" fmla="*/ 280 w 299"/>
              <a:gd name="T55" fmla="*/ 145 h 182"/>
              <a:gd name="T56" fmla="*/ 298 w 299"/>
              <a:gd name="T57" fmla="*/ 90 h 182"/>
              <a:gd name="T58" fmla="*/ 217 w 299"/>
              <a:gd name="T59" fmla="*/ 0 h 182"/>
              <a:gd name="T60" fmla="*/ 181 w 299"/>
              <a:gd name="T61" fmla="*/ 0 h 182"/>
              <a:gd name="T62" fmla="*/ 181 w 299"/>
              <a:gd name="T63" fmla="*/ 2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9" h="182">
                <a:moveTo>
                  <a:pt x="181" y="27"/>
                </a:moveTo>
                <a:lnTo>
                  <a:pt x="181" y="27"/>
                </a:lnTo>
                <a:cubicBezTo>
                  <a:pt x="190" y="27"/>
                  <a:pt x="208" y="36"/>
                  <a:pt x="217" y="36"/>
                </a:cubicBezTo>
                <a:cubicBezTo>
                  <a:pt x="244" y="36"/>
                  <a:pt x="271" y="63"/>
                  <a:pt x="271" y="90"/>
                </a:cubicBezTo>
                <a:cubicBezTo>
                  <a:pt x="271" y="117"/>
                  <a:pt x="253" y="145"/>
                  <a:pt x="226" y="145"/>
                </a:cubicBezTo>
                <a:cubicBezTo>
                  <a:pt x="217" y="154"/>
                  <a:pt x="208" y="154"/>
                  <a:pt x="208" y="154"/>
                </a:cubicBezTo>
                <a:cubicBezTo>
                  <a:pt x="199" y="154"/>
                  <a:pt x="199" y="154"/>
                  <a:pt x="190" y="154"/>
                </a:cubicBezTo>
                <a:cubicBezTo>
                  <a:pt x="162" y="145"/>
                  <a:pt x="153" y="126"/>
                  <a:pt x="135" y="108"/>
                </a:cubicBezTo>
                <a:cubicBezTo>
                  <a:pt x="126" y="100"/>
                  <a:pt x="108" y="90"/>
                  <a:pt x="72" y="90"/>
                </a:cubicBezTo>
                <a:cubicBezTo>
                  <a:pt x="63" y="90"/>
                  <a:pt x="45" y="90"/>
                  <a:pt x="27" y="100"/>
                </a:cubicBezTo>
                <a:cubicBezTo>
                  <a:pt x="45" y="81"/>
                  <a:pt x="63" y="63"/>
                  <a:pt x="99" y="45"/>
                </a:cubicBezTo>
                <a:cubicBezTo>
                  <a:pt x="135" y="36"/>
                  <a:pt x="162" y="27"/>
                  <a:pt x="181" y="27"/>
                </a:cubicBezTo>
                <a:lnTo>
                  <a:pt x="181" y="0"/>
                </a:lnTo>
                <a:lnTo>
                  <a:pt x="181" y="0"/>
                </a:lnTo>
                <a:cubicBezTo>
                  <a:pt x="181" y="27"/>
                  <a:pt x="181" y="27"/>
                  <a:pt x="181" y="27"/>
                </a:cubicBezTo>
                <a:cubicBezTo>
                  <a:pt x="181" y="0"/>
                  <a:pt x="181" y="0"/>
                  <a:pt x="181" y="0"/>
                </a:cubicBezTo>
                <a:cubicBezTo>
                  <a:pt x="153" y="0"/>
                  <a:pt x="117" y="9"/>
                  <a:pt x="90" y="18"/>
                </a:cubicBezTo>
                <a:cubicBezTo>
                  <a:pt x="63" y="27"/>
                  <a:pt x="27" y="54"/>
                  <a:pt x="9" y="81"/>
                </a:cubicBezTo>
                <a:cubicBezTo>
                  <a:pt x="0" y="90"/>
                  <a:pt x="0" y="100"/>
                  <a:pt x="0" y="108"/>
                </a:cubicBezTo>
                <a:cubicBezTo>
                  <a:pt x="9" y="126"/>
                  <a:pt x="18" y="126"/>
                  <a:pt x="27" y="126"/>
                </a:cubicBezTo>
                <a:lnTo>
                  <a:pt x="36" y="126"/>
                </a:lnTo>
                <a:cubicBezTo>
                  <a:pt x="45" y="126"/>
                  <a:pt x="63" y="126"/>
                  <a:pt x="72" y="126"/>
                </a:cubicBezTo>
                <a:cubicBezTo>
                  <a:pt x="90" y="126"/>
                  <a:pt x="108" y="126"/>
                  <a:pt x="117" y="135"/>
                </a:cubicBezTo>
                <a:lnTo>
                  <a:pt x="126" y="145"/>
                </a:lnTo>
                <a:cubicBezTo>
                  <a:pt x="144" y="154"/>
                  <a:pt x="153" y="172"/>
                  <a:pt x="190" y="181"/>
                </a:cubicBezTo>
                <a:cubicBezTo>
                  <a:pt x="190" y="181"/>
                  <a:pt x="199" y="181"/>
                  <a:pt x="208" y="181"/>
                </a:cubicBezTo>
                <a:cubicBezTo>
                  <a:pt x="217" y="181"/>
                  <a:pt x="226" y="181"/>
                  <a:pt x="235" y="181"/>
                </a:cubicBezTo>
                <a:cubicBezTo>
                  <a:pt x="253" y="172"/>
                  <a:pt x="271" y="163"/>
                  <a:pt x="280" y="145"/>
                </a:cubicBezTo>
                <a:cubicBezTo>
                  <a:pt x="289" y="126"/>
                  <a:pt x="298" y="108"/>
                  <a:pt x="298" y="90"/>
                </a:cubicBezTo>
                <a:cubicBezTo>
                  <a:pt x="298" y="45"/>
                  <a:pt x="262" y="9"/>
                  <a:pt x="217" y="0"/>
                </a:cubicBezTo>
                <a:cubicBezTo>
                  <a:pt x="208" y="0"/>
                  <a:pt x="190" y="0"/>
                  <a:pt x="181" y="0"/>
                </a:cubicBezTo>
                <a:lnTo>
                  <a:pt x="181" y="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3">
            <a:extLst>
              <a:ext uri="{FF2B5EF4-FFF2-40B4-BE49-F238E27FC236}">
                <a16:creationId xmlns:a16="http://schemas.microsoft.com/office/drawing/2014/main" id="{0E19208C-3923-5F44-A758-49632F5D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1904" y="8594611"/>
            <a:ext cx="174780" cy="53779"/>
          </a:xfrm>
          <a:custGeom>
            <a:avLst/>
            <a:gdLst>
              <a:gd name="T0" fmla="*/ 9 w 173"/>
              <a:gd name="T1" fmla="*/ 54 h 55"/>
              <a:gd name="T2" fmla="*/ 9 w 173"/>
              <a:gd name="T3" fmla="*/ 54 h 55"/>
              <a:gd name="T4" fmla="*/ 0 w 173"/>
              <a:gd name="T5" fmla="*/ 45 h 55"/>
              <a:gd name="T6" fmla="*/ 9 w 173"/>
              <a:gd name="T7" fmla="*/ 27 h 55"/>
              <a:gd name="T8" fmla="*/ 163 w 173"/>
              <a:gd name="T9" fmla="*/ 9 h 55"/>
              <a:gd name="T10" fmla="*/ 172 w 173"/>
              <a:gd name="T11" fmla="*/ 18 h 55"/>
              <a:gd name="T12" fmla="*/ 163 w 173"/>
              <a:gd name="T13" fmla="*/ 36 h 55"/>
              <a:gd name="T14" fmla="*/ 18 w 173"/>
              <a:gd name="T15" fmla="*/ 54 h 55"/>
              <a:gd name="T16" fmla="*/ 9 w 173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55">
                <a:moveTo>
                  <a:pt x="9" y="54"/>
                </a:moveTo>
                <a:lnTo>
                  <a:pt x="9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36"/>
                  <a:pt x="0" y="27"/>
                  <a:pt x="9" y="27"/>
                </a:cubicBezTo>
                <a:cubicBezTo>
                  <a:pt x="9" y="27"/>
                  <a:pt x="108" y="0"/>
                  <a:pt x="163" y="9"/>
                </a:cubicBezTo>
                <a:cubicBezTo>
                  <a:pt x="172" y="9"/>
                  <a:pt x="172" y="9"/>
                  <a:pt x="172" y="18"/>
                </a:cubicBezTo>
                <a:cubicBezTo>
                  <a:pt x="172" y="27"/>
                  <a:pt x="163" y="36"/>
                  <a:pt x="163" y="36"/>
                </a:cubicBezTo>
                <a:cubicBezTo>
                  <a:pt x="108" y="36"/>
                  <a:pt x="18" y="54"/>
                  <a:pt x="18" y="54"/>
                </a:cubicBezTo>
                <a:cubicBezTo>
                  <a:pt x="18" y="54"/>
                  <a:pt x="18" y="54"/>
                  <a:pt x="9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4">
            <a:extLst>
              <a:ext uri="{FF2B5EF4-FFF2-40B4-BE49-F238E27FC236}">
                <a16:creationId xmlns:a16="http://schemas.microsoft.com/office/drawing/2014/main" id="{FFD2BE57-C36E-1A4B-804C-C295B2348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5683" y="8603574"/>
            <a:ext cx="85148" cy="76185"/>
          </a:xfrm>
          <a:custGeom>
            <a:avLst/>
            <a:gdLst>
              <a:gd name="T0" fmla="*/ 63 w 82"/>
              <a:gd name="T1" fmla="*/ 72 h 73"/>
              <a:gd name="T2" fmla="*/ 63 w 82"/>
              <a:gd name="T3" fmla="*/ 72 h 73"/>
              <a:gd name="T4" fmla="*/ 54 w 82"/>
              <a:gd name="T5" fmla="*/ 72 h 73"/>
              <a:gd name="T6" fmla="*/ 9 w 82"/>
              <a:gd name="T7" fmla="*/ 36 h 73"/>
              <a:gd name="T8" fmla="*/ 9 w 82"/>
              <a:gd name="T9" fmla="*/ 9 h 73"/>
              <a:gd name="T10" fmla="*/ 27 w 82"/>
              <a:gd name="T11" fmla="*/ 9 h 73"/>
              <a:gd name="T12" fmla="*/ 72 w 82"/>
              <a:gd name="T13" fmla="*/ 45 h 73"/>
              <a:gd name="T14" fmla="*/ 72 w 82"/>
              <a:gd name="T15" fmla="*/ 72 h 73"/>
              <a:gd name="T16" fmla="*/ 63 w 82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73">
                <a:moveTo>
                  <a:pt x="63" y="72"/>
                </a:moveTo>
                <a:lnTo>
                  <a:pt x="63" y="72"/>
                </a:lnTo>
                <a:cubicBezTo>
                  <a:pt x="54" y="72"/>
                  <a:pt x="54" y="72"/>
                  <a:pt x="54" y="72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9"/>
                  <a:pt x="18" y="0"/>
                  <a:pt x="27" y="9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54"/>
                  <a:pt x="81" y="63"/>
                  <a:pt x="72" y="72"/>
                </a:cubicBezTo>
                <a:lnTo>
                  <a:pt x="63" y="7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5">
            <a:extLst>
              <a:ext uri="{FF2B5EF4-FFF2-40B4-BE49-F238E27FC236}">
                <a16:creationId xmlns:a16="http://schemas.microsoft.com/office/drawing/2014/main" id="{C4F5B67F-76BC-4943-A4DF-58F15436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8964" y="8863506"/>
            <a:ext cx="891835" cy="726015"/>
          </a:xfrm>
          <a:custGeom>
            <a:avLst/>
            <a:gdLst>
              <a:gd name="T0" fmla="*/ 678 w 878"/>
              <a:gd name="T1" fmla="*/ 714 h 715"/>
              <a:gd name="T2" fmla="*/ 606 w 878"/>
              <a:gd name="T3" fmla="*/ 659 h 715"/>
              <a:gd name="T4" fmla="*/ 588 w 878"/>
              <a:gd name="T5" fmla="*/ 569 h 715"/>
              <a:gd name="T6" fmla="*/ 470 w 878"/>
              <a:gd name="T7" fmla="*/ 578 h 715"/>
              <a:gd name="T8" fmla="*/ 362 w 878"/>
              <a:gd name="T9" fmla="*/ 641 h 715"/>
              <a:gd name="T10" fmla="*/ 217 w 878"/>
              <a:gd name="T11" fmla="*/ 659 h 715"/>
              <a:gd name="T12" fmla="*/ 154 w 878"/>
              <a:gd name="T13" fmla="*/ 488 h 715"/>
              <a:gd name="T14" fmla="*/ 46 w 878"/>
              <a:gd name="T15" fmla="*/ 415 h 715"/>
              <a:gd name="T16" fmla="*/ 0 w 878"/>
              <a:gd name="T17" fmla="*/ 370 h 715"/>
              <a:gd name="T18" fmla="*/ 46 w 878"/>
              <a:gd name="T19" fmla="*/ 235 h 715"/>
              <a:gd name="T20" fmla="*/ 154 w 878"/>
              <a:gd name="T21" fmla="*/ 126 h 715"/>
              <a:gd name="T22" fmla="*/ 109 w 878"/>
              <a:gd name="T23" fmla="*/ 18 h 715"/>
              <a:gd name="T24" fmla="*/ 272 w 878"/>
              <a:gd name="T25" fmla="*/ 36 h 715"/>
              <a:gd name="T26" fmla="*/ 470 w 878"/>
              <a:gd name="T27" fmla="*/ 45 h 715"/>
              <a:gd name="T28" fmla="*/ 877 w 878"/>
              <a:gd name="T29" fmla="*/ 325 h 715"/>
              <a:gd name="T30" fmla="*/ 814 w 878"/>
              <a:gd name="T31" fmla="*/ 478 h 715"/>
              <a:gd name="T32" fmla="*/ 759 w 878"/>
              <a:gd name="T33" fmla="*/ 614 h 715"/>
              <a:gd name="T34" fmla="*/ 678 w 878"/>
              <a:gd name="T35" fmla="*/ 714 h 715"/>
              <a:gd name="T36" fmla="*/ 651 w 878"/>
              <a:gd name="T37" fmla="*/ 650 h 715"/>
              <a:gd name="T38" fmla="*/ 705 w 878"/>
              <a:gd name="T39" fmla="*/ 641 h 715"/>
              <a:gd name="T40" fmla="*/ 723 w 878"/>
              <a:gd name="T41" fmla="*/ 551 h 715"/>
              <a:gd name="T42" fmla="*/ 796 w 878"/>
              <a:gd name="T43" fmla="*/ 424 h 715"/>
              <a:gd name="T44" fmla="*/ 732 w 878"/>
              <a:gd name="T45" fmla="*/ 162 h 715"/>
              <a:gd name="T46" fmla="*/ 416 w 878"/>
              <a:gd name="T47" fmla="*/ 90 h 715"/>
              <a:gd name="T48" fmla="*/ 253 w 878"/>
              <a:gd name="T49" fmla="*/ 81 h 715"/>
              <a:gd name="T50" fmla="*/ 208 w 878"/>
              <a:gd name="T51" fmla="*/ 108 h 715"/>
              <a:gd name="T52" fmla="*/ 199 w 878"/>
              <a:gd name="T53" fmla="*/ 144 h 715"/>
              <a:gd name="T54" fmla="*/ 55 w 878"/>
              <a:gd name="T55" fmla="*/ 289 h 715"/>
              <a:gd name="T56" fmla="*/ 46 w 878"/>
              <a:gd name="T57" fmla="*/ 370 h 715"/>
              <a:gd name="T58" fmla="*/ 64 w 878"/>
              <a:gd name="T59" fmla="*/ 379 h 715"/>
              <a:gd name="T60" fmla="*/ 172 w 878"/>
              <a:gd name="T61" fmla="*/ 442 h 715"/>
              <a:gd name="T62" fmla="*/ 262 w 878"/>
              <a:gd name="T63" fmla="*/ 650 h 715"/>
              <a:gd name="T64" fmla="*/ 308 w 878"/>
              <a:gd name="T65" fmla="*/ 641 h 715"/>
              <a:gd name="T66" fmla="*/ 317 w 878"/>
              <a:gd name="T67" fmla="*/ 524 h 715"/>
              <a:gd name="T68" fmla="*/ 470 w 878"/>
              <a:gd name="T69" fmla="*/ 533 h 715"/>
              <a:gd name="T70" fmla="*/ 615 w 878"/>
              <a:gd name="T71" fmla="*/ 533 h 715"/>
              <a:gd name="T72" fmla="*/ 651 w 878"/>
              <a:gd name="T73" fmla="*/ 587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8" h="715">
                <a:moveTo>
                  <a:pt x="678" y="714"/>
                </a:moveTo>
                <a:lnTo>
                  <a:pt x="678" y="714"/>
                </a:lnTo>
                <a:cubicBezTo>
                  <a:pt x="651" y="714"/>
                  <a:pt x="615" y="695"/>
                  <a:pt x="606" y="659"/>
                </a:cubicBezTo>
                <a:lnTo>
                  <a:pt x="606" y="659"/>
                </a:lnTo>
                <a:cubicBezTo>
                  <a:pt x="597" y="596"/>
                  <a:pt x="597" y="596"/>
                  <a:pt x="597" y="596"/>
                </a:cubicBezTo>
                <a:cubicBezTo>
                  <a:pt x="597" y="587"/>
                  <a:pt x="597" y="578"/>
                  <a:pt x="588" y="569"/>
                </a:cubicBezTo>
                <a:lnTo>
                  <a:pt x="588" y="569"/>
                </a:lnTo>
                <a:cubicBezTo>
                  <a:pt x="552" y="578"/>
                  <a:pt x="506" y="578"/>
                  <a:pt x="470" y="578"/>
                </a:cubicBezTo>
                <a:cubicBezTo>
                  <a:pt x="434" y="578"/>
                  <a:pt x="398" y="578"/>
                  <a:pt x="362" y="569"/>
                </a:cubicBezTo>
                <a:cubicBezTo>
                  <a:pt x="362" y="641"/>
                  <a:pt x="362" y="641"/>
                  <a:pt x="362" y="641"/>
                </a:cubicBezTo>
                <a:cubicBezTo>
                  <a:pt x="362" y="677"/>
                  <a:pt x="326" y="714"/>
                  <a:pt x="290" y="714"/>
                </a:cubicBezTo>
                <a:cubicBezTo>
                  <a:pt x="253" y="714"/>
                  <a:pt x="226" y="686"/>
                  <a:pt x="217" y="659"/>
                </a:cubicBezTo>
                <a:cubicBezTo>
                  <a:pt x="181" y="497"/>
                  <a:pt x="181" y="497"/>
                  <a:pt x="181" y="497"/>
                </a:cubicBezTo>
                <a:cubicBezTo>
                  <a:pt x="181" y="488"/>
                  <a:pt x="163" y="488"/>
                  <a:pt x="154" y="488"/>
                </a:cubicBezTo>
                <a:cubicBezTo>
                  <a:pt x="136" y="478"/>
                  <a:pt x="118" y="470"/>
                  <a:pt x="100" y="452"/>
                </a:cubicBezTo>
                <a:cubicBezTo>
                  <a:pt x="82" y="433"/>
                  <a:pt x="64" y="424"/>
                  <a:pt x="46" y="415"/>
                </a:cubicBezTo>
                <a:cubicBezTo>
                  <a:pt x="37" y="415"/>
                  <a:pt x="37" y="415"/>
                  <a:pt x="28" y="415"/>
                </a:cubicBezTo>
                <a:cubicBezTo>
                  <a:pt x="9" y="406"/>
                  <a:pt x="0" y="388"/>
                  <a:pt x="0" y="370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62"/>
                  <a:pt x="19" y="244"/>
                  <a:pt x="46" y="235"/>
                </a:cubicBezTo>
                <a:cubicBezTo>
                  <a:pt x="64" y="235"/>
                  <a:pt x="73" y="226"/>
                  <a:pt x="91" y="199"/>
                </a:cubicBezTo>
                <a:cubicBezTo>
                  <a:pt x="100" y="180"/>
                  <a:pt x="127" y="153"/>
                  <a:pt x="154" y="126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00" y="54"/>
                  <a:pt x="91" y="36"/>
                  <a:pt x="109" y="18"/>
                </a:cubicBezTo>
                <a:cubicBezTo>
                  <a:pt x="118" y="9"/>
                  <a:pt x="127" y="0"/>
                  <a:pt x="145" y="0"/>
                </a:cubicBezTo>
                <a:cubicBezTo>
                  <a:pt x="181" y="9"/>
                  <a:pt x="253" y="27"/>
                  <a:pt x="272" y="36"/>
                </a:cubicBezTo>
                <a:cubicBezTo>
                  <a:pt x="299" y="45"/>
                  <a:pt x="371" y="45"/>
                  <a:pt x="416" y="45"/>
                </a:cubicBezTo>
                <a:cubicBezTo>
                  <a:pt x="434" y="45"/>
                  <a:pt x="452" y="45"/>
                  <a:pt x="470" y="45"/>
                </a:cubicBezTo>
                <a:cubicBezTo>
                  <a:pt x="579" y="45"/>
                  <a:pt x="678" y="72"/>
                  <a:pt x="759" y="117"/>
                </a:cubicBezTo>
                <a:cubicBezTo>
                  <a:pt x="832" y="171"/>
                  <a:pt x="877" y="244"/>
                  <a:pt x="877" y="325"/>
                </a:cubicBezTo>
                <a:cubicBezTo>
                  <a:pt x="877" y="370"/>
                  <a:pt x="868" y="415"/>
                  <a:pt x="832" y="452"/>
                </a:cubicBezTo>
                <a:cubicBezTo>
                  <a:pt x="832" y="461"/>
                  <a:pt x="823" y="470"/>
                  <a:pt x="814" y="478"/>
                </a:cubicBezTo>
                <a:cubicBezTo>
                  <a:pt x="796" y="506"/>
                  <a:pt x="778" y="524"/>
                  <a:pt x="768" y="569"/>
                </a:cubicBezTo>
                <a:cubicBezTo>
                  <a:pt x="759" y="578"/>
                  <a:pt x="759" y="596"/>
                  <a:pt x="759" y="614"/>
                </a:cubicBezTo>
                <a:cubicBezTo>
                  <a:pt x="750" y="614"/>
                  <a:pt x="750" y="623"/>
                  <a:pt x="750" y="641"/>
                </a:cubicBezTo>
                <a:cubicBezTo>
                  <a:pt x="750" y="677"/>
                  <a:pt x="714" y="714"/>
                  <a:pt x="678" y="714"/>
                </a:cubicBezTo>
                <a:close/>
                <a:moveTo>
                  <a:pt x="651" y="650"/>
                </a:moveTo>
                <a:lnTo>
                  <a:pt x="651" y="650"/>
                </a:lnTo>
                <a:cubicBezTo>
                  <a:pt x="660" y="659"/>
                  <a:pt x="669" y="668"/>
                  <a:pt x="678" y="668"/>
                </a:cubicBezTo>
                <a:cubicBezTo>
                  <a:pt x="696" y="668"/>
                  <a:pt x="705" y="650"/>
                  <a:pt x="705" y="641"/>
                </a:cubicBezTo>
                <a:cubicBezTo>
                  <a:pt x="705" y="623"/>
                  <a:pt x="705" y="614"/>
                  <a:pt x="705" y="605"/>
                </a:cubicBezTo>
                <a:cubicBezTo>
                  <a:pt x="714" y="587"/>
                  <a:pt x="714" y="569"/>
                  <a:pt x="723" y="551"/>
                </a:cubicBezTo>
                <a:cubicBezTo>
                  <a:pt x="732" y="506"/>
                  <a:pt x="759" y="478"/>
                  <a:pt x="778" y="452"/>
                </a:cubicBezTo>
                <a:cubicBezTo>
                  <a:pt x="787" y="442"/>
                  <a:pt x="787" y="433"/>
                  <a:pt x="796" y="424"/>
                </a:cubicBezTo>
                <a:cubicBezTo>
                  <a:pt x="823" y="397"/>
                  <a:pt x="832" y="361"/>
                  <a:pt x="832" y="325"/>
                </a:cubicBezTo>
                <a:cubicBezTo>
                  <a:pt x="832" y="262"/>
                  <a:pt x="796" y="208"/>
                  <a:pt x="732" y="162"/>
                </a:cubicBezTo>
                <a:cubicBezTo>
                  <a:pt x="660" y="117"/>
                  <a:pt x="570" y="90"/>
                  <a:pt x="470" y="90"/>
                </a:cubicBezTo>
                <a:cubicBezTo>
                  <a:pt x="452" y="90"/>
                  <a:pt x="434" y="90"/>
                  <a:pt x="416" y="90"/>
                </a:cubicBezTo>
                <a:lnTo>
                  <a:pt x="416" y="90"/>
                </a:lnTo>
                <a:cubicBezTo>
                  <a:pt x="407" y="90"/>
                  <a:pt x="299" y="90"/>
                  <a:pt x="253" y="81"/>
                </a:cubicBezTo>
                <a:cubicBezTo>
                  <a:pt x="244" y="72"/>
                  <a:pt x="190" y="63"/>
                  <a:pt x="154" y="54"/>
                </a:cubicBezTo>
                <a:cubicBezTo>
                  <a:pt x="208" y="108"/>
                  <a:pt x="208" y="108"/>
                  <a:pt x="208" y="108"/>
                </a:cubicBezTo>
                <a:cubicBezTo>
                  <a:pt x="208" y="117"/>
                  <a:pt x="208" y="126"/>
                  <a:pt x="208" y="126"/>
                </a:cubicBezTo>
                <a:cubicBezTo>
                  <a:pt x="208" y="135"/>
                  <a:pt x="208" y="144"/>
                  <a:pt x="199" y="144"/>
                </a:cubicBezTo>
                <a:cubicBezTo>
                  <a:pt x="163" y="171"/>
                  <a:pt x="145" y="199"/>
                  <a:pt x="127" y="226"/>
                </a:cubicBezTo>
                <a:cubicBezTo>
                  <a:pt x="109" y="253"/>
                  <a:pt x="91" y="280"/>
                  <a:pt x="55" y="289"/>
                </a:cubicBezTo>
                <a:lnTo>
                  <a:pt x="55" y="289"/>
                </a:lnTo>
                <a:cubicBezTo>
                  <a:pt x="46" y="370"/>
                  <a:pt x="46" y="370"/>
                  <a:pt x="46" y="370"/>
                </a:cubicBezTo>
                <a:cubicBezTo>
                  <a:pt x="55" y="370"/>
                  <a:pt x="55" y="370"/>
                  <a:pt x="55" y="370"/>
                </a:cubicBezTo>
                <a:cubicBezTo>
                  <a:pt x="55" y="370"/>
                  <a:pt x="55" y="379"/>
                  <a:pt x="64" y="379"/>
                </a:cubicBezTo>
                <a:cubicBezTo>
                  <a:pt x="82" y="388"/>
                  <a:pt x="109" y="397"/>
                  <a:pt x="136" y="424"/>
                </a:cubicBezTo>
                <a:cubicBezTo>
                  <a:pt x="136" y="433"/>
                  <a:pt x="154" y="433"/>
                  <a:pt x="172" y="442"/>
                </a:cubicBezTo>
                <a:cubicBezTo>
                  <a:pt x="190" y="452"/>
                  <a:pt x="226" y="461"/>
                  <a:pt x="226" y="488"/>
                </a:cubicBezTo>
                <a:cubicBezTo>
                  <a:pt x="262" y="650"/>
                  <a:pt x="262" y="650"/>
                  <a:pt x="262" y="650"/>
                </a:cubicBezTo>
                <a:cubicBezTo>
                  <a:pt x="272" y="659"/>
                  <a:pt x="281" y="668"/>
                  <a:pt x="290" y="668"/>
                </a:cubicBezTo>
                <a:cubicBezTo>
                  <a:pt x="299" y="668"/>
                  <a:pt x="308" y="659"/>
                  <a:pt x="308" y="641"/>
                </a:cubicBezTo>
                <a:cubicBezTo>
                  <a:pt x="308" y="542"/>
                  <a:pt x="308" y="542"/>
                  <a:pt x="308" y="542"/>
                </a:cubicBezTo>
                <a:cubicBezTo>
                  <a:pt x="308" y="533"/>
                  <a:pt x="317" y="533"/>
                  <a:pt x="317" y="524"/>
                </a:cubicBezTo>
                <a:cubicBezTo>
                  <a:pt x="326" y="524"/>
                  <a:pt x="335" y="515"/>
                  <a:pt x="344" y="524"/>
                </a:cubicBezTo>
                <a:cubicBezTo>
                  <a:pt x="380" y="533"/>
                  <a:pt x="425" y="533"/>
                  <a:pt x="470" y="533"/>
                </a:cubicBezTo>
                <a:cubicBezTo>
                  <a:pt x="506" y="533"/>
                  <a:pt x="552" y="533"/>
                  <a:pt x="588" y="524"/>
                </a:cubicBezTo>
                <a:cubicBezTo>
                  <a:pt x="597" y="515"/>
                  <a:pt x="606" y="524"/>
                  <a:pt x="615" y="533"/>
                </a:cubicBezTo>
                <a:cubicBezTo>
                  <a:pt x="624" y="542"/>
                  <a:pt x="624" y="542"/>
                  <a:pt x="624" y="542"/>
                </a:cubicBezTo>
                <a:cubicBezTo>
                  <a:pt x="642" y="560"/>
                  <a:pt x="642" y="569"/>
                  <a:pt x="651" y="587"/>
                </a:cubicBezTo>
                <a:lnTo>
                  <a:pt x="651" y="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6">
            <a:extLst>
              <a:ext uri="{FF2B5EF4-FFF2-40B4-BE49-F238E27FC236}">
                <a16:creationId xmlns:a16="http://schemas.microsoft.com/office/drawing/2014/main" id="{49B032CA-269F-CD46-84D7-F262091E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3574" y="8980026"/>
            <a:ext cx="201672" cy="138927"/>
          </a:xfrm>
          <a:custGeom>
            <a:avLst/>
            <a:gdLst>
              <a:gd name="T0" fmla="*/ 18 w 199"/>
              <a:gd name="T1" fmla="*/ 136 h 137"/>
              <a:gd name="T2" fmla="*/ 18 w 199"/>
              <a:gd name="T3" fmla="*/ 136 h 137"/>
              <a:gd name="T4" fmla="*/ 0 w 199"/>
              <a:gd name="T5" fmla="*/ 127 h 137"/>
              <a:gd name="T6" fmla="*/ 9 w 199"/>
              <a:gd name="T7" fmla="*/ 109 h 137"/>
              <a:gd name="T8" fmla="*/ 63 w 199"/>
              <a:gd name="T9" fmla="*/ 91 h 137"/>
              <a:gd name="T10" fmla="*/ 54 w 199"/>
              <a:gd name="T11" fmla="*/ 72 h 137"/>
              <a:gd name="T12" fmla="*/ 45 w 199"/>
              <a:gd name="T13" fmla="*/ 27 h 137"/>
              <a:gd name="T14" fmla="*/ 90 w 199"/>
              <a:gd name="T15" fmla="*/ 0 h 137"/>
              <a:gd name="T16" fmla="*/ 126 w 199"/>
              <a:gd name="T17" fmla="*/ 27 h 137"/>
              <a:gd name="T18" fmla="*/ 126 w 199"/>
              <a:gd name="T19" fmla="*/ 63 h 137"/>
              <a:gd name="T20" fmla="*/ 180 w 199"/>
              <a:gd name="T21" fmla="*/ 63 h 137"/>
              <a:gd name="T22" fmla="*/ 198 w 199"/>
              <a:gd name="T23" fmla="*/ 72 h 137"/>
              <a:gd name="T24" fmla="*/ 180 w 199"/>
              <a:gd name="T25" fmla="*/ 91 h 137"/>
              <a:gd name="T26" fmla="*/ 126 w 199"/>
              <a:gd name="T27" fmla="*/ 100 h 137"/>
              <a:gd name="T28" fmla="*/ 108 w 199"/>
              <a:gd name="T29" fmla="*/ 100 h 137"/>
              <a:gd name="T30" fmla="*/ 63 w 199"/>
              <a:gd name="T31" fmla="*/ 118 h 137"/>
              <a:gd name="T32" fmla="*/ 18 w 199"/>
              <a:gd name="T33" fmla="*/ 136 h 137"/>
              <a:gd name="T34" fmla="*/ 90 w 199"/>
              <a:gd name="T35" fmla="*/ 36 h 137"/>
              <a:gd name="T36" fmla="*/ 90 w 199"/>
              <a:gd name="T37" fmla="*/ 36 h 137"/>
              <a:gd name="T38" fmla="*/ 81 w 199"/>
              <a:gd name="T39" fmla="*/ 36 h 137"/>
              <a:gd name="T40" fmla="*/ 72 w 199"/>
              <a:gd name="T41" fmla="*/ 45 h 137"/>
              <a:gd name="T42" fmla="*/ 72 w 199"/>
              <a:gd name="T43" fmla="*/ 54 h 137"/>
              <a:gd name="T44" fmla="*/ 90 w 199"/>
              <a:gd name="T45" fmla="*/ 63 h 137"/>
              <a:gd name="T46" fmla="*/ 99 w 199"/>
              <a:gd name="T47" fmla="*/ 54 h 137"/>
              <a:gd name="T48" fmla="*/ 99 w 199"/>
              <a:gd name="T49" fmla="*/ 36 h 137"/>
              <a:gd name="T50" fmla="*/ 90 w 199"/>
              <a:gd name="T51" fmla="*/ 36 h 137"/>
              <a:gd name="T52" fmla="*/ 99 w 199"/>
              <a:gd name="T53" fmla="*/ 36 h 137"/>
              <a:gd name="T54" fmla="*/ 99 w 199"/>
              <a:gd name="T55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37">
                <a:moveTo>
                  <a:pt x="18" y="136"/>
                </a:moveTo>
                <a:lnTo>
                  <a:pt x="18" y="136"/>
                </a:lnTo>
                <a:cubicBezTo>
                  <a:pt x="9" y="136"/>
                  <a:pt x="0" y="136"/>
                  <a:pt x="0" y="127"/>
                </a:cubicBezTo>
                <a:cubicBezTo>
                  <a:pt x="0" y="118"/>
                  <a:pt x="0" y="109"/>
                  <a:pt x="9" y="109"/>
                </a:cubicBezTo>
                <a:cubicBezTo>
                  <a:pt x="18" y="109"/>
                  <a:pt x="45" y="100"/>
                  <a:pt x="63" y="91"/>
                </a:cubicBezTo>
                <a:cubicBezTo>
                  <a:pt x="63" y="82"/>
                  <a:pt x="54" y="82"/>
                  <a:pt x="54" y="72"/>
                </a:cubicBezTo>
                <a:cubicBezTo>
                  <a:pt x="45" y="63"/>
                  <a:pt x="36" y="54"/>
                  <a:pt x="45" y="27"/>
                </a:cubicBezTo>
                <a:cubicBezTo>
                  <a:pt x="54" y="9"/>
                  <a:pt x="72" y="0"/>
                  <a:pt x="90" y="0"/>
                </a:cubicBezTo>
                <a:cubicBezTo>
                  <a:pt x="108" y="0"/>
                  <a:pt x="126" y="9"/>
                  <a:pt x="126" y="27"/>
                </a:cubicBezTo>
                <a:cubicBezTo>
                  <a:pt x="135" y="45"/>
                  <a:pt x="135" y="54"/>
                  <a:pt x="126" y="63"/>
                </a:cubicBezTo>
                <a:cubicBezTo>
                  <a:pt x="144" y="63"/>
                  <a:pt x="162" y="63"/>
                  <a:pt x="180" y="63"/>
                </a:cubicBezTo>
                <a:cubicBezTo>
                  <a:pt x="180" y="63"/>
                  <a:pt x="189" y="63"/>
                  <a:pt x="198" y="72"/>
                </a:cubicBezTo>
                <a:cubicBezTo>
                  <a:pt x="198" y="82"/>
                  <a:pt x="189" y="91"/>
                  <a:pt x="180" y="91"/>
                </a:cubicBezTo>
                <a:cubicBezTo>
                  <a:pt x="180" y="91"/>
                  <a:pt x="153" y="91"/>
                  <a:pt x="126" y="100"/>
                </a:cubicBezTo>
                <a:cubicBezTo>
                  <a:pt x="117" y="100"/>
                  <a:pt x="108" y="100"/>
                  <a:pt x="108" y="100"/>
                </a:cubicBezTo>
                <a:cubicBezTo>
                  <a:pt x="90" y="109"/>
                  <a:pt x="81" y="118"/>
                  <a:pt x="63" y="118"/>
                </a:cubicBezTo>
                <a:cubicBezTo>
                  <a:pt x="36" y="136"/>
                  <a:pt x="18" y="136"/>
                  <a:pt x="18" y="136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1" y="36"/>
                  <a:pt x="72" y="45"/>
                </a:cubicBezTo>
                <a:lnTo>
                  <a:pt x="72" y="54"/>
                </a:lnTo>
                <a:cubicBezTo>
                  <a:pt x="81" y="63"/>
                  <a:pt x="81" y="63"/>
                  <a:pt x="90" y="63"/>
                </a:cubicBezTo>
                <a:cubicBezTo>
                  <a:pt x="99" y="63"/>
                  <a:pt x="99" y="63"/>
                  <a:pt x="99" y="54"/>
                </a:cubicBezTo>
                <a:cubicBezTo>
                  <a:pt x="99" y="54"/>
                  <a:pt x="99" y="45"/>
                  <a:pt x="99" y="36"/>
                </a:cubicBezTo>
                <a:lnTo>
                  <a:pt x="90" y="36"/>
                </a:lnTo>
                <a:close/>
                <a:moveTo>
                  <a:pt x="99" y="36"/>
                </a:moveTo>
                <a:lnTo>
                  <a:pt x="99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7">
            <a:extLst>
              <a:ext uri="{FF2B5EF4-FFF2-40B4-BE49-F238E27FC236}">
                <a16:creationId xmlns:a16="http://schemas.microsoft.com/office/drawing/2014/main" id="{0A5B8C54-60FF-9348-9D12-B7C0ED820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2710" y="9092064"/>
            <a:ext cx="53779" cy="53779"/>
          </a:xfrm>
          <a:custGeom>
            <a:avLst/>
            <a:gdLst>
              <a:gd name="T0" fmla="*/ 0 w 55"/>
              <a:gd name="T1" fmla="*/ 27 h 55"/>
              <a:gd name="T2" fmla="*/ 0 w 55"/>
              <a:gd name="T3" fmla="*/ 27 h 55"/>
              <a:gd name="T4" fmla="*/ 27 w 55"/>
              <a:gd name="T5" fmla="*/ 0 h 55"/>
              <a:gd name="T6" fmla="*/ 54 w 55"/>
              <a:gd name="T7" fmla="*/ 27 h 55"/>
              <a:gd name="T8" fmla="*/ 27 w 55"/>
              <a:gd name="T9" fmla="*/ 54 h 55"/>
              <a:gd name="T10" fmla="*/ 0 w 55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18"/>
                  <a:pt x="54" y="27"/>
                </a:cubicBezTo>
                <a:cubicBezTo>
                  <a:pt x="54" y="45"/>
                  <a:pt x="36" y="54"/>
                  <a:pt x="27" y="54"/>
                </a:cubicBezTo>
                <a:cubicBezTo>
                  <a:pt x="9" y="54"/>
                  <a:pt x="0" y="45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8">
            <a:extLst>
              <a:ext uri="{FF2B5EF4-FFF2-40B4-BE49-F238E27FC236}">
                <a16:creationId xmlns:a16="http://schemas.microsoft.com/office/drawing/2014/main" id="{570AA32D-54CA-4E4D-8820-C6ED77C0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2306" y="8997953"/>
            <a:ext cx="219599" cy="67222"/>
          </a:xfrm>
          <a:custGeom>
            <a:avLst/>
            <a:gdLst>
              <a:gd name="T0" fmla="*/ 190 w 218"/>
              <a:gd name="T1" fmla="*/ 64 h 65"/>
              <a:gd name="T2" fmla="*/ 190 w 218"/>
              <a:gd name="T3" fmla="*/ 64 h 65"/>
              <a:gd name="T4" fmla="*/ 190 w 218"/>
              <a:gd name="T5" fmla="*/ 64 h 65"/>
              <a:gd name="T6" fmla="*/ 99 w 218"/>
              <a:gd name="T7" fmla="*/ 45 h 65"/>
              <a:gd name="T8" fmla="*/ 27 w 218"/>
              <a:gd name="T9" fmla="*/ 54 h 65"/>
              <a:gd name="T10" fmla="*/ 0 w 218"/>
              <a:gd name="T11" fmla="*/ 27 h 65"/>
              <a:gd name="T12" fmla="*/ 18 w 218"/>
              <a:gd name="T13" fmla="*/ 0 h 65"/>
              <a:gd name="T14" fmla="*/ 99 w 218"/>
              <a:gd name="T15" fmla="*/ 0 h 65"/>
              <a:gd name="T16" fmla="*/ 199 w 218"/>
              <a:gd name="T17" fmla="*/ 18 h 65"/>
              <a:gd name="T18" fmla="*/ 217 w 218"/>
              <a:gd name="T19" fmla="*/ 54 h 65"/>
              <a:gd name="T20" fmla="*/ 190 w 218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8" h="65">
                <a:moveTo>
                  <a:pt x="190" y="64"/>
                </a:moveTo>
                <a:lnTo>
                  <a:pt x="190" y="64"/>
                </a:lnTo>
                <a:lnTo>
                  <a:pt x="190" y="64"/>
                </a:lnTo>
                <a:cubicBezTo>
                  <a:pt x="154" y="54"/>
                  <a:pt x="136" y="54"/>
                  <a:pt x="99" y="45"/>
                </a:cubicBezTo>
                <a:cubicBezTo>
                  <a:pt x="81" y="45"/>
                  <a:pt x="45" y="45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18"/>
                  <a:pt x="9" y="9"/>
                  <a:pt x="18" y="0"/>
                </a:cubicBezTo>
                <a:cubicBezTo>
                  <a:pt x="45" y="0"/>
                  <a:pt x="81" y="0"/>
                  <a:pt x="99" y="0"/>
                </a:cubicBezTo>
                <a:cubicBezTo>
                  <a:pt x="145" y="9"/>
                  <a:pt x="163" y="9"/>
                  <a:pt x="199" y="18"/>
                </a:cubicBezTo>
                <a:cubicBezTo>
                  <a:pt x="208" y="27"/>
                  <a:pt x="217" y="36"/>
                  <a:pt x="217" y="54"/>
                </a:cubicBezTo>
                <a:cubicBezTo>
                  <a:pt x="208" y="64"/>
                  <a:pt x="199" y="64"/>
                  <a:pt x="190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9">
            <a:extLst>
              <a:ext uri="{FF2B5EF4-FFF2-40B4-BE49-F238E27FC236}">
                <a16:creationId xmlns:a16="http://schemas.microsoft.com/office/drawing/2014/main" id="{443EBC2E-5C89-0249-ADC9-1C42A7DF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5779" y="11046031"/>
            <a:ext cx="900798" cy="35853"/>
          </a:xfrm>
          <a:custGeom>
            <a:avLst/>
            <a:gdLst>
              <a:gd name="T0" fmla="*/ 868 w 887"/>
              <a:gd name="T1" fmla="*/ 36 h 37"/>
              <a:gd name="T2" fmla="*/ 868 w 887"/>
              <a:gd name="T3" fmla="*/ 36 h 37"/>
              <a:gd name="T4" fmla="*/ 28 w 887"/>
              <a:gd name="T5" fmla="*/ 36 h 37"/>
              <a:gd name="T6" fmla="*/ 0 w 887"/>
              <a:gd name="T7" fmla="*/ 18 h 37"/>
              <a:gd name="T8" fmla="*/ 28 w 887"/>
              <a:gd name="T9" fmla="*/ 0 h 37"/>
              <a:gd name="T10" fmla="*/ 868 w 887"/>
              <a:gd name="T11" fmla="*/ 0 h 37"/>
              <a:gd name="T12" fmla="*/ 886 w 887"/>
              <a:gd name="T13" fmla="*/ 18 h 37"/>
              <a:gd name="T14" fmla="*/ 868 w 88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7" h="37">
                <a:moveTo>
                  <a:pt x="868" y="36"/>
                </a:moveTo>
                <a:lnTo>
                  <a:pt x="868" y="36"/>
                </a:lnTo>
                <a:cubicBezTo>
                  <a:pt x="28" y="36"/>
                  <a:pt x="28" y="36"/>
                  <a:pt x="2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877" y="0"/>
                  <a:pt x="886" y="9"/>
                  <a:pt x="886" y="18"/>
                </a:cubicBezTo>
                <a:cubicBezTo>
                  <a:pt x="886" y="27"/>
                  <a:pt x="877" y="36"/>
                  <a:pt x="86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0">
            <a:extLst>
              <a:ext uri="{FF2B5EF4-FFF2-40B4-BE49-F238E27FC236}">
                <a16:creationId xmlns:a16="http://schemas.microsoft.com/office/drawing/2014/main" id="{492C43AF-CF57-C34E-B1E7-3943AF93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4742" y="11516597"/>
            <a:ext cx="900798" cy="35853"/>
          </a:xfrm>
          <a:custGeom>
            <a:avLst/>
            <a:gdLst>
              <a:gd name="T0" fmla="*/ 868 w 887"/>
              <a:gd name="T1" fmla="*/ 36 h 37"/>
              <a:gd name="T2" fmla="*/ 868 w 887"/>
              <a:gd name="T3" fmla="*/ 36 h 37"/>
              <a:gd name="T4" fmla="*/ 19 w 887"/>
              <a:gd name="T5" fmla="*/ 36 h 37"/>
              <a:gd name="T6" fmla="*/ 0 w 887"/>
              <a:gd name="T7" fmla="*/ 18 h 37"/>
              <a:gd name="T8" fmla="*/ 19 w 887"/>
              <a:gd name="T9" fmla="*/ 0 h 37"/>
              <a:gd name="T10" fmla="*/ 868 w 887"/>
              <a:gd name="T11" fmla="*/ 0 h 37"/>
              <a:gd name="T12" fmla="*/ 886 w 887"/>
              <a:gd name="T13" fmla="*/ 18 h 37"/>
              <a:gd name="T14" fmla="*/ 868 w 88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7" h="37">
                <a:moveTo>
                  <a:pt x="868" y="36"/>
                </a:moveTo>
                <a:lnTo>
                  <a:pt x="868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877" y="0"/>
                  <a:pt x="886" y="9"/>
                  <a:pt x="886" y="18"/>
                </a:cubicBezTo>
                <a:cubicBezTo>
                  <a:pt x="886" y="27"/>
                  <a:pt x="877" y="36"/>
                  <a:pt x="86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1">
            <a:extLst>
              <a:ext uri="{FF2B5EF4-FFF2-40B4-BE49-F238E27FC236}">
                <a16:creationId xmlns:a16="http://schemas.microsoft.com/office/drawing/2014/main" id="{F7753EB9-67FE-AC4F-902E-8EDA5C21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4040" y="11046031"/>
            <a:ext cx="793237" cy="506419"/>
          </a:xfrm>
          <a:custGeom>
            <a:avLst/>
            <a:gdLst>
              <a:gd name="T0" fmla="*/ 760 w 779"/>
              <a:gd name="T1" fmla="*/ 497 h 498"/>
              <a:gd name="T2" fmla="*/ 760 w 779"/>
              <a:gd name="T3" fmla="*/ 497 h 498"/>
              <a:gd name="T4" fmla="*/ 19 w 779"/>
              <a:gd name="T5" fmla="*/ 497 h 498"/>
              <a:gd name="T6" fmla="*/ 0 w 779"/>
              <a:gd name="T7" fmla="*/ 479 h 498"/>
              <a:gd name="T8" fmla="*/ 0 w 779"/>
              <a:gd name="T9" fmla="*/ 18 h 498"/>
              <a:gd name="T10" fmla="*/ 19 w 779"/>
              <a:gd name="T11" fmla="*/ 0 h 498"/>
              <a:gd name="T12" fmla="*/ 760 w 779"/>
              <a:gd name="T13" fmla="*/ 0 h 498"/>
              <a:gd name="T14" fmla="*/ 778 w 779"/>
              <a:gd name="T15" fmla="*/ 18 h 498"/>
              <a:gd name="T16" fmla="*/ 778 w 779"/>
              <a:gd name="T17" fmla="*/ 479 h 498"/>
              <a:gd name="T18" fmla="*/ 760 w 779"/>
              <a:gd name="T19" fmla="*/ 497 h 498"/>
              <a:gd name="T20" fmla="*/ 37 w 779"/>
              <a:gd name="T21" fmla="*/ 461 h 498"/>
              <a:gd name="T22" fmla="*/ 37 w 779"/>
              <a:gd name="T23" fmla="*/ 461 h 498"/>
              <a:gd name="T24" fmla="*/ 742 w 779"/>
              <a:gd name="T25" fmla="*/ 461 h 498"/>
              <a:gd name="T26" fmla="*/ 742 w 779"/>
              <a:gd name="T27" fmla="*/ 36 h 498"/>
              <a:gd name="T28" fmla="*/ 37 w 779"/>
              <a:gd name="T29" fmla="*/ 36 h 498"/>
              <a:gd name="T30" fmla="*/ 37 w 779"/>
              <a:gd name="T31" fmla="*/ 46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9" h="498">
                <a:moveTo>
                  <a:pt x="760" y="497"/>
                </a:moveTo>
                <a:lnTo>
                  <a:pt x="760" y="497"/>
                </a:lnTo>
                <a:cubicBezTo>
                  <a:pt x="19" y="497"/>
                  <a:pt x="19" y="497"/>
                  <a:pt x="19" y="497"/>
                </a:cubicBezTo>
                <a:cubicBezTo>
                  <a:pt x="10" y="497"/>
                  <a:pt x="0" y="488"/>
                  <a:pt x="0" y="47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760" y="0"/>
                  <a:pt x="760" y="0"/>
                  <a:pt x="760" y="0"/>
                </a:cubicBezTo>
                <a:cubicBezTo>
                  <a:pt x="769" y="0"/>
                  <a:pt x="778" y="9"/>
                  <a:pt x="778" y="18"/>
                </a:cubicBezTo>
                <a:cubicBezTo>
                  <a:pt x="778" y="479"/>
                  <a:pt x="778" y="479"/>
                  <a:pt x="778" y="479"/>
                </a:cubicBezTo>
                <a:cubicBezTo>
                  <a:pt x="778" y="488"/>
                  <a:pt x="769" y="497"/>
                  <a:pt x="760" y="497"/>
                </a:cubicBezTo>
                <a:close/>
                <a:moveTo>
                  <a:pt x="37" y="461"/>
                </a:moveTo>
                <a:lnTo>
                  <a:pt x="37" y="461"/>
                </a:lnTo>
                <a:cubicBezTo>
                  <a:pt x="742" y="461"/>
                  <a:pt x="742" y="461"/>
                  <a:pt x="742" y="461"/>
                </a:cubicBezTo>
                <a:cubicBezTo>
                  <a:pt x="742" y="36"/>
                  <a:pt x="742" y="36"/>
                  <a:pt x="742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2">
            <a:extLst>
              <a:ext uri="{FF2B5EF4-FFF2-40B4-BE49-F238E27FC236}">
                <a16:creationId xmlns:a16="http://schemas.microsoft.com/office/drawing/2014/main" id="{0741E49C-9F74-5B4A-833B-AD5B24A9E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456" y="11516597"/>
            <a:ext cx="35853" cy="322673"/>
          </a:xfrm>
          <a:custGeom>
            <a:avLst/>
            <a:gdLst>
              <a:gd name="T0" fmla="*/ 18 w 37"/>
              <a:gd name="T1" fmla="*/ 316 h 317"/>
              <a:gd name="T2" fmla="*/ 18 w 37"/>
              <a:gd name="T3" fmla="*/ 316 h 317"/>
              <a:gd name="T4" fmla="*/ 0 w 37"/>
              <a:gd name="T5" fmla="*/ 289 h 317"/>
              <a:gd name="T6" fmla="*/ 0 w 37"/>
              <a:gd name="T7" fmla="*/ 18 h 317"/>
              <a:gd name="T8" fmla="*/ 18 w 37"/>
              <a:gd name="T9" fmla="*/ 0 h 317"/>
              <a:gd name="T10" fmla="*/ 36 w 37"/>
              <a:gd name="T11" fmla="*/ 18 h 317"/>
              <a:gd name="T12" fmla="*/ 36 w 37"/>
              <a:gd name="T13" fmla="*/ 289 h 317"/>
              <a:gd name="T14" fmla="*/ 18 w 37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17">
                <a:moveTo>
                  <a:pt x="18" y="316"/>
                </a:moveTo>
                <a:lnTo>
                  <a:pt x="18" y="316"/>
                </a:lnTo>
                <a:cubicBezTo>
                  <a:pt x="9" y="316"/>
                  <a:pt x="0" y="307"/>
                  <a:pt x="0" y="28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89"/>
                  <a:pt x="36" y="289"/>
                  <a:pt x="36" y="289"/>
                </a:cubicBezTo>
                <a:cubicBezTo>
                  <a:pt x="36" y="307"/>
                  <a:pt x="27" y="316"/>
                  <a:pt x="18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3">
            <a:extLst>
              <a:ext uri="{FF2B5EF4-FFF2-40B4-BE49-F238E27FC236}">
                <a16:creationId xmlns:a16="http://schemas.microsoft.com/office/drawing/2014/main" id="{D4B063CB-3478-C143-A403-317192CF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0894" y="11789972"/>
            <a:ext cx="479530" cy="156856"/>
          </a:xfrm>
          <a:custGeom>
            <a:avLst/>
            <a:gdLst>
              <a:gd name="T0" fmla="*/ 27 w 471"/>
              <a:gd name="T1" fmla="*/ 154 h 155"/>
              <a:gd name="T2" fmla="*/ 27 w 471"/>
              <a:gd name="T3" fmla="*/ 154 h 155"/>
              <a:gd name="T4" fmla="*/ 9 w 471"/>
              <a:gd name="T5" fmla="*/ 135 h 155"/>
              <a:gd name="T6" fmla="*/ 18 w 471"/>
              <a:gd name="T7" fmla="*/ 108 h 155"/>
              <a:gd name="T8" fmla="*/ 235 w 471"/>
              <a:gd name="T9" fmla="*/ 0 h 155"/>
              <a:gd name="T10" fmla="*/ 253 w 471"/>
              <a:gd name="T11" fmla="*/ 0 h 155"/>
              <a:gd name="T12" fmla="*/ 461 w 471"/>
              <a:gd name="T13" fmla="*/ 108 h 155"/>
              <a:gd name="T14" fmla="*/ 470 w 471"/>
              <a:gd name="T15" fmla="*/ 135 h 155"/>
              <a:gd name="T16" fmla="*/ 443 w 471"/>
              <a:gd name="T17" fmla="*/ 145 h 155"/>
              <a:gd name="T18" fmla="*/ 244 w 471"/>
              <a:gd name="T19" fmla="*/ 45 h 155"/>
              <a:gd name="T20" fmla="*/ 36 w 471"/>
              <a:gd name="T21" fmla="*/ 145 h 155"/>
              <a:gd name="T22" fmla="*/ 27 w 471"/>
              <a:gd name="T23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155">
                <a:moveTo>
                  <a:pt x="27" y="154"/>
                </a:moveTo>
                <a:lnTo>
                  <a:pt x="27" y="154"/>
                </a:lnTo>
                <a:cubicBezTo>
                  <a:pt x="18" y="154"/>
                  <a:pt x="9" y="145"/>
                  <a:pt x="9" y="135"/>
                </a:cubicBezTo>
                <a:cubicBezTo>
                  <a:pt x="0" y="126"/>
                  <a:pt x="9" y="117"/>
                  <a:pt x="18" y="108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0"/>
                  <a:pt x="244" y="0"/>
                  <a:pt x="253" y="0"/>
                </a:cubicBezTo>
                <a:cubicBezTo>
                  <a:pt x="461" y="108"/>
                  <a:pt x="461" y="108"/>
                  <a:pt x="461" y="108"/>
                </a:cubicBezTo>
                <a:cubicBezTo>
                  <a:pt x="470" y="117"/>
                  <a:pt x="470" y="126"/>
                  <a:pt x="470" y="135"/>
                </a:cubicBezTo>
                <a:cubicBezTo>
                  <a:pt x="461" y="145"/>
                  <a:pt x="452" y="154"/>
                  <a:pt x="443" y="145"/>
                </a:cubicBezTo>
                <a:cubicBezTo>
                  <a:pt x="244" y="45"/>
                  <a:pt x="244" y="45"/>
                  <a:pt x="244" y="45"/>
                </a:cubicBezTo>
                <a:cubicBezTo>
                  <a:pt x="36" y="145"/>
                  <a:pt x="36" y="145"/>
                  <a:pt x="36" y="145"/>
                </a:cubicBezTo>
                <a:lnTo>
                  <a:pt x="27" y="1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4">
            <a:extLst>
              <a:ext uri="{FF2B5EF4-FFF2-40B4-BE49-F238E27FC236}">
                <a16:creationId xmlns:a16="http://schemas.microsoft.com/office/drawing/2014/main" id="{F7CF0030-9EB8-4949-BBAA-A655AFB4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0493" y="11848234"/>
            <a:ext cx="44816" cy="103075"/>
          </a:xfrm>
          <a:custGeom>
            <a:avLst/>
            <a:gdLst>
              <a:gd name="T0" fmla="*/ 18 w 46"/>
              <a:gd name="T1" fmla="*/ 100 h 101"/>
              <a:gd name="T2" fmla="*/ 18 w 46"/>
              <a:gd name="T3" fmla="*/ 100 h 101"/>
              <a:gd name="T4" fmla="*/ 0 w 46"/>
              <a:gd name="T5" fmla="*/ 72 h 101"/>
              <a:gd name="T6" fmla="*/ 0 w 46"/>
              <a:gd name="T7" fmla="*/ 18 h 101"/>
              <a:gd name="T8" fmla="*/ 18 w 46"/>
              <a:gd name="T9" fmla="*/ 0 h 101"/>
              <a:gd name="T10" fmla="*/ 45 w 46"/>
              <a:gd name="T11" fmla="*/ 18 h 101"/>
              <a:gd name="T12" fmla="*/ 45 w 46"/>
              <a:gd name="T13" fmla="*/ 72 h 101"/>
              <a:gd name="T14" fmla="*/ 18 w 46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01">
                <a:moveTo>
                  <a:pt x="18" y="100"/>
                </a:moveTo>
                <a:lnTo>
                  <a:pt x="18" y="100"/>
                </a:lnTo>
                <a:cubicBezTo>
                  <a:pt x="9" y="100"/>
                  <a:pt x="0" y="91"/>
                  <a:pt x="0" y="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91"/>
                  <a:pt x="36" y="100"/>
                  <a:pt x="18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5">
            <a:extLst>
              <a:ext uri="{FF2B5EF4-FFF2-40B4-BE49-F238E27FC236}">
                <a16:creationId xmlns:a16="http://schemas.microsoft.com/office/drawing/2014/main" id="{8C3571E6-E710-184E-82AD-DAA4C6787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636" y="11140145"/>
            <a:ext cx="322673" cy="331636"/>
          </a:xfrm>
          <a:custGeom>
            <a:avLst/>
            <a:gdLst>
              <a:gd name="T0" fmla="*/ 307 w 317"/>
              <a:gd name="T1" fmla="*/ 154 h 327"/>
              <a:gd name="T2" fmla="*/ 307 w 317"/>
              <a:gd name="T3" fmla="*/ 154 h 327"/>
              <a:gd name="T4" fmla="*/ 171 w 317"/>
              <a:gd name="T5" fmla="*/ 154 h 327"/>
              <a:gd name="T6" fmla="*/ 198 w 317"/>
              <a:gd name="T7" fmla="*/ 19 h 327"/>
              <a:gd name="T8" fmla="*/ 189 w 317"/>
              <a:gd name="T9" fmla="*/ 9 h 327"/>
              <a:gd name="T10" fmla="*/ 153 w 317"/>
              <a:gd name="T11" fmla="*/ 0 h 327"/>
              <a:gd name="T12" fmla="*/ 45 w 317"/>
              <a:gd name="T13" fmla="*/ 55 h 327"/>
              <a:gd name="T14" fmla="*/ 0 w 317"/>
              <a:gd name="T15" fmla="*/ 163 h 327"/>
              <a:gd name="T16" fmla="*/ 45 w 317"/>
              <a:gd name="T17" fmla="*/ 281 h 327"/>
              <a:gd name="T18" fmla="*/ 45 w 317"/>
              <a:gd name="T19" fmla="*/ 281 h 327"/>
              <a:gd name="T20" fmla="*/ 45 w 317"/>
              <a:gd name="T21" fmla="*/ 281 h 327"/>
              <a:gd name="T22" fmla="*/ 153 w 317"/>
              <a:gd name="T23" fmla="*/ 326 h 327"/>
              <a:gd name="T24" fmla="*/ 271 w 317"/>
              <a:gd name="T25" fmla="*/ 281 h 327"/>
              <a:gd name="T26" fmla="*/ 316 w 317"/>
              <a:gd name="T27" fmla="*/ 163 h 327"/>
              <a:gd name="T28" fmla="*/ 307 w 317"/>
              <a:gd name="T29" fmla="*/ 154 h 327"/>
              <a:gd name="T30" fmla="*/ 63 w 317"/>
              <a:gd name="T31" fmla="*/ 64 h 327"/>
              <a:gd name="T32" fmla="*/ 63 w 317"/>
              <a:gd name="T33" fmla="*/ 64 h 327"/>
              <a:gd name="T34" fmla="*/ 153 w 317"/>
              <a:gd name="T35" fmla="*/ 28 h 327"/>
              <a:gd name="T36" fmla="*/ 171 w 317"/>
              <a:gd name="T37" fmla="*/ 28 h 327"/>
              <a:gd name="T38" fmla="*/ 144 w 317"/>
              <a:gd name="T39" fmla="*/ 163 h 327"/>
              <a:gd name="T40" fmla="*/ 54 w 317"/>
              <a:gd name="T41" fmla="*/ 253 h 327"/>
              <a:gd name="T42" fmla="*/ 18 w 317"/>
              <a:gd name="T43" fmla="*/ 163 h 327"/>
              <a:gd name="T44" fmla="*/ 63 w 317"/>
              <a:gd name="T45" fmla="*/ 64 h 327"/>
              <a:gd name="T46" fmla="*/ 253 w 317"/>
              <a:gd name="T47" fmla="*/ 262 h 327"/>
              <a:gd name="T48" fmla="*/ 253 w 317"/>
              <a:gd name="T49" fmla="*/ 262 h 327"/>
              <a:gd name="T50" fmla="*/ 153 w 317"/>
              <a:gd name="T51" fmla="*/ 307 h 327"/>
              <a:gd name="T52" fmla="*/ 63 w 317"/>
              <a:gd name="T53" fmla="*/ 272 h 327"/>
              <a:gd name="T54" fmla="*/ 162 w 317"/>
              <a:gd name="T55" fmla="*/ 181 h 327"/>
              <a:gd name="T56" fmla="*/ 298 w 317"/>
              <a:gd name="T57" fmla="*/ 181 h 327"/>
              <a:gd name="T58" fmla="*/ 253 w 317"/>
              <a:gd name="T59" fmla="*/ 26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7" h="327">
                <a:moveTo>
                  <a:pt x="307" y="154"/>
                </a:moveTo>
                <a:lnTo>
                  <a:pt x="307" y="154"/>
                </a:lnTo>
                <a:cubicBezTo>
                  <a:pt x="171" y="154"/>
                  <a:pt x="171" y="154"/>
                  <a:pt x="171" y="154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8" y="9"/>
                  <a:pt x="189" y="9"/>
                  <a:pt x="189" y="9"/>
                </a:cubicBezTo>
                <a:cubicBezTo>
                  <a:pt x="171" y="0"/>
                  <a:pt x="162" y="0"/>
                  <a:pt x="153" y="0"/>
                </a:cubicBezTo>
                <a:cubicBezTo>
                  <a:pt x="117" y="0"/>
                  <a:pt x="72" y="19"/>
                  <a:pt x="45" y="55"/>
                </a:cubicBezTo>
                <a:cubicBezTo>
                  <a:pt x="9" y="82"/>
                  <a:pt x="0" y="127"/>
                  <a:pt x="0" y="163"/>
                </a:cubicBezTo>
                <a:cubicBezTo>
                  <a:pt x="0" y="208"/>
                  <a:pt x="9" y="244"/>
                  <a:pt x="45" y="281"/>
                </a:cubicBezTo>
                <a:lnTo>
                  <a:pt x="45" y="281"/>
                </a:lnTo>
                <a:lnTo>
                  <a:pt x="45" y="281"/>
                </a:lnTo>
                <a:cubicBezTo>
                  <a:pt x="72" y="307"/>
                  <a:pt x="117" y="326"/>
                  <a:pt x="153" y="326"/>
                </a:cubicBezTo>
                <a:cubicBezTo>
                  <a:pt x="198" y="326"/>
                  <a:pt x="243" y="307"/>
                  <a:pt x="271" y="281"/>
                </a:cubicBezTo>
                <a:cubicBezTo>
                  <a:pt x="298" y="253"/>
                  <a:pt x="316" y="208"/>
                  <a:pt x="316" y="163"/>
                </a:cubicBezTo>
                <a:cubicBezTo>
                  <a:pt x="316" y="163"/>
                  <a:pt x="316" y="154"/>
                  <a:pt x="307" y="154"/>
                </a:cubicBezTo>
                <a:close/>
                <a:moveTo>
                  <a:pt x="63" y="64"/>
                </a:moveTo>
                <a:lnTo>
                  <a:pt x="63" y="64"/>
                </a:lnTo>
                <a:cubicBezTo>
                  <a:pt x="81" y="37"/>
                  <a:pt x="117" y="28"/>
                  <a:pt x="153" y="28"/>
                </a:cubicBezTo>
                <a:cubicBezTo>
                  <a:pt x="162" y="28"/>
                  <a:pt x="162" y="28"/>
                  <a:pt x="171" y="28"/>
                </a:cubicBezTo>
                <a:cubicBezTo>
                  <a:pt x="144" y="163"/>
                  <a:pt x="144" y="163"/>
                  <a:pt x="144" y="163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26" y="226"/>
                  <a:pt x="18" y="199"/>
                  <a:pt x="18" y="163"/>
                </a:cubicBezTo>
                <a:cubicBezTo>
                  <a:pt x="18" y="127"/>
                  <a:pt x="36" y="91"/>
                  <a:pt x="63" y="64"/>
                </a:cubicBezTo>
                <a:close/>
                <a:moveTo>
                  <a:pt x="253" y="262"/>
                </a:moveTo>
                <a:lnTo>
                  <a:pt x="253" y="262"/>
                </a:lnTo>
                <a:cubicBezTo>
                  <a:pt x="225" y="290"/>
                  <a:pt x="189" y="307"/>
                  <a:pt x="153" y="307"/>
                </a:cubicBezTo>
                <a:cubicBezTo>
                  <a:pt x="126" y="307"/>
                  <a:pt x="90" y="290"/>
                  <a:pt x="63" y="272"/>
                </a:cubicBezTo>
                <a:cubicBezTo>
                  <a:pt x="162" y="181"/>
                  <a:pt x="162" y="181"/>
                  <a:pt x="162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89" y="208"/>
                  <a:pt x="279" y="244"/>
                  <a:pt x="253" y="2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6">
            <a:extLst>
              <a:ext uri="{FF2B5EF4-FFF2-40B4-BE49-F238E27FC236}">
                <a16:creationId xmlns:a16="http://schemas.microsoft.com/office/drawing/2014/main" id="{B0C9C0A7-83D8-7947-BB37-C99CFACC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6345" y="11113256"/>
            <a:ext cx="174780" cy="174780"/>
          </a:xfrm>
          <a:custGeom>
            <a:avLst/>
            <a:gdLst>
              <a:gd name="T0" fmla="*/ 136 w 173"/>
              <a:gd name="T1" fmla="*/ 55 h 173"/>
              <a:gd name="T2" fmla="*/ 136 w 173"/>
              <a:gd name="T3" fmla="*/ 55 h 173"/>
              <a:gd name="T4" fmla="*/ 36 w 173"/>
              <a:gd name="T5" fmla="*/ 0 h 173"/>
              <a:gd name="T6" fmla="*/ 27 w 173"/>
              <a:gd name="T7" fmla="*/ 0 h 173"/>
              <a:gd name="T8" fmla="*/ 27 w 173"/>
              <a:gd name="T9" fmla="*/ 9 h 173"/>
              <a:gd name="T10" fmla="*/ 0 w 173"/>
              <a:gd name="T11" fmla="*/ 154 h 173"/>
              <a:gd name="T12" fmla="*/ 0 w 173"/>
              <a:gd name="T13" fmla="*/ 163 h 173"/>
              <a:gd name="T14" fmla="*/ 9 w 173"/>
              <a:gd name="T15" fmla="*/ 172 h 173"/>
              <a:gd name="T16" fmla="*/ 163 w 173"/>
              <a:gd name="T17" fmla="*/ 172 h 173"/>
              <a:gd name="T18" fmla="*/ 172 w 173"/>
              <a:gd name="T19" fmla="*/ 163 h 173"/>
              <a:gd name="T20" fmla="*/ 136 w 173"/>
              <a:gd name="T21" fmla="*/ 55 h 173"/>
              <a:gd name="T22" fmla="*/ 18 w 173"/>
              <a:gd name="T23" fmla="*/ 145 h 173"/>
              <a:gd name="T24" fmla="*/ 18 w 173"/>
              <a:gd name="T25" fmla="*/ 145 h 173"/>
              <a:gd name="T26" fmla="*/ 45 w 173"/>
              <a:gd name="T27" fmla="*/ 18 h 173"/>
              <a:gd name="T28" fmla="*/ 118 w 173"/>
              <a:gd name="T29" fmla="*/ 73 h 173"/>
              <a:gd name="T30" fmla="*/ 154 w 173"/>
              <a:gd name="T31" fmla="*/ 145 h 173"/>
              <a:gd name="T32" fmla="*/ 18 w 173"/>
              <a:gd name="T33" fmla="*/ 1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" h="173">
                <a:moveTo>
                  <a:pt x="136" y="55"/>
                </a:moveTo>
                <a:lnTo>
                  <a:pt x="136" y="55"/>
                </a:lnTo>
                <a:cubicBezTo>
                  <a:pt x="109" y="27"/>
                  <a:pt x="73" y="9"/>
                  <a:pt x="36" y="0"/>
                </a:cubicBezTo>
                <a:lnTo>
                  <a:pt x="27" y="0"/>
                </a:lnTo>
                <a:cubicBezTo>
                  <a:pt x="27" y="0"/>
                  <a:pt x="27" y="0"/>
                  <a:pt x="27" y="9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9" y="172"/>
                  <a:pt x="9" y="172"/>
                </a:cubicBezTo>
                <a:cubicBezTo>
                  <a:pt x="163" y="172"/>
                  <a:pt x="163" y="172"/>
                  <a:pt x="163" y="172"/>
                </a:cubicBezTo>
                <a:cubicBezTo>
                  <a:pt x="172" y="172"/>
                  <a:pt x="172" y="163"/>
                  <a:pt x="172" y="163"/>
                </a:cubicBezTo>
                <a:cubicBezTo>
                  <a:pt x="172" y="118"/>
                  <a:pt x="163" y="82"/>
                  <a:pt x="136" y="55"/>
                </a:cubicBezTo>
                <a:close/>
                <a:moveTo>
                  <a:pt x="18" y="145"/>
                </a:moveTo>
                <a:lnTo>
                  <a:pt x="18" y="145"/>
                </a:lnTo>
                <a:cubicBezTo>
                  <a:pt x="45" y="18"/>
                  <a:pt x="45" y="18"/>
                  <a:pt x="45" y="18"/>
                </a:cubicBezTo>
                <a:cubicBezTo>
                  <a:pt x="73" y="27"/>
                  <a:pt x="100" y="46"/>
                  <a:pt x="118" y="73"/>
                </a:cubicBezTo>
                <a:cubicBezTo>
                  <a:pt x="136" y="91"/>
                  <a:pt x="145" y="118"/>
                  <a:pt x="154" y="145"/>
                </a:cubicBezTo>
                <a:lnTo>
                  <a:pt x="18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Google Shape;207;p7">
            <a:extLst>
              <a:ext uri="{FF2B5EF4-FFF2-40B4-BE49-F238E27FC236}">
                <a16:creationId xmlns:a16="http://schemas.microsoft.com/office/drawing/2014/main" id="{44D0658B-ED79-304B-A77C-41520003C5B3}"/>
              </a:ext>
            </a:extLst>
          </p:cNvPr>
          <p:cNvSpPr txBox="1"/>
          <p:nvPr/>
        </p:nvSpPr>
        <p:spPr>
          <a:xfrm>
            <a:off x="10754321" y="957377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9" name="Google Shape;208;p7">
            <a:extLst>
              <a:ext uri="{FF2B5EF4-FFF2-40B4-BE49-F238E27FC236}">
                <a16:creationId xmlns:a16="http://schemas.microsoft.com/office/drawing/2014/main" id="{9FE07195-EE4A-B34B-A166-EADDA3624697}"/>
              </a:ext>
            </a:extLst>
          </p:cNvPr>
          <p:cNvSpPr txBox="1"/>
          <p:nvPr/>
        </p:nvSpPr>
        <p:spPr>
          <a:xfrm>
            <a:off x="2451398" y="2320899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270;p9">
            <a:extLst>
              <a:ext uri="{FF2B5EF4-FFF2-40B4-BE49-F238E27FC236}">
                <a16:creationId xmlns:a16="http://schemas.microsoft.com/office/drawing/2014/main" id="{3C84152C-C847-2949-9A10-661A61FD3105}"/>
              </a:ext>
            </a:extLst>
          </p:cNvPr>
          <p:cNvSpPr txBox="1"/>
          <p:nvPr/>
        </p:nvSpPr>
        <p:spPr>
          <a:xfrm>
            <a:off x="6595364" y="488787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271;p9">
            <a:extLst>
              <a:ext uri="{FF2B5EF4-FFF2-40B4-BE49-F238E27FC236}">
                <a16:creationId xmlns:a16="http://schemas.microsoft.com/office/drawing/2014/main" id="{96259316-A703-9946-A2E4-C216CA0D18CB}"/>
              </a:ext>
            </a:extLst>
          </p:cNvPr>
          <p:cNvSpPr/>
          <p:nvPr/>
        </p:nvSpPr>
        <p:spPr>
          <a:xfrm>
            <a:off x="5524723" y="540421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2" name="Google Shape;270;p9">
            <a:extLst>
              <a:ext uri="{FF2B5EF4-FFF2-40B4-BE49-F238E27FC236}">
                <a16:creationId xmlns:a16="http://schemas.microsoft.com/office/drawing/2014/main" id="{0DF203BC-0A8E-8E43-ABBC-E35988CF3FD5}"/>
              </a:ext>
            </a:extLst>
          </p:cNvPr>
          <p:cNvSpPr txBox="1"/>
          <p:nvPr/>
        </p:nvSpPr>
        <p:spPr>
          <a:xfrm>
            <a:off x="6568264" y="738465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271;p9">
            <a:extLst>
              <a:ext uri="{FF2B5EF4-FFF2-40B4-BE49-F238E27FC236}">
                <a16:creationId xmlns:a16="http://schemas.microsoft.com/office/drawing/2014/main" id="{3ACF564D-4B5E-964E-9AE4-A9CD3811A729}"/>
              </a:ext>
            </a:extLst>
          </p:cNvPr>
          <p:cNvSpPr/>
          <p:nvPr/>
        </p:nvSpPr>
        <p:spPr>
          <a:xfrm>
            <a:off x="5497623" y="790100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4" name="Google Shape;270;p9">
            <a:extLst>
              <a:ext uri="{FF2B5EF4-FFF2-40B4-BE49-F238E27FC236}">
                <a16:creationId xmlns:a16="http://schemas.microsoft.com/office/drawing/2014/main" id="{A6EC841A-E80A-9C4D-9E21-42A80762F5F5}"/>
              </a:ext>
            </a:extLst>
          </p:cNvPr>
          <p:cNvSpPr txBox="1"/>
          <p:nvPr/>
        </p:nvSpPr>
        <p:spPr>
          <a:xfrm>
            <a:off x="6586192" y="946399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271;p9">
            <a:extLst>
              <a:ext uri="{FF2B5EF4-FFF2-40B4-BE49-F238E27FC236}">
                <a16:creationId xmlns:a16="http://schemas.microsoft.com/office/drawing/2014/main" id="{AC9A3255-571E-6B4F-8A26-1D66D21E14B3}"/>
              </a:ext>
            </a:extLst>
          </p:cNvPr>
          <p:cNvSpPr/>
          <p:nvPr/>
        </p:nvSpPr>
        <p:spPr>
          <a:xfrm>
            <a:off x="5515551" y="998034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6" name="Google Shape;270;p9">
            <a:extLst>
              <a:ext uri="{FF2B5EF4-FFF2-40B4-BE49-F238E27FC236}">
                <a16:creationId xmlns:a16="http://schemas.microsoft.com/office/drawing/2014/main" id="{FB237EDC-7B94-AA4C-B933-EB841E8A456F}"/>
              </a:ext>
            </a:extLst>
          </p:cNvPr>
          <p:cNvSpPr txBox="1"/>
          <p:nvPr/>
        </p:nvSpPr>
        <p:spPr>
          <a:xfrm>
            <a:off x="3112974" y="107730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271;p9">
            <a:extLst>
              <a:ext uri="{FF2B5EF4-FFF2-40B4-BE49-F238E27FC236}">
                <a16:creationId xmlns:a16="http://schemas.microsoft.com/office/drawing/2014/main" id="{7BE7667E-F01C-6145-8D49-022281D5B7A6}"/>
              </a:ext>
            </a:extLst>
          </p:cNvPr>
          <p:cNvSpPr/>
          <p:nvPr/>
        </p:nvSpPr>
        <p:spPr>
          <a:xfrm>
            <a:off x="2042333" y="1128936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8" name="Google Shape;270;p9">
            <a:extLst>
              <a:ext uri="{FF2B5EF4-FFF2-40B4-BE49-F238E27FC236}">
                <a16:creationId xmlns:a16="http://schemas.microsoft.com/office/drawing/2014/main" id="{0BB411BF-73D9-3642-9541-AE1C4351985F}"/>
              </a:ext>
            </a:extLst>
          </p:cNvPr>
          <p:cNvSpPr txBox="1"/>
          <p:nvPr/>
        </p:nvSpPr>
        <p:spPr>
          <a:xfrm>
            <a:off x="3112974" y="836842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271;p9">
            <a:extLst>
              <a:ext uri="{FF2B5EF4-FFF2-40B4-BE49-F238E27FC236}">
                <a16:creationId xmlns:a16="http://schemas.microsoft.com/office/drawing/2014/main" id="{33527E81-9963-BA41-A0E4-16F1C27B4631}"/>
              </a:ext>
            </a:extLst>
          </p:cNvPr>
          <p:cNvSpPr/>
          <p:nvPr/>
        </p:nvSpPr>
        <p:spPr>
          <a:xfrm>
            <a:off x="2042333" y="88847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0" name="Google Shape;270;p9">
            <a:extLst>
              <a:ext uri="{FF2B5EF4-FFF2-40B4-BE49-F238E27FC236}">
                <a16:creationId xmlns:a16="http://schemas.microsoft.com/office/drawing/2014/main" id="{E7DF349C-9C46-B44C-963A-8B6D4B5815FA}"/>
              </a:ext>
            </a:extLst>
          </p:cNvPr>
          <p:cNvSpPr txBox="1"/>
          <p:nvPr/>
        </p:nvSpPr>
        <p:spPr>
          <a:xfrm>
            <a:off x="3108977" y="632882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271;p9">
            <a:extLst>
              <a:ext uri="{FF2B5EF4-FFF2-40B4-BE49-F238E27FC236}">
                <a16:creationId xmlns:a16="http://schemas.microsoft.com/office/drawing/2014/main" id="{5153ED66-5F8F-3949-BC67-0799AF68F9B5}"/>
              </a:ext>
            </a:extLst>
          </p:cNvPr>
          <p:cNvSpPr/>
          <p:nvPr/>
        </p:nvSpPr>
        <p:spPr>
          <a:xfrm>
            <a:off x="2038336" y="684516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7">
      <a:dk1>
        <a:srgbClr val="FEFFFF"/>
      </a:dk1>
      <a:lt1>
        <a:srgbClr val="FFFFFF"/>
      </a:lt1>
      <a:dk2>
        <a:srgbClr val="FEFFFF"/>
      </a:dk2>
      <a:lt2>
        <a:srgbClr val="333535"/>
      </a:lt2>
      <a:accent1>
        <a:srgbClr val="3A668A"/>
      </a:accent1>
      <a:accent2>
        <a:srgbClr val="477E8D"/>
      </a:accent2>
      <a:accent3>
        <a:srgbClr val="5EA695"/>
      </a:accent3>
      <a:accent4>
        <a:srgbClr val="6CC19B"/>
      </a:accent4>
      <a:accent5>
        <a:srgbClr val="37606B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776</Words>
  <Application>Microsoft Macintosh PowerPoint</Application>
  <PresentationFormat>Personalizado</PresentationFormat>
  <Paragraphs>183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180</cp:revision>
  <dcterms:modified xsi:type="dcterms:W3CDTF">2019-07-10T20:10:19Z</dcterms:modified>
</cp:coreProperties>
</file>