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6" r:id="rId2"/>
    <p:sldId id="4382" r:id="rId3"/>
    <p:sldId id="4379" r:id="rId4"/>
    <p:sldId id="4377" r:id="rId5"/>
    <p:sldId id="4378" r:id="rId6"/>
    <p:sldId id="4380" r:id="rId7"/>
    <p:sldId id="4385" r:id="rId8"/>
    <p:sldId id="4381" r:id="rId9"/>
    <p:sldId id="4383" r:id="rId10"/>
    <p:sldId id="4384" r:id="rId11"/>
    <p:sldId id="4386" r:id="rId12"/>
    <p:sldId id="4387" r:id="rId13"/>
    <p:sldId id="4388" r:id="rId14"/>
    <p:sldId id="4389" r:id="rId15"/>
    <p:sldId id="4390" r:id="rId16"/>
    <p:sldId id="4391" r:id="rId17"/>
    <p:sldId id="4392" r:id="rId18"/>
    <p:sldId id="4393" r:id="rId19"/>
    <p:sldId id="4395" r:id="rId20"/>
    <p:sldId id="439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D9D9D9"/>
    <a:srgbClr val="F2F2F2"/>
    <a:srgbClr val="5693D7"/>
    <a:srgbClr val="9E0202"/>
    <a:srgbClr val="F1EEF4"/>
    <a:srgbClr val="BDDB90"/>
    <a:srgbClr val="337EBF"/>
    <a:srgbClr val="FAE28A"/>
    <a:srgbClr val="8F5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38338" autoAdjust="0"/>
  </p:normalViewPr>
  <p:slideViewPr>
    <p:cSldViewPr snapToGrid="0" snapToObjects="1">
      <p:cViewPr varScale="1">
        <p:scale>
          <a:sx n="62" d="100"/>
          <a:sy n="62" d="100"/>
        </p:scale>
        <p:origin x="784" y="200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0273" y="1046901"/>
            <a:ext cx="12417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Summary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0BA1D0-4181-D34D-B162-5CEF6E690980}"/>
              </a:ext>
            </a:extLst>
          </p:cNvPr>
          <p:cNvGrpSpPr/>
          <p:nvPr/>
        </p:nvGrpSpPr>
        <p:grpSpPr>
          <a:xfrm>
            <a:off x="2596217" y="4449815"/>
            <a:ext cx="5992471" cy="2734652"/>
            <a:chOff x="1950720" y="4602480"/>
            <a:chExt cx="6248400" cy="35681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286270A-C65F-D14F-BED5-61DE39212B20}"/>
                </a:ext>
              </a:extLst>
            </p:cNvPr>
            <p:cNvSpPr/>
            <p:nvPr/>
          </p:nvSpPr>
          <p:spPr>
            <a:xfrm>
              <a:off x="1950720" y="4602480"/>
              <a:ext cx="6248400" cy="2255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E1DD568E-BF3A-2B48-804F-BFC7872648C0}"/>
                </a:ext>
              </a:extLst>
            </p:cNvPr>
            <p:cNvSpPr/>
            <p:nvPr/>
          </p:nvSpPr>
          <p:spPr>
            <a:xfrm rot="10800000" flipH="1">
              <a:off x="2668308" y="6858000"/>
              <a:ext cx="2359742" cy="131260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98A0E5-6D9E-C742-8EBA-79BE93582385}"/>
              </a:ext>
            </a:extLst>
          </p:cNvPr>
          <p:cNvGrpSpPr/>
          <p:nvPr/>
        </p:nvGrpSpPr>
        <p:grpSpPr>
          <a:xfrm>
            <a:off x="2596217" y="7213020"/>
            <a:ext cx="5992471" cy="2734652"/>
            <a:chOff x="1950720" y="4602480"/>
            <a:chExt cx="6248400" cy="356812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F4D95DE-8CBF-E94E-B27E-7F6248D4F893}"/>
                </a:ext>
              </a:extLst>
            </p:cNvPr>
            <p:cNvSpPr/>
            <p:nvPr/>
          </p:nvSpPr>
          <p:spPr>
            <a:xfrm>
              <a:off x="1950720" y="4602480"/>
              <a:ext cx="6248400" cy="22555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38" name="Right Triangle 37">
              <a:extLst>
                <a:ext uri="{FF2B5EF4-FFF2-40B4-BE49-F238E27FC236}">
                  <a16:creationId xmlns:a16="http://schemas.microsoft.com/office/drawing/2014/main" id="{04A94D63-F14A-A244-AE8D-3AC6211012D6}"/>
                </a:ext>
              </a:extLst>
            </p:cNvPr>
            <p:cNvSpPr/>
            <p:nvPr/>
          </p:nvSpPr>
          <p:spPr>
            <a:xfrm rot="10800000" flipH="1">
              <a:off x="2668308" y="6858000"/>
              <a:ext cx="2359742" cy="1312606"/>
            </a:xfrm>
            <a:prstGeom prst="rtTriangle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F0D37F-A5D0-4C42-95AF-806428B7191E}"/>
              </a:ext>
            </a:extLst>
          </p:cNvPr>
          <p:cNvGrpSpPr/>
          <p:nvPr/>
        </p:nvGrpSpPr>
        <p:grpSpPr>
          <a:xfrm>
            <a:off x="2596217" y="9976224"/>
            <a:ext cx="5992471" cy="2734652"/>
            <a:chOff x="1950720" y="4602480"/>
            <a:chExt cx="6248400" cy="356812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32A3CA-C5FD-9D4E-936D-18F7AA7CE810}"/>
                </a:ext>
              </a:extLst>
            </p:cNvPr>
            <p:cNvSpPr/>
            <p:nvPr/>
          </p:nvSpPr>
          <p:spPr>
            <a:xfrm>
              <a:off x="1950720" y="4602480"/>
              <a:ext cx="6248400" cy="2255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41" name="Right Triangle 40">
              <a:extLst>
                <a:ext uri="{FF2B5EF4-FFF2-40B4-BE49-F238E27FC236}">
                  <a16:creationId xmlns:a16="http://schemas.microsoft.com/office/drawing/2014/main" id="{A9D5BBEB-5C65-054A-8395-415BA3D73035}"/>
                </a:ext>
              </a:extLst>
            </p:cNvPr>
            <p:cNvSpPr/>
            <p:nvPr/>
          </p:nvSpPr>
          <p:spPr>
            <a:xfrm rot="10800000" flipH="1">
              <a:off x="2668308" y="6858000"/>
              <a:ext cx="2359742" cy="1312606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FC7746F-5ED4-7148-893C-F0DA5D0BB73C}"/>
              </a:ext>
            </a:extLst>
          </p:cNvPr>
          <p:cNvSpPr txBox="1"/>
          <p:nvPr/>
        </p:nvSpPr>
        <p:spPr>
          <a:xfrm>
            <a:off x="8990900" y="4807921"/>
            <a:ext cx="3196192" cy="100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1BE202-4D15-E346-A913-D43123F754C1}"/>
              </a:ext>
            </a:extLst>
          </p:cNvPr>
          <p:cNvSpPr txBox="1"/>
          <p:nvPr/>
        </p:nvSpPr>
        <p:spPr>
          <a:xfrm>
            <a:off x="8990900" y="7571125"/>
            <a:ext cx="3196192" cy="100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6EC205-4495-A245-838A-20DE3E676DDA}"/>
              </a:ext>
            </a:extLst>
          </p:cNvPr>
          <p:cNvSpPr txBox="1"/>
          <p:nvPr/>
        </p:nvSpPr>
        <p:spPr>
          <a:xfrm>
            <a:off x="8990900" y="10389595"/>
            <a:ext cx="3196192" cy="100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9F7B95-EA6F-F740-A3F0-11DAFBABB9A3}"/>
              </a:ext>
            </a:extLst>
          </p:cNvPr>
          <p:cNvGrpSpPr/>
          <p:nvPr/>
        </p:nvGrpSpPr>
        <p:grpSpPr>
          <a:xfrm>
            <a:off x="12648548" y="4449815"/>
            <a:ext cx="5992471" cy="2734652"/>
            <a:chOff x="1950720" y="4602480"/>
            <a:chExt cx="6248400" cy="35681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24E12F1-2820-1F45-8EC1-2A38814E2F1F}"/>
                </a:ext>
              </a:extLst>
            </p:cNvPr>
            <p:cNvSpPr/>
            <p:nvPr/>
          </p:nvSpPr>
          <p:spPr>
            <a:xfrm>
              <a:off x="1950720" y="4602480"/>
              <a:ext cx="6248400" cy="22555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63" name="Right Triangle 62">
              <a:extLst>
                <a:ext uri="{FF2B5EF4-FFF2-40B4-BE49-F238E27FC236}">
                  <a16:creationId xmlns:a16="http://schemas.microsoft.com/office/drawing/2014/main" id="{7F2B4FDA-ABCE-144C-A1E5-B2EB26B0B69D}"/>
                </a:ext>
              </a:extLst>
            </p:cNvPr>
            <p:cNvSpPr/>
            <p:nvPr/>
          </p:nvSpPr>
          <p:spPr>
            <a:xfrm rot="10800000" flipH="1">
              <a:off x="2668308" y="6858000"/>
              <a:ext cx="2359742" cy="1312606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A1E28DB-50E2-ED4D-B880-3EED7C6D11D5}"/>
              </a:ext>
            </a:extLst>
          </p:cNvPr>
          <p:cNvGrpSpPr/>
          <p:nvPr/>
        </p:nvGrpSpPr>
        <p:grpSpPr>
          <a:xfrm>
            <a:off x="12648548" y="7213020"/>
            <a:ext cx="5992471" cy="2734652"/>
            <a:chOff x="1950720" y="4602480"/>
            <a:chExt cx="6248400" cy="356812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39B10BC-170E-FF40-8A24-DDA1A890490F}"/>
                </a:ext>
              </a:extLst>
            </p:cNvPr>
            <p:cNvSpPr/>
            <p:nvPr/>
          </p:nvSpPr>
          <p:spPr>
            <a:xfrm>
              <a:off x="1950720" y="4602480"/>
              <a:ext cx="6248400" cy="22555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66" name="Right Triangle 65">
              <a:extLst>
                <a:ext uri="{FF2B5EF4-FFF2-40B4-BE49-F238E27FC236}">
                  <a16:creationId xmlns:a16="http://schemas.microsoft.com/office/drawing/2014/main" id="{46D128C6-3CD5-9A4B-A67E-9502EDEA9B02}"/>
                </a:ext>
              </a:extLst>
            </p:cNvPr>
            <p:cNvSpPr/>
            <p:nvPr/>
          </p:nvSpPr>
          <p:spPr>
            <a:xfrm rot="10800000" flipH="1">
              <a:off x="2668308" y="6858000"/>
              <a:ext cx="2359742" cy="1312606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35B705C-5B2C-5B49-A198-6C5F0BDC180A}"/>
              </a:ext>
            </a:extLst>
          </p:cNvPr>
          <p:cNvGrpSpPr/>
          <p:nvPr/>
        </p:nvGrpSpPr>
        <p:grpSpPr>
          <a:xfrm>
            <a:off x="12648548" y="9976224"/>
            <a:ext cx="5992471" cy="2734652"/>
            <a:chOff x="1950720" y="4602480"/>
            <a:chExt cx="6248400" cy="356812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E33A4D5-906F-7146-886B-76454ABAF5DC}"/>
                </a:ext>
              </a:extLst>
            </p:cNvPr>
            <p:cNvSpPr/>
            <p:nvPr/>
          </p:nvSpPr>
          <p:spPr>
            <a:xfrm>
              <a:off x="1950720" y="4602480"/>
              <a:ext cx="6248400" cy="22555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69" name="Right Triangle 68">
              <a:extLst>
                <a:ext uri="{FF2B5EF4-FFF2-40B4-BE49-F238E27FC236}">
                  <a16:creationId xmlns:a16="http://schemas.microsoft.com/office/drawing/2014/main" id="{F9CF81BB-218A-264C-B591-9C52E18FF7AA}"/>
                </a:ext>
              </a:extLst>
            </p:cNvPr>
            <p:cNvSpPr/>
            <p:nvPr/>
          </p:nvSpPr>
          <p:spPr>
            <a:xfrm rot="10800000" flipH="1">
              <a:off x="2668308" y="6858000"/>
              <a:ext cx="2359742" cy="1312606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67B69693-5D4A-EE4F-B73E-D37F10687E35}"/>
              </a:ext>
            </a:extLst>
          </p:cNvPr>
          <p:cNvSpPr txBox="1"/>
          <p:nvPr/>
        </p:nvSpPr>
        <p:spPr>
          <a:xfrm>
            <a:off x="19043231" y="4807921"/>
            <a:ext cx="3196192" cy="100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50328A-6A8E-254F-A400-F2C091657EDE}"/>
              </a:ext>
            </a:extLst>
          </p:cNvPr>
          <p:cNvSpPr txBox="1"/>
          <p:nvPr/>
        </p:nvSpPr>
        <p:spPr>
          <a:xfrm>
            <a:off x="19043231" y="7571125"/>
            <a:ext cx="3196192" cy="100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7D478EF-1558-D34B-8E91-4DBC19634066}"/>
              </a:ext>
            </a:extLst>
          </p:cNvPr>
          <p:cNvSpPr txBox="1"/>
          <p:nvPr/>
        </p:nvSpPr>
        <p:spPr>
          <a:xfrm>
            <a:off x="19043231" y="10389595"/>
            <a:ext cx="3196192" cy="100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E443146-5BD4-6146-8413-DC320168A9CF}"/>
              </a:ext>
            </a:extLst>
          </p:cNvPr>
          <p:cNvSpPr/>
          <p:nvPr/>
        </p:nvSpPr>
        <p:spPr>
          <a:xfrm>
            <a:off x="4863859" y="4945305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7CEBFD-BF09-2F46-8362-963A4AE5147C}"/>
              </a:ext>
            </a:extLst>
          </p:cNvPr>
          <p:cNvSpPr/>
          <p:nvPr/>
        </p:nvSpPr>
        <p:spPr>
          <a:xfrm>
            <a:off x="4863859" y="7747499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Solution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B9E0AA5-940C-F948-8915-2EA8969C6B70}"/>
              </a:ext>
            </a:extLst>
          </p:cNvPr>
          <p:cNvSpPr/>
          <p:nvPr/>
        </p:nvSpPr>
        <p:spPr>
          <a:xfrm>
            <a:off x="4863859" y="10520197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Market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F71D7B1-84B7-FF44-AF64-BF1BB3615EAA}"/>
              </a:ext>
            </a:extLst>
          </p:cNvPr>
          <p:cNvSpPr/>
          <p:nvPr/>
        </p:nvSpPr>
        <p:spPr>
          <a:xfrm>
            <a:off x="14981251" y="4945305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Mission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B54AF76-FDD0-E14D-A082-768CFE7579A4}"/>
              </a:ext>
            </a:extLst>
          </p:cNvPr>
          <p:cNvSpPr/>
          <p:nvPr/>
        </p:nvSpPr>
        <p:spPr>
          <a:xfrm>
            <a:off x="14981251" y="7747499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891175-3D24-4A47-B1FA-C7F074126CDE}"/>
              </a:ext>
            </a:extLst>
          </p:cNvPr>
          <p:cNvSpPr/>
          <p:nvPr/>
        </p:nvSpPr>
        <p:spPr>
          <a:xfrm>
            <a:off x="14981251" y="10520197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Company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C35050-C7D3-D640-AC76-CD880B13F4AA}"/>
              </a:ext>
            </a:extLst>
          </p:cNvPr>
          <p:cNvCxnSpPr/>
          <p:nvPr/>
        </p:nvCxnSpPr>
        <p:spPr>
          <a:xfrm>
            <a:off x="4381922" y="4807921"/>
            <a:ext cx="0" cy="1009119"/>
          </a:xfrm>
          <a:prstGeom prst="line">
            <a:avLst/>
          </a:prstGeom>
          <a:ln w="50800">
            <a:solidFill>
              <a:srgbClr val="FFFFFF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07E306D-D204-4A43-908B-41E3C679ACFB}"/>
              </a:ext>
            </a:extLst>
          </p:cNvPr>
          <p:cNvCxnSpPr/>
          <p:nvPr/>
        </p:nvCxnSpPr>
        <p:spPr>
          <a:xfrm>
            <a:off x="4381922" y="7580620"/>
            <a:ext cx="0" cy="1009119"/>
          </a:xfrm>
          <a:prstGeom prst="line">
            <a:avLst/>
          </a:prstGeom>
          <a:ln w="50800">
            <a:solidFill>
              <a:srgbClr val="FFFFFF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3BA0C77-FEC3-3346-B985-4E9A96977C15}"/>
              </a:ext>
            </a:extLst>
          </p:cNvPr>
          <p:cNvCxnSpPr/>
          <p:nvPr/>
        </p:nvCxnSpPr>
        <p:spPr>
          <a:xfrm>
            <a:off x="4381922" y="10323820"/>
            <a:ext cx="0" cy="1009119"/>
          </a:xfrm>
          <a:prstGeom prst="line">
            <a:avLst/>
          </a:prstGeom>
          <a:ln w="50800">
            <a:solidFill>
              <a:srgbClr val="FFFFFF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750F-62C8-9346-ABE8-6B1688DDACCE}"/>
              </a:ext>
            </a:extLst>
          </p:cNvPr>
          <p:cNvCxnSpPr/>
          <p:nvPr/>
        </p:nvCxnSpPr>
        <p:spPr>
          <a:xfrm>
            <a:off x="14558310" y="4807921"/>
            <a:ext cx="0" cy="1009119"/>
          </a:xfrm>
          <a:prstGeom prst="line">
            <a:avLst/>
          </a:prstGeom>
          <a:ln w="50800">
            <a:solidFill>
              <a:srgbClr val="FFFFFF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E9989E8-B05E-1747-9848-8C4B8324F96E}"/>
              </a:ext>
            </a:extLst>
          </p:cNvPr>
          <p:cNvCxnSpPr/>
          <p:nvPr/>
        </p:nvCxnSpPr>
        <p:spPr>
          <a:xfrm>
            <a:off x="14558310" y="7580620"/>
            <a:ext cx="0" cy="1009119"/>
          </a:xfrm>
          <a:prstGeom prst="line">
            <a:avLst/>
          </a:prstGeom>
          <a:ln w="50800">
            <a:solidFill>
              <a:srgbClr val="FFFFFF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9A068F7-832B-064C-95FA-56C10912EFA7}"/>
              </a:ext>
            </a:extLst>
          </p:cNvPr>
          <p:cNvCxnSpPr/>
          <p:nvPr/>
        </p:nvCxnSpPr>
        <p:spPr>
          <a:xfrm>
            <a:off x="14558310" y="10323820"/>
            <a:ext cx="0" cy="1009119"/>
          </a:xfrm>
          <a:prstGeom prst="line">
            <a:avLst/>
          </a:prstGeom>
          <a:ln w="50800">
            <a:solidFill>
              <a:srgbClr val="FFFFFF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Gráfico 255">
            <a:extLst>
              <a:ext uri="{FF2B5EF4-FFF2-40B4-BE49-F238E27FC236}">
                <a16:creationId xmlns:a16="http://schemas.microsoft.com/office/drawing/2014/main" id="{D9D57535-CE46-2D40-9380-E65069B74707}"/>
              </a:ext>
            </a:extLst>
          </p:cNvPr>
          <p:cNvSpPr/>
          <p:nvPr/>
        </p:nvSpPr>
        <p:spPr>
          <a:xfrm>
            <a:off x="3045787" y="4799770"/>
            <a:ext cx="909617" cy="909617"/>
          </a:xfrm>
          <a:custGeom>
            <a:avLst/>
            <a:gdLst>
              <a:gd name="connsiteX0" fmla="*/ 553411 w 570831"/>
              <a:gd name="connsiteY0" fmla="*/ 156040 h 570831"/>
              <a:gd name="connsiteX1" fmla="*/ 414791 w 570831"/>
              <a:gd name="connsiteY1" fmla="*/ 17420 h 570831"/>
              <a:gd name="connsiteX2" fmla="*/ 372738 w 570831"/>
              <a:gd name="connsiteY2" fmla="*/ 0 h 570831"/>
              <a:gd name="connsiteX3" fmla="*/ 198093 w 570831"/>
              <a:gd name="connsiteY3" fmla="*/ 0 h 570831"/>
              <a:gd name="connsiteX4" fmla="*/ 156040 w 570831"/>
              <a:gd name="connsiteY4" fmla="*/ 17420 h 570831"/>
              <a:gd name="connsiteX5" fmla="*/ 17420 w 570831"/>
              <a:gd name="connsiteY5" fmla="*/ 156040 h 570831"/>
              <a:gd name="connsiteX6" fmla="*/ 0 w 570831"/>
              <a:gd name="connsiteY6" fmla="*/ 198093 h 570831"/>
              <a:gd name="connsiteX7" fmla="*/ 0 w 570831"/>
              <a:gd name="connsiteY7" fmla="*/ 372738 h 570831"/>
              <a:gd name="connsiteX8" fmla="*/ 17420 w 570831"/>
              <a:gd name="connsiteY8" fmla="*/ 414791 h 570831"/>
              <a:gd name="connsiteX9" fmla="*/ 156040 w 570831"/>
              <a:gd name="connsiteY9" fmla="*/ 553411 h 570831"/>
              <a:gd name="connsiteX10" fmla="*/ 198093 w 570831"/>
              <a:gd name="connsiteY10" fmla="*/ 570831 h 570831"/>
              <a:gd name="connsiteX11" fmla="*/ 372738 w 570831"/>
              <a:gd name="connsiteY11" fmla="*/ 570831 h 570831"/>
              <a:gd name="connsiteX12" fmla="*/ 414791 w 570831"/>
              <a:gd name="connsiteY12" fmla="*/ 553411 h 570831"/>
              <a:gd name="connsiteX13" fmla="*/ 553411 w 570831"/>
              <a:gd name="connsiteY13" fmla="*/ 414791 h 570831"/>
              <a:gd name="connsiteX14" fmla="*/ 570831 w 570831"/>
              <a:gd name="connsiteY14" fmla="*/ 372738 h 570831"/>
              <a:gd name="connsiteX15" fmla="*/ 570831 w 570831"/>
              <a:gd name="connsiteY15" fmla="*/ 198093 h 570831"/>
              <a:gd name="connsiteX16" fmla="*/ 553411 w 570831"/>
              <a:gd name="connsiteY16" fmla="*/ 156040 h 570831"/>
              <a:gd name="connsiteX17" fmla="*/ 285416 w 570831"/>
              <a:gd name="connsiteY17" fmla="*/ 475693 h 570831"/>
              <a:gd name="connsiteX18" fmla="*/ 261631 w 570831"/>
              <a:gd name="connsiteY18" fmla="*/ 451909 h 570831"/>
              <a:gd name="connsiteX19" fmla="*/ 285416 w 570831"/>
              <a:gd name="connsiteY19" fmla="*/ 428124 h 570831"/>
              <a:gd name="connsiteX20" fmla="*/ 309200 w 570831"/>
              <a:gd name="connsiteY20" fmla="*/ 451909 h 570831"/>
              <a:gd name="connsiteX21" fmla="*/ 285416 w 570831"/>
              <a:gd name="connsiteY21" fmla="*/ 475693 h 570831"/>
              <a:gd name="connsiteX22" fmla="*/ 309200 w 570831"/>
              <a:gd name="connsiteY22" fmla="*/ 392446 h 570831"/>
              <a:gd name="connsiteX23" fmla="*/ 297307 w 570831"/>
              <a:gd name="connsiteY23" fmla="*/ 404339 h 570831"/>
              <a:gd name="connsiteX24" fmla="*/ 273523 w 570831"/>
              <a:gd name="connsiteY24" fmla="*/ 404339 h 570831"/>
              <a:gd name="connsiteX25" fmla="*/ 261630 w 570831"/>
              <a:gd name="connsiteY25" fmla="*/ 392446 h 570831"/>
              <a:gd name="connsiteX26" fmla="*/ 261630 w 570831"/>
              <a:gd name="connsiteY26" fmla="*/ 130815 h 570831"/>
              <a:gd name="connsiteX27" fmla="*/ 273523 w 570831"/>
              <a:gd name="connsiteY27" fmla="*/ 118922 h 570831"/>
              <a:gd name="connsiteX28" fmla="*/ 297307 w 570831"/>
              <a:gd name="connsiteY28" fmla="*/ 118922 h 570831"/>
              <a:gd name="connsiteX29" fmla="*/ 309200 w 570831"/>
              <a:gd name="connsiteY29" fmla="*/ 130815 h 570831"/>
              <a:gd name="connsiteX30" fmla="*/ 309200 w 570831"/>
              <a:gd name="connsiteY30" fmla="*/ 39244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70831" h="570831">
                <a:moveTo>
                  <a:pt x="553411" y="156040"/>
                </a:moveTo>
                <a:lnTo>
                  <a:pt x="414791" y="17420"/>
                </a:lnTo>
                <a:cubicBezTo>
                  <a:pt x="403561" y="6190"/>
                  <a:pt x="388626" y="0"/>
                  <a:pt x="372738" y="0"/>
                </a:cubicBezTo>
                <a:lnTo>
                  <a:pt x="198093" y="0"/>
                </a:lnTo>
                <a:cubicBezTo>
                  <a:pt x="182205" y="0"/>
                  <a:pt x="167270" y="6190"/>
                  <a:pt x="156040" y="17420"/>
                </a:cubicBezTo>
                <a:lnTo>
                  <a:pt x="17420" y="156040"/>
                </a:lnTo>
                <a:cubicBezTo>
                  <a:pt x="6190" y="167270"/>
                  <a:pt x="0" y="182205"/>
                  <a:pt x="0" y="198093"/>
                </a:cubicBezTo>
                <a:lnTo>
                  <a:pt x="0" y="372738"/>
                </a:lnTo>
                <a:cubicBezTo>
                  <a:pt x="0" y="388626"/>
                  <a:pt x="6190" y="403561"/>
                  <a:pt x="17420" y="414791"/>
                </a:cubicBezTo>
                <a:lnTo>
                  <a:pt x="156040" y="553411"/>
                </a:lnTo>
                <a:cubicBezTo>
                  <a:pt x="167270" y="564641"/>
                  <a:pt x="182205" y="570831"/>
                  <a:pt x="198093" y="570831"/>
                </a:cubicBezTo>
                <a:lnTo>
                  <a:pt x="372738" y="570831"/>
                </a:lnTo>
                <a:cubicBezTo>
                  <a:pt x="388626" y="570831"/>
                  <a:pt x="403561" y="564641"/>
                  <a:pt x="414791" y="553411"/>
                </a:cubicBezTo>
                <a:lnTo>
                  <a:pt x="553411" y="414791"/>
                </a:lnTo>
                <a:cubicBezTo>
                  <a:pt x="564641" y="403561"/>
                  <a:pt x="570831" y="388626"/>
                  <a:pt x="570831" y="372738"/>
                </a:cubicBezTo>
                <a:lnTo>
                  <a:pt x="570831" y="198093"/>
                </a:lnTo>
                <a:cubicBezTo>
                  <a:pt x="570831" y="182205"/>
                  <a:pt x="564641" y="167270"/>
                  <a:pt x="553411" y="156040"/>
                </a:cubicBezTo>
                <a:close/>
                <a:moveTo>
                  <a:pt x="285416" y="475693"/>
                </a:moveTo>
                <a:cubicBezTo>
                  <a:pt x="272304" y="475693"/>
                  <a:pt x="261631" y="465020"/>
                  <a:pt x="261631" y="451909"/>
                </a:cubicBezTo>
                <a:cubicBezTo>
                  <a:pt x="261631" y="438797"/>
                  <a:pt x="272304" y="428124"/>
                  <a:pt x="285416" y="428124"/>
                </a:cubicBezTo>
                <a:cubicBezTo>
                  <a:pt x="298527" y="428124"/>
                  <a:pt x="309200" y="438797"/>
                  <a:pt x="309200" y="451909"/>
                </a:cubicBezTo>
                <a:cubicBezTo>
                  <a:pt x="309200" y="465020"/>
                  <a:pt x="298527" y="475693"/>
                  <a:pt x="285416" y="475693"/>
                </a:cubicBezTo>
                <a:close/>
                <a:moveTo>
                  <a:pt x="309200" y="392446"/>
                </a:moveTo>
                <a:cubicBezTo>
                  <a:pt x="309200" y="399020"/>
                  <a:pt x="303881" y="404339"/>
                  <a:pt x="297307" y="404339"/>
                </a:cubicBezTo>
                <a:lnTo>
                  <a:pt x="273523" y="404339"/>
                </a:lnTo>
                <a:cubicBezTo>
                  <a:pt x="266949" y="404339"/>
                  <a:pt x="261630" y="399020"/>
                  <a:pt x="261630" y="392446"/>
                </a:cubicBezTo>
                <a:lnTo>
                  <a:pt x="261630" y="130815"/>
                </a:lnTo>
                <a:cubicBezTo>
                  <a:pt x="261630" y="124242"/>
                  <a:pt x="266949" y="118922"/>
                  <a:pt x="273523" y="118922"/>
                </a:cubicBezTo>
                <a:lnTo>
                  <a:pt x="297307" y="118922"/>
                </a:lnTo>
                <a:cubicBezTo>
                  <a:pt x="303881" y="118922"/>
                  <a:pt x="309200" y="124242"/>
                  <a:pt x="309200" y="130815"/>
                </a:cubicBezTo>
                <a:lnTo>
                  <a:pt x="309200" y="392446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pic>
        <p:nvPicPr>
          <p:cNvPr id="86" name="Gráfico 223">
            <a:extLst>
              <a:ext uri="{FF2B5EF4-FFF2-40B4-BE49-F238E27FC236}">
                <a16:creationId xmlns:a16="http://schemas.microsoft.com/office/drawing/2014/main" id="{0541023E-5997-C747-8755-8A612A97F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984823" y="7528700"/>
            <a:ext cx="1008114" cy="1008114"/>
          </a:xfrm>
          <a:prstGeom prst="rect">
            <a:avLst/>
          </a:prstGeom>
        </p:spPr>
      </p:pic>
      <p:grpSp>
        <p:nvGrpSpPr>
          <p:cNvPr id="87" name="Gráfico 69">
            <a:extLst>
              <a:ext uri="{FF2B5EF4-FFF2-40B4-BE49-F238E27FC236}">
                <a16:creationId xmlns:a16="http://schemas.microsoft.com/office/drawing/2014/main" id="{D80A4799-5913-2E41-A4A3-FB1B523EB24A}"/>
              </a:ext>
            </a:extLst>
          </p:cNvPr>
          <p:cNvGrpSpPr/>
          <p:nvPr/>
        </p:nvGrpSpPr>
        <p:grpSpPr>
          <a:xfrm>
            <a:off x="13115725" y="7648184"/>
            <a:ext cx="888630" cy="888630"/>
            <a:chOff x="9777925" y="2822628"/>
            <a:chExt cx="570831" cy="570831"/>
          </a:xfrm>
          <a:solidFill>
            <a:schemeClr val="bg1"/>
          </a:solidFill>
        </p:grpSpPr>
        <p:sp>
          <p:nvSpPr>
            <p:cNvPr id="88" name="Forma libre 123">
              <a:extLst>
                <a:ext uri="{FF2B5EF4-FFF2-40B4-BE49-F238E27FC236}">
                  <a16:creationId xmlns:a16="http://schemas.microsoft.com/office/drawing/2014/main" id="{4FE0A1CA-00F4-F54B-9085-9E35466056D6}"/>
                </a:ext>
              </a:extLst>
            </p:cNvPr>
            <p:cNvSpPr/>
            <p:nvPr/>
          </p:nvSpPr>
          <p:spPr>
            <a:xfrm>
              <a:off x="9920633" y="3001014"/>
              <a:ext cx="89192" cy="89192"/>
            </a:xfrm>
            <a:custGeom>
              <a:avLst/>
              <a:gdLst>
                <a:gd name="connsiteX0" fmla="*/ 76134 w 89192"/>
                <a:gd name="connsiteY0" fmla="*/ 13067 h 89192"/>
                <a:gd name="connsiteX1" fmla="*/ 76134 w 89192"/>
                <a:gd name="connsiteY1" fmla="*/ 76135 h 89192"/>
                <a:gd name="connsiteX2" fmla="*/ 13066 w 89192"/>
                <a:gd name="connsiteY2" fmla="*/ 76135 h 89192"/>
                <a:gd name="connsiteX3" fmla="*/ 13066 w 89192"/>
                <a:gd name="connsiteY3" fmla="*/ 13067 h 89192"/>
                <a:gd name="connsiteX4" fmla="*/ 76134 w 89192"/>
                <a:gd name="connsiteY4" fmla="*/ 13067 h 8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92" h="89192">
                  <a:moveTo>
                    <a:pt x="76134" y="13067"/>
                  </a:moveTo>
                  <a:cubicBezTo>
                    <a:pt x="93550" y="30483"/>
                    <a:pt x="93550" y="58719"/>
                    <a:pt x="76134" y="76135"/>
                  </a:cubicBezTo>
                  <a:cubicBezTo>
                    <a:pt x="58719" y="93551"/>
                    <a:pt x="30482" y="93551"/>
                    <a:pt x="13066" y="76135"/>
                  </a:cubicBezTo>
                  <a:cubicBezTo>
                    <a:pt x="-4350" y="58720"/>
                    <a:pt x="-4350" y="30483"/>
                    <a:pt x="13066" y="13067"/>
                  </a:cubicBezTo>
                  <a:cubicBezTo>
                    <a:pt x="30482" y="-4349"/>
                    <a:pt x="58718" y="-4349"/>
                    <a:pt x="76134" y="13067"/>
                  </a:cubicBezTo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9" name="Forma libre 124">
              <a:extLst>
                <a:ext uri="{FF2B5EF4-FFF2-40B4-BE49-F238E27FC236}">
                  <a16:creationId xmlns:a16="http://schemas.microsoft.com/office/drawing/2014/main" id="{B6333939-ED5F-2741-AF1F-5CC75477D647}"/>
                </a:ext>
              </a:extLst>
            </p:cNvPr>
            <p:cNvSpPr/>
            <p:nvPr/>
          </p:nvSpPr>
          <p:spPr>
            <a:xfrm>
              <a:off x="10116857" y="3001014"/>
              <a:ext cx="89192" cy="89192"/>
            </a:xfrm>
            <a:custGeom>
              <a:avLst/>
              <a:gdLst>
                <a:gd name="connsiteX0" fmla="*/ 76140 w 89192"/>
                <a:gd name="connsiteY0" fmla="*/ 13067 h 89192"/>
                <a:gd name="connsiteX1" fmla="*/ 76140 w 89192"/>
                <a:gd name="connsiteY1" fmla="*/ 76135 h 89192"/>
                <a:gd name="connsiteX2" fmla="*/ 13071 w 89192"/>
                <a:gd name="connsiteY2" fmla="*/ 76135 h 89192"/>
                <a:gd name="connsiteX3" fmla="*/ 13071 w 89192"/>
                <a:gd name="connsiteY3" fmla="*/ 13067 h 89192"/>
                <a:gd name="connsiteX4" fmla="*/ 76140 w 89192"/>
                <a:gd name="connsiteY4" fmla="*/ 13067 h 8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92" h="89192">
                  <a:moveTo>
                    <a:pt x="76140" y="13067"/>
                  </a:moveTo>
                  <a:cubicBezTo>
                    <a:pt x="93556" y="30483"/>
                    <a:pt x="93556" y="58719"/>
                    <a:pt x="76140" y="76135"/>
                  </a:cubicBezTo>
                  <a:cubicBezTo>
                    <a:pt x="58724" y="93551"/>
                    <a:pt x="30487" y="93551"/>
                    <a:pt x="13071" y="76135"/>
                  </a:cubicBezTo>
                  <a:cubicBezTo>
                    <a:pt x="-4345" y="58720"/>
                    <a:pt x="-4345" y="30483"/>
                    <a:pt x="13071" y="13067"/>
                  </a:cubicBezTo>
                  <a:cubicBezTo>
                    <a:pt x="30487" y="-4349"/>
                    <a:pt x="58724" y="-4349"/>
                    <a:pt x="76140" y="13067"/>
                  </a:cubicBezTo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0" name="Forma libre 125">
              <a:extLst>
                <a:ext uri="{FF2B5EF4-FFF2-40B4-BE49-F238E27FC236}">
                  <a16:creationId xmlns:a16="http://schemas.microsoft.com/office/drawing/2014/main" id="{474E556D-35D2-D445-B475-AFDE1B8E93FF}"/>
                </a:ext>
              </a:extLst>
            </p:cNvPr>
            <p:cNvSpPr/>
            <p:nvPr/>
          </p:nvSpPr>
          <p:spPr>
            <a:xfrm>
              <a:off x="9777925" y="2822628"/>
              <a:ext cx="570831" cy="570831"/>
            </a:xfrm>
            <a:custGeom>
              <a:avLst/>
              <a:gdLst>
                <a:gd name="connsiteX0" fmla="*/ 285416 w 570831"/>
                <a:gd name="connsiteY0" fmla="*/ 0 h 570831"/>
                <a:gd name="connsiteX1" fmla="*/ 0 w 570831"/>
                <a:gd name="connsiteY1" fmla="*/ 285416 h 570831"/>
                <a:gd name="connsiteX2" fmla="*/ 285416 w 570831"/>
                <a:gd name="connsiteY2" fmla="*/ 570831 h 570831"/>
                <a:gd name="connsiteX3" fmla="*/ 570831 w 570831"/>
                <a:gd name="connsiteY3" fmla="*/ 285416 h 570831"/>
                <a:gd name="connsiteX4" fmla="*/ 285416 w 570831"/>
                <a:gd name="connsiteY4" fmla="*/ 0 h 570831"/>
                <a:gd name="connsiteX5" fmla="*/ 285416 w 570831"/>
                <a:gd name="connsiteY5" fmla="*/ 499477 h 570831"/>
                <a:gd name="connsiteX6" fmla="*/ 71354 w 570831"/>
                <a:gd name="connsiteY6" fmla="*/ 285416 h 570831"/>
                <a:gd name="connsiteX7" fmla="*/ 285416 w 570831"/>
                <a:gd name="connsiteY7" fmla="*/ 71354 h 570831"/>
                <a:gd name="connsiteX8" fmla="*/ 499477 w 570831"/>
                <a:gd name="connsiteY8" fmla="*/ 285416 h 570831"/>
                <a:gd name="connsiteX9" fmla="*/ 285416 w 570831"/>
                <a:gd name="connsiteY9" fmla="*/ 49947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831" h="570831">
                  <a:moveTo>
                    <a:pt x="285416" y="0"/>
                  </a:moveTo>
                  <a:cubicBezTo>
                    <a:pt x="128040" y="0"/>
                    <a:pt x="0" y="128040"/>
                    <a:pt x="0" y="285416"/>
                  </a:cubicBezTo>
                  <a:cubicBezTo>
                    <a:pt x="0" y="442791"/>
                    <a:pt x="128040" y="570831"/>
                    <a:pt x="285416" y="570831"/>
                  </a:cubicBezTo>
                  <a:cubicBezTo>
                    <a:pt x="442791" y="570831"/>
                    <a:pt x="570831" y="442791"/>
                    <a:pt x="570831" y="285416"/>
                  </a:cubicBezTo>
                  <a:cubicBezTo>
                    <a:pt x="570831" y="128040"/>
                    <a:pt x="442791" y="0"/>
                    <a:pt x="285416" y="0"/>
                  </a:cubicBezTo>
                  <a:close/>
                  <a:moveTo>
                    <a:pt x="285416" y="499477"/>
                  </a:moveTo>
                  <a:cubicBezTo>
                    <a:pt x="167375" y="499477"/>
                    <a:pt x="71354" y="403456"/>
                    <a:pt x="71354" y="285416"/>
                  </a:cubicBezTo>
                  <a:cubicBezTo>
                    <a:pt x="71354" y="167375"/>
                    <a:pt x="167375" y="71354"/>
                    <a:pt x="285416" y="71354"/>
                  </a:cubicBezTo>
                  <a:cubicBezTo>
                    <a:pt x="403456" y="71354"/>
                    <a:pt x="499477" y="167375"/>
                    <a:pt x="499477" y="285416"/>
                  </a:cubicBezTo>
                  <a:cubicBezTo>
                    <a:pt x="499477" y="403456"/>
                    <a:pt x="403456" y="499477"/>
                    <a:pt x="285416" y="499477"/>
                  </a:cubicBez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1" name="Forma libre 126">
              <a:extLst>
                <a:ext uri="{FF2B5EF4-FFF2-40B4-BE49-F238E27FC236}">
                  <a16:creationId xmlns:a16="http://schemas.microsoft.com/office/drawing/2014/main" id="{A3357E2F-72A0-0F49-A9C9-74848FAD4DDA}"/>
                </a:ext>
              </a:extLst>
            </p:cNvPr>
            <p:cNvSpPr/>
            <p:nvPr/>
          </p:nvSpPr>
          <p:spPr>
            <a:xfrm>
              <a:off x="9938471" y="3143720"/>
              <a:ext cx="249738" cy="107030"/>
            </a:xfrm>
            <a:custGeom>
              <a:avLst/>
              <a:gdLst>
                <a:gd name="connsiteX0" fmla="*/ 124874 w 249738"/>
                <a:gd name="connsiteY0" fmla="*/ 107040 h 107030"/>
                <a:gd name="connsiteX1" fmla="*/ 249743 w 249738"/>
                <a:gd name="connsiteY1" fmla="*/ 9 h 107030"/>
                <a:gd name="connsiteX2" fmla="*/ 5 w 249738"/>
                <a:gd name="connsiteY2" fmla="*/ 9 h 107030"/>
                <a:gd name="connsiteX3" fmla="*/ 124874 w 249738"/>
                <a:gd name="connsiteY3" fmla="*/ 107040 h 10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738" h="107030">
                  <a:moveTo>
                    <a:pt x="124874" y="107040"/>
                  </a:moveTo>
                  <a:cubicBezTo>
                    <a:pt x="193837" y="107040"/>
                    <a:pt x="249743" y="59121"/>
                    <a:pt x="249743" y="9"/>
                  </a:cubicBezTo>
                  <a:lnTo>
                    <a:pt x="5" y="9"/>
                  </a:lnTo>
                  <a:cubicBezTo>
                    <a:pt x="5" y="59121"/>
                    <a:pt x="55911" y="107040"/>
                    <a:pt x="124874" y="107040"/>
                  </a:cubicBez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92" name="Gráfico 58">
            <a:extLst>
              <a:ext uri="{FF2B5EF4-FFF2-40B4-BE49-F238E27FC236}">
                <a16:creationId xmlns:a16="http://schemas.microsoft.com/office/drawing/2014/main" id="{8D8273A6-37AA-8B4C-A958-14F528253512}"/>
              </a:ext>
            </a:extLst>
          </p:cNvPr>
          <p:cNvSpPr/>
          <p:nvPr/>
        </p:nvSpPr>
        <p:spPr>
          <a:xfrm>
            <a:off x="13251104" y="4776496"/>
            <a:ext cx="753250" cy="1004334"/>
          </a:xfrm>
          <a:custGeom>
            <a:avLst/>
            <a:gdLst>
              <a:gd name="connsiteX0" fmla="*/ 107033 w 428123"/>
              <a:gd name="connsiteY0" fmla="*/ 374608 h 570831"/>
              <a:gd name="connsiteX1" fmla="*/ 428125 w 428123"/>
              <a:gd name="connsiteY1" fmla="*/ 214062 h 570831"/>
              <a:gd name="connsiteX2" fmla="*/ 107033 w 428123"/>
              <a:gd name="connsiteY2" fmla="*/ 53515 h 570831"/>
              <a:gd name="connsiteX3" fmla="*/ 107033 w 428123"/>
              <a:gd name="connsiteY3" fmla="*/ 35677 h 570831"/>
              <a:gd name="connsiteX4" fmla="*/ 71356 w 428123"/>
              <a:gd name="connsiteY4" fmla="*/ 0 h 570831"/>
              <a:gd name="connsiteX5" fmla="*/ 35679 w 428123"/>
              <a:gd name="connsiteY5" fmla="*/ 35677 h 570831"/>
              <a:gd name="connsiteX6" fmla="*/ 35679 w 428123"/>
              <a:gd name="connsiteY6" fmla="*/ 499477 h 570831"/>
              <a:gd name="connsiteX7" fmla="*/ 2 w 428123"/>
              <a:gd name="connsiteY7" fmla="*/ 499477 h 570831"/>
              <a:gd name="connsiteX8" fmla="*/ 2 w 428123"/>
              <a:gd name="connsiteY8" fmla="*/ 570831 h 570831"/>
              <a:gd name="connsiteX9" fmla="*/ 142710 w 428123"/>
              <a:gd name="connsiteY9" fmla="*/ 570831 h 570831"/>
              <a:gd name="connsiteX10" fmla="*/ 142710 w 428123"/>
              <a:gd name="connsiteY10" fmla="*/ 499477 h 570831"/>
              <a:gd name="connsiteX11" fmla="*/ 107033 w 428123"/>
              <a:gd name="connsiteY11" fmla="*/ 499477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8123" h="570831">
                <a:moveTo>
                  <a:pt x="107033" y="374608"/>
                </a:moveTo>
                <a:lnTo>
                  <a:pt x="428125" y="214062"/>
                </a:lnTo>
                <a:lnTo>
                  <a:pt x="107033" y="53515"/>
                </a:lnTo>
                <a:lnTo>
                  <a:pt x="107033" y="35677"/>
                </a:lnTo>
                <a:cubicBezTo>
                  <a:pt x="107033" y="15974"/>
                  <a:pt x="91058" y="0"/>
                  <a:pt x="71356" y="0"/>
                </a:cubicBezTo>
                <a:cubicBezTo>
                  <a:pt x="51653" y="0"/>
                  <a:pt x="35679" y="15974"/>
                  <a:pt x="35679" y="35677"/>
                </a:cubicBezTo>
                <a:lnTo>
                  <a:pt x="35679" y="499477"/>
                </a:lnTo>
                <a:lnTo>
                  <a:pt x="2" y="499477"/>
                </a:lnTo>
                <a:lnTo>
                  <a:pt x="2" y="570831"/>
                </a:lnTo>
                <a:lnTo>
                  <a:pt x="142710" y="570831"/>
                </a:lnTo>
                <a:lnTo>
                  <a:pt x="142710" y="499477"/>
                </a:lnTo>
                <a:lnTo>
                  <a:pt x="107033" y="499477"/>
                </a:ln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93" name="Gráfico 243">
            <a:extLst>
              <a:ext uri="{FF2B5EF4-FFF2-40B4-BE49-F238E27FC236}">
                <a16:creationId xmlns:a16="http://schemas.microsoft.com/office/drawing/2014/main" id="{97AAB989-EA0A-804D-858C-A55E2B6C300F}"/>
              </a:ext>
            </a:extLst>
          </p:cNvPr>
          <p:cNvGrpSpPr/>
          <p:nvPr/>
        </p:nvGrpSpPr>
        <p:grpSpPr>
          <a:xfrm>
            <a:off x="3030587" y="10361893"/>
            <a:ext cx="943328" cy="943338"/>
            <a:chOff x="5171015" y="4285321"/>
            <a:chExt cx="571237" cy="571243"/>
          </a:xfrm>
          <a:solidFill>
            <a:schemeClr val="bg1"/>
          </a:solidFill>
        </p:grpSpPr>
        <p:sp>
          <p:nvSpPr>
            <p:cNvPr id="94" name="Forma libre 357">
              <a:extLst>
                <a:ext uri="{FF2B5EF4-FFF2-40B4-BE49-F238E27FC236}">
                  <a16:creationId xmlns:a16="http://schemas.microsoft.com/office/drawing/2014/main" id="{66552AB0-C334-BD4E-B615-ABB9EE0C9D0C}"/>
                </a:ext>
              </a:extLst>
            </p:cNvPr>
            <p:cNvSpPr/>
            <p:nvPr/>
          </p:nvSpPr>
          <p:spPr>
            <a:xfrm>
              <a:off x="5171015" y="4285321"/>
              <a:ext cx="571237" cy="571243"/>
            </a:xfrm>
            <a:custGeom>
              <a:avLst/>
              <a:gdLst>
                <a:gd name="connsiteX0" fmla="*/ 558255 w 571237"/>
                <a:gd name="connsiteY0" fmla="*/ 129831 h 571243"/>
                <a:gd name="connsiteX1" fmla="*/ 441411 w 571237"/>
                <a:gd name="connsiteY1" fmla="*/ 129831 h 571243"/>
                <a:gd name="connsiteX2" fmla="*/ 441411 w 571237"/>
                <a:gd name="connsiteY2" fmla="*/ 64918 h 571243"/>
                <a:gd name="connsiteX3" fmla="*/ 437607 w 571237"/>
                <a:gd name="connsiteY3" fmla="*/ 55739 h 571243"/>
                <a:gd name="connsiteX4" fmla="*/ 385692 w 571237"/>
                <a:gd name="connsiteY4" fmla="*/ 3825 h 571243"/>
                <a:gd name="connsiteX5" fmla="*/ 379814 w 571237"/>
                <a:gd name="connsiteY5" fmla="*/ 673 h 571243"/>
                <a:gd name="connsiteX6" fmla="*/ 378185 w 571237"/>
                <a:gd name="connsiteY6" fmla="*/ 345 h 571243"/>
                <a:gd name="connsiteX7" fmla="*/ 376497 w 571237"/>
                <a:gd name="connsiteY7" fmla="*/ 4 h 571243"/>
                <a:gd name="connsiteX8" fmla="*/ 246671 w 571237"/>
                <a:gd name="connsiteY8" fmla="*/ 4 h 571243"/>
                <a:gd name="connsiteX9" fmla="*/ 233688 w 571237"/>
                <a:gd name="connsiteY9" fmla="*/ 12987 h 571243"/>
                <a:gd name="connsiteX10" fmla="*/ 233688 w 571237"/>
                <a:gd name="connsiteY10" fmla="*/ 64918 h 571243"/>
                <a:gd name="connsiteX11" fmla="*/ 246671 w 571237"/>
                <a:gd name="connsiteY11" fmla="*/ 77901 h 571243"/>
                <a:gd name="connsiteX12" fmla="*/ 363515 w 571237"/>
                <a:gd name="connsiteY12" fmla="*/ 77901 h 571243"/>
                <a:gd name="connsiteX13" fmla="*/ 363515 w 571237"/>
                <a:gd name="connsiteY13" fmla="*/ 129832 h 571243"/>
                <a:gd name="connsiteX14" fmla="*/ 207723 w 571237"/>
                <a:gd name="connsiteY14" fmla="*/ 129832 h 571243"/>
                <a:gd name="connsiteX15" fmla="*/ 207723 w 571237"/>
                <a:gd name="connsiteY15" fmla="*/ 12988 h 571243"/>
                <a:gd name="connsiteX16" fmla="*/ 199711 w 571237"/>
                <a:gd name="connsiteY16" fmla="*/ 995 h 571243"/>
                <a:gd name="connsiteX17" fmla="*/ 185561 w 571237"/>
                <a:gd name="connsiteY17" fmla="*/ 3810 h 571243"/>
                <a:gd name="connsiteX18" fmla="*/ 133630 w 571237"/>
                <a:gd name="connsiteY18" fmla="*/ 55741 h 571243"/>
                <a:gd name="connsiteX19" fmla="*/ 129827 w 571237"/>
                <a:gd name="connsiteY19" fmla="*/ 64921 h 571243"/>
                <a:gd name="connsiteX20" fmla="*/ 129827 w 571237"/>
                <a:gd name="connsiteY20" fmla="*/ 129833 h 571243"/>
                <a:gd name="connsiteX21" fmla="*/ 12983 w 571237"/>
                <a:gd name="connsiteY21" fmla="*/ 129833 h 571243"/>
                <a:gd name="connsiteX22" fmla="*/ 0 w 571237"/>
                <a:gd name="connsiteY22" fmla="*/ 142816 h 571243"/>
                <a:gd name="connsiteX23" fmla="*/ 0 w 571237"/>
                <a:gd name="connsiteY23" fmla="*/ 519313 h 571243"/>
                <a:gd name="connsiteX24" fmla="*/ 51931 w 571237"/>
                <a:gd name="connsiteY24" fmla="*/ 571244 h 571243"/>
                <a:gd name="connsiteX25" fmla="*/ 519307 w 571237"/>
                <a:gd name="connsiteY25" fmla="*/ 571244 h 571243"/>
                <a:gd name="connsiteX26" fmla="*/ 571238 w 571237"/>
                <a:gd name="connsiteY26" fmla="*/ 519313 h 571243"/>
                <a:gd name="connsiteX27" fmla="*/ 571238 w 571237"/>
                <a:gd name="connsiteY27" fmla="*/ 142814 h 571243"/>
                <a:gd name="connsiteX28" fmla="*/ 558255 w 571237"/>
                <a:gd name="connsiteY28" fmla="*/ 129831 h 571243"/>
                <a:gd name="connsiteX29" fmla="*/ 394881 w 571237"/>
                <a:gd name="connsiteY29" fmla="*/ 442306 h 571243"/>
                <a:gd name="connsiteX30" fmla="*/ 374418 w 571237"/>
                <a:gd name="connsiteY30" fmla="*/ 429257 h 571243"/>
                <a:gd name="connsiteX31" fmla="*/ 285619 w 571237"/>
                <a:gd name="connsiteY31" fmla="*/ 402468 h 571243"/>
                <a:gd name="connsiteX32" fmla="*/ 196844 w 571237"/>
                <a:gd name="connsiteY32" fmla="*/ 429232 h 571243"/>
                <a:gd name="connsiteX33" fmla="*/ 177673 w 571237"/>
                <a:gd name="connsiteY33" fmla="*/ 443758 h 571243"/>
                <a:gd name="connsiteX34" fmla="*/ 142809 w 571237"/>
                <a:gd name="connsiteY34" fmla="*/ 350538 h 571243"/>
                <a:gd name="connsiteX35" fmla="*/ 285618 w 571237"/>
                <a:gd name="connsiteY35" fmla="*/ 207729 h 571243"/>
                <a:gd name="connsiteX36" fmla="*/ 428426 w 571237"/>
                <a:gd name="connsiteY36" fmla="*/ 350538 h 571243"/>
                <a:gd name="connsiteX37" fmla="*/ 394881 w 571237"/>
                <a:gd name="connsiteY37" fmla="*/ 442306 h 57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237" h="571243">
                  <a:moveTo>
                    <a:pt x="558255" y="129831"/>
                  </a:moveTo>
                  <a:lnTo>
                    <a:pt x="441411" y="129831"/>
                  </a:lnTo>
                  <a:lnTo>
                    <a:pt x="441411" y="64918"/>
                  </a:lnTo>
                  <a:cubicBezTo>
                    <a:pt x="441411" y="61470"/>
                    <a:pt x="440041" y="58173"/>
                    <a:pt x="437607" y="55739"/>
                  </a:cubicBezTo>
                  <a:lnTo>
                    <a:pt x="385692" y="3825"/>
                  </a:lnTo>
                  <a:cubicBezTo>
                    <a:pt x="384111" y="2239"/>
                    <a:pt x="382041" y="1275"/>
                    <a:pt x="379814" y="673"/>
                  </a:cubicBezTo>
                  <a:cubicBezTo>
                    <a:pt x="379255" y="522"/>
                    <a:pt x="378759" y="421"/>
                    <a:pt x="378185" y="345"/>
                  </a:cubicBezTo>
                  <a:cubicBezTo>
                    <a:pt x="377608" y="267"/>
                    <a:pt x="377095" y="4"/>
                    <a:pt x="376497" y="4"/>
                  </a:cubicBezTo>
                  <a:lnTo>
                    <a:pt x="246671" y="4"/>
                  </a:lnTo>
                  <a:cubicBezTo>
                    <a:pt x="239495" y="4"/>
                    <a:pt x="233688" y="5811"/>
                    <a:pt x="233688" y="12987"/>
                  </a:cubicBezTo>
                  <a:lnTo>
                    <a:pt x="233688" y="64918"/>
                  </a:lnTo>
                  <a:cubicBezTo>
                    <a:pt x="233688" y="72094"/>
                    <a:pt x="239495" y="77901"/>
                    <a:pt x="246671" y="77901"/>
                  </a:cubicBezTo>
                  <a:lnTo>
                    <a:pt x="363515" y="77901"/>
                  </a:lnTo>
                  <a:lnTo>
                    <a:pt x="363515" y="129832"/>
                  </a:lnTo>
                  <a:lnTo>
                    <a:pt x="207723" y="129832"/>
                  </a:lnTo>
                  <a:lnTo>
                    <a:pt x="207723" y="12988"/>
                  </a:lnTo>
                  <a:cubicBezTo>
                    <a:pt x="207723" y="7740"/>
                    <a:pt x="204566" y="2998"/>
                    <a:pt x="199711" y="995"/>
                  </a:cubicBezTo>
                  <a:cubicBezTo>
                    <a:pt x="194854" y="-1034"/>
                    <a:pt x="189276" y="107"/>
                    <a:pt x="185561" y="3810"/>
                  </a:cubicBezTo>
                  <a:lnTo>
                    <a:pt x="133630" y="55741"/>
                  </a:lnTo>
                  <a:cubicBezTo>
                    <a:pt x="131196" y="58175"/>
                    <a:pt x="129827" y="61471"/>
                    <a:pt x="129827" y="64921"/>
                  </a:cubicBezTo>
                  <a:lnTo>
                    <a:pt x="129827" y="129833"/>
                  </a:lnTo>
                  <a:lnTo>
                    <a:pt x="12983" y="129833"/>
                  </a:lnTo>
                  <a:cubicBezTo>
                    <a:pt x="5807" y="129833"/>
                    <a:pt x="0" y="135640"/>
                    <a:pt x="0" y="142816"/>
                  </a:cubicBezTo>
                  <a:lnTo>
                    <a:pt x="0" y="519313"/>
                  </a:lnTo>
                  <a:cubicBezTo>
                    <a:pt x="0" y="547953"/>
                    <a:pt x="23290" y="571244"/>
                    <a:pt x="51931" y="571244"/>
                  </a:cubicBezTo>
                  <a:lnTo>
                    <a:pt x="519307" y="571244"/>
                  </a:lnTo>
                  <a:cubicBezTo>
                    <a:pt x="547947" y="571244"/>
                    <a:pt x="571238" y="547954"/>
                    <a:pt x="571238" y="519313"/>
                  </a:cubicBezTo>
                  <a:lnTo>
                    <a:pt x="571238" y="142814"/>
                  </a:lnTo>
                  <a:cubicBezTo>
                    <a:pt x="571238" y="135638"/>
                    <a:pt x="565431" y="129831"/>
                    <a:pt x="558255" y="129831"/>
                  </a:cubicBezTo>
                  <a:close/>
                  <a:moveTo>
                    <a:pt x="394881" y="442306"/>
                  </a:moveTo>
                  <a:cubicBezTo>
                    <a:pt x="388146" y="437633"/>
                    <a:pt x="374543" y="429330"/>
                    <a:pt x="374418" y="429257"/>
                  </a:cubicBezTo>
                  <a:cubicBezTo>
                    <a:pt x="353675" y="417034"/>
                    <a:pt x="321422" y="402468"/>
                    <a:pt x="285619" y="402468"/>
                  </a:cubicBezTo>
                  <a:cubicBezTo>
                    <a:pt x="249816" y="402468"/>
                    <a:pt x="217561" y="417036"/>
                    <a:pt x="196844" y="429232"/>
                  </a:cubicBezTo>
                  <a:cubicBezTo>
                    <a:pt x="194992" y="430317"/>
                    <a:pt x="186196" y="437085"/>
                    <a:pt x="177673" y="443758"/>
                  </a:cubicBezTo>
                  <a:cubicBezTo>
                    <a:pt x="156016" y="418713"/>
                    <a:pt x="142809" y="386168"/>
                    <a:pt x="142809" y="350538"/>
                  </a:cubicBezTo>
                  <a:cubicBezTo>
                    <a:pt x="142809" y="271793"/>
                    <a:pt x="206885" y="207729"/>
                    <a:pt x="285618" y="207729"/>
                  </a:cubicBezTo>
                  <a:cubicBezTo>
                    <a:pt x="364350" y="207729"/>
                    <a:pt x="428426" y="271793"/>
                    <a:pt x="428426" y="350538"/>
                  </a:cubicBezTo>
                  <a:cubicBezTo>
                    <a:pt x="428428" y="385463"/>
                    <a:pt x="415779" y="417464"/>
                    <a:pt x="394881" y="442306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5" name="Forma libre 358">
              <a:extLst>
                <a:ext uri="{FF2B5EF4-FFF2-40B4-BE49-F238E27FC236}">
                  <a16:creationId xmlns:a16="http://schemas.microsoft.com/office/drawing/2014/main" id="{E53B9171-6DF0-4843-94FB-0D547B951A48}"/>
                </a:ext>
              </a:extLst>
            </p:cNvPr>
            <p:cNvSpPr/>
            <p:nvPr/>
          </p:nvSpPr>
          <p:spPr>
            <a:xfrm>
              <a:off x="5391721" y="4544977"/>
              <a:ext cx="129825" cy="129825"/>
            </a:xfrm>
            <a:custGeom>
              <a:avLst/>
              <a:gdLst>
                <a:gd name="connsiteX0" fmla="*/ 129826 w 129825"/>
                <a:gd name="connsiteY0" fmla="*/ 64913 h 129825"/>
                <a:gd name="connsiteX1" fmla="*/ 64913 w 129825"/>
                <a:gd name="connsiteY1" fmla="*/ 129826 h 129825"/>
                <a:gd name="connsiteX2" fmla="*/ 0 w 129825"/>
                <a:gd name="connsiteY2" fmla="*/ 64913 h 129825"/>
                <a:gd name="connsiteX3" fmla="*/ 64913 w 129825"/>
                <a:gd name="connsiteY3" fmla="*/ 0 h 129825"/>
                <a:gd name="connsiteX4" fmla="*/ 129826 w 129825"/>
                <a:gd name="connsiteY4" fmla="*/ 64913 h 129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825" h="129825">
                  <a:moveTo>
                    <a:pt x="129826" y="64913"/>
                  </a:moveTo>
                  <a:cubicBezTo>
                    <a:pt x="129826" y="100763"/>
                    <a:pt x="100763" y="129826"/>
                    <a:pt x="64913" y="129826"/>
                  </a:cubicBezTo>
                  <a:cubicBezTo>
                    <a:pt x="29063" y="129826"/>
                    <a:pt x="0" y="100763"/>
                    <a:pt x="0" y="64913"/>
                  </a:cubicBezTo>
                  <a:cubicBezTo>
                    <a:pt x="0" y="29062"/>
                    <a:pt x="29063" y="0"/>
                    <a:pt x="64913" y="0"/>
                  </a:cubicBezTo>
                  <a:cubicBezTo>
                    <a:pt x="100763" y="0"/>
                    <a:pt x="129826" y="29062"/>
                    <a:pt x="129826" y="64913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96" name="Forma libre 23">
            <a:extLst>
              <a:ext uri="{FF2B5EF4-FFF2-40B4-BE49-F238E27FC236}">
                <a16:creationId xmlns:a16="http://schemas.microsoft.com/office/drawing/2014/main" id="{79AB6D46-2BE4-D14F-8750-00F1E77DC396}"/>
              </a:ext>
            </a:extLst>
          </p:cNvPr>
          <p:cNvSpPr/>
          <p:nvPr/>
        </p:nvSpPr>
        <p:spPr>
          <a:xfrm>
            <a:off x="13274734" y="10406737"/>
            <a:ext cx="812735" cy="812213"/>
          </a:xfrm>
          <a:custGeom>
            <a:avLst/>
            <a:gdLst>
              <a:gd name="connsiteX0" fmla="*/ 800036 w 812734"/>
              <a:gd name="connsiteY0" fmla="*/ 397223 h 812212"/>
              <a:gd name="connsiteX1" fmla="*/ 734001 w 812734"/>
              <a:gd name="connsiteY1" fmla="*/ 397223 h 812212"/>
              <a:gd name="connsiteX2" fmla="*/ 734001 w 812734"/>
              <a:gd name="connsiteY2" fmla="*/ 251278 h 812212"/>
              <a:gd name="connsiteX3" fmla="*/ 717492 w 812734"/>
              <a:gd name="connsiteY3" fmla="*/ 234780 h 812212"/>
              <a:gd name="connsiteX4" fmla="*/ 576534 w 812734"/>
              <a:gd name="connsiteY4" fmla="*/ 234780 h 812212"/>
              <a:gd name="connsiteX5" fmla="*/ 560025 w 812734"/>
              <a:gd name="connsiteY5" fmla="*/ 251278 h 812212"/>
              <a:gd name="connsiteX6" fmla="*/ 560025 w 812734"/>
              <a:gd name="connsiteY6" fmla="*/ 397223 h 812212"/>
              <a:gd name="connsiteX7" fmla="*/ 497800 w 812734"/>
              <a:gd name="connsiteY7" fmla="*/ 397223 h 812212"/>
              <a:gd name="connsiteX8" fmla="*/ 497800 w 812734"/>
              <a:gd name="connsiteY8" fmla="*/ 131985 h 812212"/>
              <a:gd name="connsiteX9" fmla="*/ 481291 w 812734"/>
              <a:gd name="connsiteY9" fmla="*/ 115486 h 812212"/>
              <a:gd name="connsiteX10" fmla="*/ 340333 w 812734"/>
              <a:gd name="connsiteY10" fmla="*/ 115486 h 812212"/>
              <a:gd name="connsiteX11" fmla="*/ 323824 w 812734"/>
              <a:gd name="connsiteY11" fmla="*/ 131985 h 812212"/>
              <a:gd name="connsiteX12" fmla="*/ 323824 w 812734"/>
              <a:gd name="connsiteY12" fmla="*/ 397223 h 812212"/>
              <a:gd name="connsiteX13" fmla="*/ 260329 w 812734"/>
              <a:gd name="connsiteY13" fmla="*/ 397223 h 812212"/>
              <a:gd name="connsiteX14" fmla="*/ 260329 w 812734"/>
              <a:gd name="connsiteY14" fmla="*/ 16498 h 812212"/>
              <a:gd name="connsiteX15" fmla="*/ 243820 w 812734"/>
              <a:gd name="connsiteY15" fmla="*/ 0 h 812212"/>
              <a:gd name="connsiteX16" fmla="*/ 99052 w 812734"/>
              <a:gd name="connsiteY16" fmla="*/ 0 h 812212"/>
              <a:gd name="connsiteX17" fmla="*/ 82543 w 812734"/>
              <a:gd name="connsiteY17" fmla="*/ 16498 h 812212"/>
              <a:gd name="connsiteX18" fmla="*/ 82543 w 812734"/>
              <a:gd name="connsiteY18" fmla="*/ 397223 h 812212"/>
              <a:gd name="connsiteX19" fmla="*/ 16509 w 812734"/>
              <a:gd name="connsiteY19" fmla="*/ 397223 h 812212"/>
              <a:gd name="connsiteX20" fmla="*/ 0 w 812734"/>
              <a:gd name="connsiteY20" fmla="*/ 413721 h 812212"/>
              <a:gd name="connsiteX21" fmla="*/ 0 w 812734"/>
              <a:gd name="connsiteY21" fmla="*/ 805867 h 812212"/>
              <a:gd name="connsiteX22" fmla="*/ 16509 w 812734"/>
              <a:gd name="connsiteY22" fmla="*/ 822365 h 812212"/>
              <a:gd name="connsiteX23" fmla="*/ 800036 w 812734"/>
              <a:gd name="connsiteY23" fmla="*/ 822365 h 812212"/>
              <a:gd name="connsiteX24" fmla="*/ 816544 w 812734"/>
              <a:gd name="connsiteY24" fmla="*/ 805867 h 812212"/>
              <a:gd name="connsiteX25" fmla="*/ 816544 w 812734"/>
              <a:gd name="connsiteY25" fmla="*/ 413721 h 812212"/>
              <a:gd name="connsiteX26" fmla="*/ 800036 w 812734"/>
              <a:gd name="connsiteY26" fmla="*/ 397223 h 812212"/>
              <a:gd name="connsiteX27" fmla="*/ 215883 w 812734"/>
              <a:gd name="connsiteY27" fmla="*/ 659923 h 812212"/>
              <a:gd name="connsiteX28" fmla="*/ 199374 w 812734"/>
              <a:gd name="connsiteY28" fmla="*/ 676421 h 812212"/>
              <a:gd name="connsiteX29" fmla="*/ 99052 w 812734"/>
              <a:gd name="connsiteY29" fmla="*/ 676421 h 812212"/>
              <a:gd name="connsiteX30" fmla="*/ 82543 w 812734"/>
              <a:gd name="connsiteY30" fmla="*/ 659923 h 812212"/>
              <a:gd name="connsiteX31" fmla="*/ 82543 w 812734"/>
              <a:gd name="connsiteY31" fmla="*/ 560934 h 812212"/>
              <a:gd name="connsiteX32" fmla="*/ 99052 w 812734"/>
              <a:gd name="connsiteY32" fmla="*/ 544436 h 812212"/>
              <a:gd name="connsiteX33" fmla="*/ 198104 w 812734"/>
              <a:gd name="connsiteY33" fmla="*/ 544436 h 812212"/>
              <a:gd name="connsiteX34" fmla="*/ 214613 w 812734"/>
              <a:gd name="connsiteY34" fmla="*/ 560934 h 812212"/>
              <a:gd name="connsiteX35" fmla="*/ 214613 w 812734"/>
              <a:gd name="connsiteY35" fmla="*/ 659923 h 812212"/>
              <a:gd name="connsiteX36" fmla="*/ 388589 w 812734"/>
              <a:gd name="connsiteY36" fmla="*/ 659923 h 812212"/>
              <a:gd name="connsiteX37" fmla="*/ 372080 w 812734"/>
              <a:gd name="connsiteY37" fmla="*/ 676421 h 812212"/>
              <a:gd name="connsiteX38" fmla="*/ 273028 w 812734"/>
              <a:gd name="connsiteY38" fmla="*/ 676421 h 812212"/>
              <a:gd name="connsiteX39" fmla="*/ 256519 w 812734"/>
              <a:gd name="connsiteY39" fmla="*/ 659923 h 812212"/>
              <a:gd name="connsiteX40" fmla="*/ 256519 w 812734"/>
              <a:gd name="connsiteY40" fmla="*/ 560934 h 812212"/>
              <a:gd name="connsiteX41" fmla="*/ 273028 w 812734"/>
              <a:gd name="connsiteY41" fmla="*/ 544436 h 812212"/>
              <a:gd name="connsiteX42" fmla="*/ 372080 w 812734"/>
              <a:gd name="connsiteY42" fmla="*/ 544436 h 812212"/>
              <a:gd name="connsiteX43" fmla="*/ 388589 w 812734"/>
              <a:gd name="connsiteY43" fmla="*/ 560934 h 812212"/>
              <a:gd name="connsiteX44" fmla="*/ 388589 w 812734"/>
              <a:gd name="connsiteY44" fmla="*/ 659923 h 812212"/>
              <a:gd name="connsiteX45" fmla="*/ 561295 w 812734"/>
              <a:gd name="connsiteY45" fmla="*/ 659923 h 812212"/>
              <a:gd name="connsiteX46" fmla="*/ 544786 w 812734"/>
              <a:gd name="connsiteY46" fmla="*/ 676421 h 812212"/>
              <a:gd name="connsiteX47" fmla="*/ 444464 w 812734"/>
              <a:gd name="connsiteY47" fmla="*/ 676421 h 812212"/>
              <a:gd name="connsiteX48" fmla="*/ 427956 w 812734"/>
              <a:gd name="connsiteY48" fmla="*/ 659923 h 812212"/>
              <a:gd name="connsiteX49" fmla="*/ 427956 w 812734"/>
              <a:gd name="connsiteY49" fmla="*/ 560934 h 812212"/>
              <a:gd name="connsiteX50" fmla="*/ 444464 w 812734"/>
              <a:gd name="connsiteY50" fmla="*/ 544436 h 812212"/>
              <a:gd name="connsiteX51" fmla="*/ 544786 w 812734"/>
              <a:gd name="connsiteY51" fmla="*/ 544436 h 812212"/>
              <a:gd name="connsiteX52" fmla="*/ 561295 w 812734"/>
              <a:gd name="connsiteY52" fmla="*/ 560934 h 812212"/>
              <a:gd name="connsiteX53" fmla="*/ 561295 w 812734"/>
              <a:gd name="connsiteY53" fmla="*/ 659923 h 812212"/>
              <a:gd name="connsiteX54" fmla="*/ 734001 w 812734"/>
              <a:gd name="connsiteY54" fmla="*/ 659923 h 812212"/>
              <a:gd name="connsiteX55" fmla="*/ 717492 w 812734"/>
              <a:gd name="connsiteY55" fmla="*/ 676421 h 812212"/>
              <a:gd name="connsiteX56" fmla="*/ 618440 w 812734"/>
              <a:gd name="connsiteY56" fmla="*/ 676421 h 812212"/>
              <a:gd name="connsiteX57" fmla="*/ 601932 w 812734"/>
              <a:gd name="connsiteY57" fmla="*/ 659923 h 812212"/>
              <a:gd name="connsiteX58" fmla="*/ 601932 w 812734"/>
              <a:gd name="connsiteY58" fmla="*/ 560934 h 812212"/>
              <a:gd name="connsiteX59" fmla="*/ 618440 w 812734"/>
              <a:gd name="connsiteY59" fmla="*/ 544436 h 812212"/>
              <a:gd name="connsiteX60" fmla="*/ 717492 w 812734"/>
              <a:gd name="connsiteY60" fmla="*/ 544436 h 812212"/>
              <a:gd name="connsiteX61" fmla="*/ 734001 w 812734"/>
              <a:gd name="connsiteY61" fmla="*/ 560934 h 812212"/>
              <a:gd name="connsiteX62" fmla="*/ 734001 w 812734"/>
              <a:gd name="connsiteY62" fmla="*/ 659923 h 8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812734" h="812212">
                <a:moveTo>
                  <a:pt x="800036" y="397223"/>
                </a:moveTo>
                <a:lnTo>
                  <a:pt x="734001" y="397223"/>
                </a:lnTo>
                <a:lnTo>
                  <a:pt x="734001" y="251278"/>
                </a:lnTo>
                <a:cubicBezTo>
                  <a:pt x="734001" y="242394"/>
                  <a:pt x="726382" y="234780"/>
                  <a:pt x="717492" y="234780"/>
                </a:cubicBezTo>
                <a:lnTo>
                  <a:pt x="576534" y="234780"/>
                </a:lnTo>
                <a:cubicBezTo>
                  <a:pt x="567644" y="234780"/>
                  <a:pt x="560025" y="242394"/>
                  <a:pt x="560025" y="251278"/>
                </a:cubicBezTo>
                <a:lnTo>
                  <a:pt x="560025" y="397223"/>
                </a:lnTo>
                <a:lnTo>
                  <a:pt x="497800" y="397223"/>
                </a:lnTo>
                <a:lnTo>
                  <a:pt x="497800" y="131985"/>
                </a:lnTo>
                <a:cubicBezTo>
                  <a:pt x="497800" y="121832"/>
                  <a:pt x="490181" y="115486"/>
                  <a:pt x="481291" y="115486"/>
                </a:cubicBezTo>
                <a:lnTo>
                  <a:pt x="340333" y="115486"/>
                </a:lnTo>
                <a:cubicBezTo>
                  <a:pt x="330173" y="115486"/>
                  <a:pt x="323824" y="123101"/>
                  <a:pt x="323824" y="131985"/>
                </a:cubicBezTo>
                <a:lnTo>
                  <a:pt x="323824" y="397223"/>
                </a:lnTo>
                <a:lnTo>
                  <a:pt x="260329" y="397223"/>
                </a:lnTo>
                <a:lnTo>
                  <a:pt x="260329" y="16498"/>
                </a:lnTo>
                <a:cubicBezTo>
                  <a:pt x="260329" y="6345"/>
                  <a:pt x="252710" y="0"/>
                  <a:pt x="243820" y="0"/>
                </a:cubicBezTo>
                <a:lnTo>
                  <a:pt x="99052" y="0"/>
                </a:lnTo>
                <a:cubicBezTo>
                  <a:pt x="88893" y="0"/>
                  <a:pt x="82543" y="7614"/>
                  <a:pt x="82543" y="16498"/>
                </a:cubicBezTo>
                <a:lnTo>
                  <a:pt x="82543" y="397223"/>
                </a:lnTo>
                <a:lnTo>
                  <a:pt x="16509" y="397223"/>
                </a:lnTo>
                <a:cubicBezTo>
                  <a:pt x="7619" y="397223"/>
                  <a:pt x="0" y="404837"/>
                  <a:pt x="0" y="413721"/>
                </a:cubicBezTo>
                <a:lnTo>
                  <a:pt x="0" y="805867"/>
                </a:lnTo>
                <a:cubicBezTo>
                  <a:pt x="0" y="816020"/>
                  <a:pt x="7619" y="822365"/>
                  <a:pt x="16509" y="822365"/>
                </a:cubicBezTo>
                <a:lnTo>
                  <a:pt x="800036" y="822365"/>
                </a:lnTo>
                <a:cubicBezTo>
                  <a:pt x="810195" y="822365"/>
                  <a:pt x="816544" y="814751"/>
                  <a:pt x="816544" y="805867"/>
                </a:cubicBezTo>
                <a:lnTo>
                  <a:pt x="816544" y="413721"/>
                </a:lnTo>
                <a:cubicBezTo>
                  <a:pt x="816544" y="404837"/>
                  <a:pt x="808925" y="397223"/>
                  <a:pt x="800036" y="397223"/>
                </a:cubicBezTo>
                <a:close/>
                <a:moveTo>
                  <a:pt x="215883" y="659923"/>
                </a:moveTo>
                <a:cubicBezTo>
                  <a:pt x="215883" y="670075"/>
                  <a:pt x="208263" y="676421"/>
                  <a:pt x="199374" y="676421"/>
                </a:cubicBezTo>
                <a:lnTo>
                  <a:pt x="99052" y="676421"/>
                </a:lnTo>
                <a:cubicBezTo>
                  <a:pt x="88893" y="676421"/>
                  <a:pt x="82543" y="668806"/>
                  <a:pt x="82543" y="659923"/>
                </a:cubicBezTo>
                <a:lnTo>
                  <a:pt x="82543" y="560934"/>
                </a:lnTo>
                <a:cubicBezTo>
                  <a:pt x="82543" y="550782"/>
                  <a:pt x="90163" y="544436"/>
                  <a:pt x="99052" y="544436"/>
                </a:cubicBezTo>
                <a:lnTo>
                  <a:pt x="198104" y="544436"/>
                </a:lnTo>
                <a:cubicBezTo>
                  <a:pt x="206993" y="544436"/>
                  <a:pt x="214613" y="552051"/>
                  <a:pt x="214613" y="560934"/>
                </a:cubicBezTo>
                <a:lnTo>
                  <a:pt x="214613" y="659923"/>
                </a:lnTo>
                <a:close/>
                <a:moveTo>
                  <a:pt x="388589" y="659923"/>
                </a:moveTo>
                <a:cubicBezTo>
                  <a:pt x="388589" y="670075"/>
                  <a:pt x="380969" y="676421"/>
                  <a:pt x="372080" y="676421"/>
                </a:cubicBezTo>
                <a:lnTo>
                  <a:pt x="273028" y="676421"/>
                </a:lnTo>
                <a:cubicBezTo>
                  <a:pt x="262869" y="676421"/>
                  <a:pt x="256519" y="668806"/>
                  <a:pt x="256519" y="659923"/>
                </a:cubicBezTo>
                <a:lnTo>
                  <a:pt x="256519" y="560934"/>
                </a:lnTo>
                <a:cubicBezTo>
                  <a:pt x="256519" y="550782"/>
                  <a:pt x="264139" y="544436"/>
                  <a:pt x="273028" y="544436"/>
                </a:cubicBezTo>
                <a:lnTo>
                  <a:pt x="372080" y="544436"/>
                </a:lnTo>
                <a:cubicBezTo>
                  <a:pt x="382239" y="544436"/>
                  <a:pt x="388589" y="552051"/>
                  <a:pt x="388589" y="560934"/>
                </a:cubicBezTo>
                <a:lnTo>
                  <a:pt x="388589" y="659923"/>
                </a:lnTo>
                <a:close/>
                <a:moveTo>
                  <a:pt x="561295" y="659923"/>
                </a:moveTo>
                <a:cubicBezTo>
                  <a:pt x="561295" y="670075"/>
                  <a:pt x="553676" y="676421"/>
                  <a:pt x="544786" y="676421"/>
                </a:cubicBezTo>
                <a:lnTo>
                  <a:pt x="444464" y="676421"/>
                </a:lnTo>
                <a:cubicBezTo>
                  <a:pt x="435575" y="676421"/>
                  <a:pt x="427956" y="668806"/>
                  <a:pt x="427956" y="659923"/>
                </a:cubicBezTo>
                <a:lnTo>
                  <a:pt x="427956" y="560934"/>
                </a:lnTo>
                <a:cubicBezTo>
                  <a:pt x="427956" y="550782"/>
                  <a:pt x="435575" y="544436"/>
                  <a:pt x="444464" y="544436"/>
                </a:cubicBezTo>
                <a:lnTo>
                  <a:pt x="544786" y="544436"/>
                </a:lnTo>
                <a:cubicBezTo>
                  <a:pt x="553676" y="544436"/>
                  <a:pt x="561295" y="552051"/>
                  <a:pt x="561295" y="560934"/>
                </a:cubicBezTo>
                <a:lnTo>
                  <a:pt x="561295" y="659923"/>
                </a:lnTo>
                <a:close/>
                <a:moveTo>
                  <a:pt x="734001" y="659923"/>
                </a:moveTo>
                <a:cubicBezTo>
                  <a:pt x="734001" y="670075"/>
                  <a:pt x="726382" y="676421"/>
                  <a:pt x="717492" y="676421"/>
                </a:cubicBezTo>
                <a:lnTo>
                  <a:pt x="618440" y="676421"/>
                </a:lnTo>
                <a:cubicBezTo>
                  <a:pt x="608281" y="676421"/>
                  <a:pt x="601932" y="668806"/>
                  <a:pt x="601932" y="659923"/>
                </a:cubicBezTo>
                <a:lnTo>
                  <a:pt x="601932" y="560934"/>
                </a:lnTo>
                <a:cubicBezTo>
                  <a:pt x="601932" y="550782"/>
                  <a:pt x="609551" y="544436"/>
                  <a:pt x="618440" y="544436"/>
                </a:cubicBezTo>
                <a:lnTo>
                  <a:pt x="717492" y="544436"/>
                </a:lnTo>
                <a:cubicBezTo>
                  <a:pt x="727652" y="544436"/>
                  <a:pt x="734001" y="552051"/>
                  <a:pt x="734001" y="560934"/>
                </a:cubicBezTo>
                <a:lnTo>
                  <a:pt x="734001" y="659923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0270" y="1046901"/>
            <a:ext cx="12417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Summary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D97C630-434A-7E4B-B1EA-B06BE7650D59}"/>
              </a:ext>
            </a:extLst>
          </p:cNvPr>
          <p:cNvSpPr txBox="1"/>
          <p:nvPr/>
        </p:nvSpPr>
        <p:spPr>
          <a:xfrm>
            <a:off x="7002942" y="5925511"/>
            <a:ext cx="526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7A3721-CC5A-A94C-88BA-BBE8E2279176}"/>
              </a:ext>
            </a:extLst>
          </p:cNvPr>
          <p:cNvSpPr/>
          <p:nvPr/>
        </p:nvSpPr>
        <p:spPr>
          <a:xfrm rot="16200000">
            <a:off x="3719625" y="4702817"/>
            <a:ext cx="2438917" cy="24389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5365440B-31E0-A648-B0B8-7111B6E663BE}"/>
              </a:ext>
            </a:extLst>
          </p:cNvPr>
          <p:cNvSpPr/>
          <p:nvPr/>
        </p:nvSpPr>
        <p:spPr>
          <a:xfrm>
            <a:off x="5750030" y="5488401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C27E7EFF-5F0B-4D4D-BC26-DEF7D63D4AF9}"/>
              </a:ext>
            </a:extLst>
          </p:cNvPr>
          <p:cNvSpPr/>
          <p:nvPr/>
        </p:nvSpPr>
        <p:spPr>
          <a:xfrm>
            <a:off x="5750030" y="5065606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1FEBCE01-52C0-8245-B545-F744D8B517F5}"/>
              </a:ext>
            </a:extLst>
          </p:cNvPr>
          <p:cNvSpPr/>
          <p:nvPr/>
        </p:nvSpPr>
        <p:spPr>
          <a:xfrm>
            <a:off x="3330700" y="6498412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2C02F4FF-533C-224E-9C3C-817482AEDACA}"/>
              </a:ext>
            </a:extLst>
          </p:cNvPr>
          <p:cNvSpPr/>
          <p:nvPr/>
        </p:nvSpPr>
        <p:spPr>
          <a:xfrm>
            <a:off x="3330700" y="6075617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B562BD9-2725-D14F-8E79-B5DCC6113D48}"/>
              </a:ext>
            </a:extLst>
          </p:cNvPr>
          <p:cNvSpPr/>
          <p:nvPr/>
        </p:nvSpPr>
        <p:spPr>
          <a:xfrm rot="16200000">
            <a:off x="3719625" y="7416090"/>
            <a:ext cx="2438917" cy="2438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EE631A20-373B-844D-AF16-970D926ECB2C}"/>
              </a:ext>
            </a:extLst>
          </p:cNvPr>
          <p:cNvSpPr/>
          <p:nvPr/>
        </p:nvSpPr>
        <p:spPr>
          <a:xfrm>
            <a:off x="5750030" y="8201674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BE42BA0-15AC-BB44-AA2D-290EAC056D67}"/>
              </a:ext>
            </a:extLst>
          </p:cNvPr>
          <p:cNvSpPr/>
          <p:nvPr/>
        </p:nvSpPr>
        <p:spPr>
          <a:xfrm>
            <a:off x="5750030" y="7778879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C98D9884-5F18-BF42-8A93-E9DFA84CB4EB}"/>
              </a:ext>
            </a:extLst>
          </p:cNvPr>
          <p:cNvSpPr/>
          <p:nvPr/>
        </p:nvSpPr>
        <p:spPr>
          <a:xfrm>
            <a:off x="3330700" y="9211685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8F0E945D-A05C-8244-910D-1C15A538D53C}"/>
              </a:ext>
            </a:extLst>
          </p:cNvPr>
          <p:cNvSpPr/>
          <p:nvPr/>
        </p:nvSpPr>
        <p:spPr>
          <a:xfrm>
            <a:off x="3330700" y="8788890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8AEEEFB-0C80-0140-B9C8-81DFB419ABF7}"/>
              </a:ext>
            </a:extLst>
          </p:cNvPr>
          <p:cNvSpPr/>
          <p:nvPr/>
        </p:nvSpPr>
        <p:spPr>
          <a:xfrm rot="16200000">
            <a:off x="3719625" y="10127586"/>
            <a:ext cx="2438917" cy="24389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5BA11C95-1489-8C47-980A-8C5F500E300F}"/>
              </a:ext>
            </a:extLst>
          </p:cNvPr>
          <p:cNvSpPr/>
          <p:nvPr/>
        </p:nvSpPr>
        <p:spPr>
          <a:xfrm>
            <a:off x="5750030" y="10913170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3B584C18-EC47-6B48-A28F-A465217451E7}"/>
              </a:ext>
            </a:extLst>
          </p:cNvPr>
          <p:cNvSpPr/>
          <p:nvPr/>
        </p:nvSpPr>
        <p:spPr>
          <a:xfrm>
            <a:off x="5750030" y="10490375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6739B61B-714F-644B-9672-C209E362D122}"/>
              </a:ext>
            </a:extLst>
          </p:cNvPr>
          <p:cNvSpPr/>
          <p:nvPr/>
        </p:nvSpPr>
        <p:spPr>
          <a:xfrm>
            <a:off x="3330700" y="11923181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2DBAEFEA-2DD4-B641-AE9C-B9EFADE225F5}"/>
              </a:ext>
            </a:extLst>
          </p:cNvPr>
          <p:cNvSpPr/>
          <p:nvPr/>
        </p:nvSpPr>
        <p:spPr>
          <a:xfrm>
            <a:off x="3330700" y="11500386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F6D07A5-4FDA-644D-93B1-E5E59E5F3B18}"/>
              </a:ext>
            </a:extLst>
          </p:cNvPr>
          <p:cNvSpPr txBox="1"/>
          <p:nvPr/>
        </p:nvSpPr>
        <p:spPr>
          <a:xfrm>
            <a:off x="7002942" y="8668711"/>
            <a:ext cx="526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B8BDC47-12FB-2F40-8165-C5CD0E78BFD8}"/>
              </a:ext>
            </a:extLst>
          </p:cNvPr>
          <p:cNvSpPr txBox="1"/>
          <p:nvPr/>
        </p:nvSpPr>
        <p:spPr>
          <a:xfrm>
            <a:off x="7002942" y="11411911"/>
            <a:ext cx="526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5523488-812E-D140-A710-FFE1C2AFDF85}"/>
              </a:ext>
            </a:extLst>
          </p:cNvPr>
          <p:cNvSpPr/>
          <p:nvPr/>
        </p:nvSpPr>
        <p:spPr>
          <a:xfrm>
            <a:off x="7002942" y="5334967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F63601F-F68C-BC47-8B6F-C1F1DCA24023}"/>
              </a:ext>
            </a:extLst>
          </p:cNvPr>
          <p:cNvSpPr/>
          <p:nvPr/>
        </p:nvSpPr>
        <p:spPr>
          <a:xfrm>
            <a:off x="7002942" y="8115550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Solution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BAAA125-B554-BB42-A10D-E29359BCDABC}"/>
              </a:ext>
            </a:extLst>
          </p:cNvPr>
          <p:cNvSpPr/>
          <p:nvPr/>
        </p:nvSpPr>
        <p:spPr>
          <a:xfrm>
            <a:off x="7002942" y="10797194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Market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6F0E0D4-B8BB-4F41-B3AD-F36544B03E43}"/>
              </a:ext>
            </a:extLst>
          </p:cNvPr>
          <p:cNvSpPr txBox="1"/>
          <p:nvPr/>
        </p:nvSpPr>
        <p:spPr>
          <a:xfrm>
            <a:off x="16424032" y="5925511"/>
            <a:ext cx="5078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0CA1E23-EA51-BA49-9D0A-026B1629352F}"/>
              </a:ext>
            </a:extLst>
          </p:cNvPr>
          <p:cNvSpPr/>
          <p:nvPr/>
        </p:nvSpPr>
        <p:spPr>
          <a:xfrm rot="16200000">
            <a:off x="13140715" y="4702817"/>
            <a:ext cx="2438917" cy="24389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E1B4320D-2506-3E41-BA05-AFF4C38C4FA5}"/>
              </a:ext>
            </a:extLst>
          </p:cNvPr>
          <p:cNvSpPr/>
          <p:nvPr/>
        </p:nvSpPr>
        <p:spPr>
          <a:xfrm>
            <a:off x="15171120" y="5488401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6D19BE97-6BC5-6144-B65F-5FF591D38F00}"/>
              </a:ext>
            </a:extLst>
          </p:cNvPr>
          <p:cNvSpPr/>
          <p:nvPr/>
        </p:nvSpPr>
        <p:spPr>
          <a:xfrm>
            <a:off x="15171120" y="5065606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FD6DDC22-F934-564B-A82D-76E39A30C63E}"/>
              </a:ext>
            </a:extLst>
          </p:cNvPr>
          <p:cNvSpPr/>
          <p:nvPr/>
        </p:nvSpPr>
        <p:spPr>
          <a:xfrm>
            <a:off x="12751790" y="6498412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39B4758-883B-2F4F-812A-16740026BBEB}"/>
              </a:ext>
            </a:extLst>
          </p:cNvPr>
          <p:cNvSpPr/>
          <p:nvPr/>
        </p:nvSpPr>
        <p:spPr>
          <a:xfrm>
            <a:off x="12751790" y="6075617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F87F3E1-1147-1E4C-B406-1346DBE0CDA6}"/>
              </a:ext>
            </a:extLst>
          </p:cNvPr>
          <p:cNvSpPr/>
          <p:nvPr/>
        </p:nvSpPr>
        <p:spPr>
          <a:xfrm rot="16200000">
            <a:off x="13140715" y="7416090"/>
            <a:ext cx="2438917" cy="24389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034EBF0A-91C9-9F4E-BDCC-18FA08D9D213}"/>
              </a:ext>
            </a:extLst>
          </p:cNvPr>
          <p:cNvSpPr/>
          <p:nvPr/>
        </p:nvSpPr>
        <p:spPr>
          <a:xfrm>
            <a:off x="15171120" y="8201674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2CCC2EB3-D7D1-AD47-9BEB-98A2E1F0A984}"/>
              </a:ext>
            </a:extLst>
          </p:cNvPr>
          <p:cNvSpPr/>
          <p:nvPr/>
        </p:nvSpPr>
        <p:spPr>
          <a:xfrm>
            <a:off x="15171120" y="7778879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DB10E9E2-6BD5-3C46-A41B-21528E96DEC1}"/>
              </a:ext>
            </a:extLst>
          </p:cNvPr>
          <p:cNvSpPr/>
          <p:nvPr/>
        </p:nvSpPr>
        <p:spPr>
          <a:xfrm>
            <a:off x="12751790" y="9211685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FC6A8DA3-6E22-4C42-928F-C6A82B7FCEA9}"/>
              </a:ext>
            </a:extLst>
          </p:cNvPr>
          <p:cNvSpPr/>
          <p:nvPr/>
        </p:nvSpPr>
        <p:spPr>
          <a:xfrm>
            <a:off x="12751790" y="8788890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543D2B-7F8E-FB4E-9918-29F51DF11829}"/>
              </a:ext>
            </a:extLst>
          </p:cNvPr>
          <p:cNvSpPr/>
          <p:nvPr/>
        </p:nvSpPr>
        <p:spPr>
          <a:xfrm rot="16200000">
            <a:off x="13140715" y="10127586"/>
            <a:ext cx="2438917" cy="24389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40DA40AE-4836-E34E-831C-6033B5B70FE6}"/>
              </a:ext>
            </a:extLst>
          </p:cNvPr>
          <p:cNvSpPr/>
          <p:nvPr/>
        </p:nvSpPr>
        <p:spPr>
          <a:xfrm>
            <a:off x="15171120" y="10913170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901FFDFD-AFEF-594F-92F1-B959DEE1FC83}"/>
              </a:ext>
            </a:extLst>
          </p:cNvPr>
          <p:cNvSpPr/>
          <p:nvPr/>
        </p:nvSpPr>
        <p:spPr>
          <a:xfrm>
            <a:off x="15171120" y="10490375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54C8DF44-0885-134F-8720-38AEC1F78560}"/>
              </a:ext>
            </a:extLst>
          </p:cNvPr>
          <p:cNvSpPr/>
          <p:nvPr/>
        </p:nvSpPr>
        <p:spPr>
          <a:xfrm>
            <a:off x="12751790" y="11923181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8F9BE54B-FB79-104B-A36D-3192F08A2ADF}"/>
              </a:ext>
            </a:extLst>
          </p:cNvPr>
          <p:cNvSpPr/>
          <p:nvPr/>
        </p:nvSpPr>
        <p:spPr>
          <a:xfrm>
            <a:off x="12751790" y="11500386"/>
            <a:ext cx="817024" cy="29856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5C426A1-0926-0B4E-B464-2C8F66C7BD03}"/>
              </a:ext>
            </a:extLst>
          </p:cNvPr>
          <p:cNvSpPr txBox="1"/>
          <p:nvPr/>
        </p:nvSpPr>
        <p:spPr>
          <a:xfrm>
            <a:off x="16424032" y="8668711"/>
            <a:ext cx="5078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C8C0B1A-480E-964E-BEF2-36719F4023B2}"/>
              </a:ext>
            </a:extLst>
          </p:cNvPr>
          <p:cNvSpPr txBox="1"/>
          <p:nvPr/>
        </p:nvSpPr>
        <p:spPr>
          <a:xfrm>
            <a:off x="16424032" y="11411911"/>
            <a:ext cx="5078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903DD23-6A2D-7F4C-8146-0EAC15F1FB71}"/>
              </a:ext>
            </a:extLst>
          </p:cNvPr>
          <p:cNvSpPr/>
          <p:nvPr/>
        </p:nvSpPr>
        <p:spPr>
          <a:xfrm>
            <a:off x="16424032" y="5334967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Mission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D060760-4ED1-5B47-B5A5-1D4E64468ECC}"/>
              </a:ext>
            </a:extLst>
          </p:cNvPr>
          <p:cNvSpPr/>
          <p:nvPr/>
        </p:nvSpPr>
        <p:spPr>
          <a:xfrm>
            <a:off x="16424032" y="8115550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3915104-161E-FB4A-9BEF-301E8F5A876F}"/>
              </a:ext>
            </a:extLst>
          </p:cNvPr>
          <p:cNvSpPr/>
          <p:nvPr/>
        </p:nvSpPr>
        <p:spPr>
          <a:xfrm>
            <a:off x="16424032" y="10797194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Company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7" name="Forma libre 178">
            <a:extLst>
              <a:ext uri="{FF2B5EF4-FFF2-40B4-BE49-F238E27FC236}">
                <a16:creationId xmlns:a16="http://schemas.microsoft.com/office/drawing/2014/main" id="{EB3E8898-11D9-1B47-9FF5-F7032BFF6D51}"/>
              </a:ext>
            </a:extLst>
          </p:cNvPr>
          <p:cNvSpPr/>
          <p:nvPr/>
        </p:nvSpPr>
        <p:spPr>
          <a:xfrm>
            <a:off x="4657388" y="5531407"/>
            <a:ext cx="60009" cy="120016"/>
          </a:xfrm>
          <a:custGeom>
            <a:avLst/>
            <a:gdLst>
              <a:gd name="connsiteX0" fmla="*/ 12983 w 25966"/>
              <a:gd name="connsiteY0" fmla="*/ 51931 h 51931"/>
              <a:gd name="connsiteX1" fmla="*/ 25966 w 25966"/>
              <a:gd name="connsiteY1" fmla="*/ 38948 h 51931"/>
              <a:gd name="connsiteX2" fmla="*/ 25966 w 25966"/>
              <a:gd name="connsiteY2" fmla="*/ 12983 h 51931"/>
              <a:gd name="connsiteX3" fmla="*/ 12983 w 25966"/>
              <a:gd name="connsiteY3" fmla="*/ 0 h 51931"/>
              <a:gd name="connsiteX4" fmla="*/ 0 w 25966"/>
              <a:gd name="connsiteY4" fmla="*/ 12983 h 51931"/>
              <a:gd name="connsiteX5" fmla="*/ 0 w 25966"/>
              <a:gd name="connsiteY5" fmla="*/ 38948 h 51931"/>
              <a:gd name="connsiteX6" fmla="*/ 12983 w 25966"/>
              <a:gd name="connsiteY6" fmla="*/ 51931 h 51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66" h="51931">
                <a:moveTo>
                  <a:pt x="12983" y="51931"/>
                </a:moveTo>
                <a:cubicBezTo>
                  <a:pt x="20159" y="51931"/>
                  <a:pt x="25966" y="46124"/>
                  <a:pt x="25966" y="38948"/>
                </a:cubicBezTo>
                <a:lnTo>
                  <a:pt x="25966" y="12983"/>
                </a:lnTo>
                <a:cubicBezTo>
                  <a:pt x="25966" y="5807"/>
                  <a:pt x="20159" y="0"/>
                  <a:pt x="12983" y="0"/>
                </a:cubicBezTo>
                <a:cubicBezTo>
                  <a:pt x="5807" y="0"/>
                  <a:pt x="0" y="5807"/>
                  <a:pt x="0" y="12983"/>
                </a:cubicBezTo>
                <a:lnTo>
                  <a:pt x="0" y="38948"/>
                </a:lnTo>
                <a:cubicBezTo>
                  <a:pt x="1" y="46124"/>
                  <a:pt x="5807" y="51931"/>
                  <a:pt x="12983" y="51931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58" name="Forma libre 179">
            <a:extLst>
              <a:ext uri="{FF2B5EF4-FFF2-40B4-BE49-F238E27FC236}">
                <a16:creationId xmlns:a16="http://schemas.microsoft.com/office/drawing/2014/main" id="{58923301-2214-734F-BDF3-7A07D4549F34}"/>
              </a:ext>
            </a:extLst>
          </p:cNvPr>
          <p:cNvSpPr/>
          <p:nvPr/>
        </p:nvSpPr>
        <p:spPr>
          <a:xfrm>
            <a:off x="4537374" y="5651421"/>
            <a:ext cx="120016" cy="60009"/>
          </a:xfrm>
          <a:custGeom>
            <a:avLst/>
            <a:gdLst>
              <a:gd name="connsiteX0" fmla="*/ 12983 w 51931"/>
              <a:gd name="connsiteY0" fmla="*/ 25966 h 25966"/>
              <a:gd name="connsiteX1" fmla="*/ 38948 w 51931"/>
              <a:gd name="connsiteY1" fmla="*/ 25966 h 25966"/>
              <a:gd name="connsiteX2" fmla="*/ 51931 w 51931"/>
              <a:gd name="connsiteY2" fmla="*/ 12983 h 25966"/>
              <a:gd name="connsiteX3" fmla="*/ 38948 w 51931"/>
              <a:gd name="connsiteY3" fmla="*/ 0 h 25966"/>
              <a:gd name="connsiteX4" fmla="*/ 12983 w 51931"/>
              <a:gd name="connsiteY4" fmla="*/ 0 h 25966"/>
              <a:gd name="connsiteX5" fmla="*/ 0 w 51931"/>
              <a:gd name="connsiteY5" fmla="*/ 12983 h 25966"/>
              <a:gd name="connsiteX6" fmla="*/ 12983 w 51931"/>
              <a:gd name="connsiteY6" fmla="*/ 25966 h 2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31" h="25966">
                <a:moveTo>
                  <a:pt x="12983" y="25966"/>
                </a:moveTo>
                <a:lnTo>
                  <a:pt x="38948" y="25966"/>
                </a:lnTo>
                <a:cubicBezTo>
                  <a:pt x="46124" y="25966"/>
                  <a:pt x="51931" y="20159"/>
                  <a:pt x="51931" y="12983"/>
                </a:cubicBezTo>
                <a:cubicBezTo>
                  <a:pt x="51931" y="5807"/>
                  <a:pt x="46124" y="0"/>
                  <a:pt x="38948" y="0"/>
                </a:cubicBezTo>
                <a:lnTo>
                  <a:pt x="12983" y="0"/>
                </a:lnTo>
                <a:cubicBezTo>
                  <a:pt x="5807" y="0"/>
                  <a:pt x="0" y="5807"/>
                  <a:pt x="0" y="12983"/>
                </a:cubicBezTo>
                <a:cubicBezTo>
                  <a:pt x="0" y="20159"/>
                  <a:pt x="5807" y="25966"/>
                  <a:pt x="12983" y="25966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59" name="Forma libre 180">
            <a:extLst>
              <a:ext uri="{FF2B5EF4-FFF2-40B4-BE49-F238E27FC236}">
                <a16:creationId xmlns:a16="http://schemas.microsoft.com/office/drawing/2014/main" id="{CDECABA5-737E-0241-B5C1-76C327779F5D}"/>
              </a:ext>
            </a:extLst>
          </p:cNvPr>
          <p:cNvSpPr/>
          <p:nvPr/>
        </p:nvSpPr>
        <p:spPr>
          <a:xfrm>
            <a:off x="4897421" y="5951460"/>
            <a:ext cx="60009" cy="120016"/>
          </a:xfrm>
          <a:custGeom>
            <a:avLst/>
            <a:gdLst>
              <a:gd name="connsiteX0" fmla="*/ 12983 w 25966"/>
              <a:gd name="connsiteY0" fmla="*/ 0 h 51931"/>
              <a:gd name="connsiteX1" fmla="*/ 0 w 25966"/>
              <a:gd name="connsiteY1" fmla="*/ 12983 h 51931"/>
              <a:gd name="connsiteX2" fmla="*/ 0 w 25966"/>
              <a:gd name="connsiteY2" fmla="*/ 38948 h 51931"/>
              <a:gd name="connsiteX3" fmla="*/ 12983 w 25966"/>
              <a:gd name="connsiteY3" fmla="*/ 51931 h 51931"/>
              <a:gd name="connsiteX4" fmla="*/ 25966 w 25966"/>
              <a:gd name="connsiteY4" fmla="*/ 38948 h 51931"/>
              <a:gd name="connsiteX5" fmla="*/ 25966 w 25966"/>
              <a:gd name="connsiteY5" fmla="*/ 12983 h 51931"/>
              <a:gd name="connsiteX6" fmla="*/ 12983 w 25966"/>
              <a:gd name="connsiteY6" fmla="*/ 0 h 51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66" h="51931">
                <a:moveTo>
                  <a:pt x="12983" y="0"/>
                </a:moveTo>
                <a:cubicBezTo>
                  <a:pt x="5807" y="0"/>
                  <a:pt x="0" y="5807"/>
                  <a:pt x="0" y="12983"/>
                </a:cubicBezTo>
                <a:lnTo>
                  <a:pt x="0" y="38948"/>
                </a:lnTo>
                <a:cubicBezTo>
                  <a:pt x="0" y="46124"/>
                  <a:pt x="5807" y="51931"/>
                  <a:pt x="12983" y="51931"/>
                </a:cubicBezTo>
                <a:cubicBezTo>
                  <a:pt x="20159" y="51931"/>
                  <a:pt x="25966" y="46124"/>
                  <a:pt x="25966" y="38948"/>
                </a:cubicBezTo>
                <a:lnTo>
                  <a:pt x="25966" y="12983"/>
                </a:lnTo>
                <a:cubicBezTo>
                  <a:pt x="25965" y="5807"/>
                  <a:pt x="20158" y="0"/>
                  <a:pt x="12983" y="0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0" name="Forma libre 181">
            <a:extLst>
              <a:ext uri="{FF2B5EF4-FFF2-40B4-BE49-F238E27FC236}">
                <a16:creationId xmlns:a16="http://schemas.microsoft.com/office/drawing/2014/main" id="{A7A34B48-2224-FF4A-B112-B9CA31469DAB}"/>
              </a:ext>
            </a:extLst>
          </p:cNvPr>
          <p:cNvSpPr/>
          <p:nvPr/>
        </p:nvSpPr>
        <p:spPr>
          <a:xfrm>
            <a:off x="4957428" y="5891454"/>
            <a:ext cx="120016" cy="60009"/>
          </a:xfrm>
          <a:custGeom>
            <a:avLst/>
            <a:gdLst>
              <a:gd name="connsiteX0" fmla="*/ 38948 w 51931"/>
              <a:gd name="connsiteY0" fmla="*/ 0 h 25966"/>
              <a:gd name="connsiteX1" fmla="*/ 12983 w 51931"/>
              <a:gd name="connsiteY1" fmla="*/ 0 h 25966"/>
              <a:gd name="connsiteX2" fmla="*/ 0 w 51931"/>
              <a:gd name="connsiteY2" fmla="*/ 12983 h 25966"/>
              <a:gd name="connsiteX3" fmla="*/ 12983 w 51931"/>
              <a:gd name="connsiteY3" fmla="*/ 25966 h 25966"/>
              <a:gd name="connsiteX4" fmla="*/ 38948 w 51931"/>
              <a:gd name="connsiteY4" fmla="*/ 25966 h 25966"/>
              <a:gd name="connsiteX5" fmla="*/ 51931 w 51931"/>
              <a:gd name="connsiteY5" fmla="*/ 12983 h 25966"/>
              <a:gd name="connsiteX6" fmla="*/ 38948 w 51931"/>
              <a:gd name="connsiteY6" fmla="*/ 0 h 2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31" h="25966">
                <a:moveTo>
                  <a:pt x="38948" y="0"/>
                </a:moveTo>
                <a:lnTo>
                  <a:pt x="12983" y="0"/>
                </a:lnTo>
                <a:cubicBezTo>
                  <a:pt x="5807" y="0"/>
                  <a:pt x="0" y="5807"/>
                  <a:pt x="0" y="12983"/>
                </a:cubicBezTo>
                <a:cubicBezTo>
                  <a:pt x="0" y="20159"/>
                  <a:pt x="5807" y="25966"/>
                  <a:pt x="12983" y="25966"/>
                </a:cubicBezTo>
                <a:lnTo>
                  <a:pt x="38948" y="25966"/>
                </a:lnTo>
                <a:cubicBezTo>
                  <a:pt x="46124" y="25966"/>
                  <a:pt x="51931" y="20159"/>
                  <a:pt x="51931" y="12983"/>
                </a:cubicBezTo>
                <a:cubicBezTo>
                  <a:pt x="51931" y="5807"/>
                  <a:pt x="46124" y="0"/>
                  <a:pt x="38948" y="0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1" name="Forma libre 182">
            <a:extLst>
              <a:ext uri="{FF2B5EF4-FFF2-40B4-BE49-F238E27FC236}">
                <a16:creationId xmlns:a16="http://schemas.microsoft.com/office/drawing/2014/main" id="{262EC475-DAC9-014E-B22E-22D9886ED30F}"/>
              </a:ext>
            </a:extLst>
          </p:cNvPr>
          <p:cNvSpPr/>
          <p:nvPr/>
        </p:nvSpPr>
        <p:spPr>
          <a:xfrm>
            <a:off x="4267342" y="5261375"/>
            <a:ext cx="1320162" cy="1320164"/>
          </a:xfrm>
          <a:custGeom>
            <a:avLst/>
            <a:gdLst>
              <a:gd name="connsiteX0" fmla="*/ 567431 w 571234"/>
              <a:gd name="connsiteY0" fmla="*/ 530716 h 571235"/>
              <a:gd name="connsiteX1" fmla="*/ 416098 w 571234"/>
              <a:gd name="connsiteY1" fmla="*/ 379381 h 571235"/>
              <a:gd name="connsiteX2" fmla="*/ 464462 w 571234"/>
              <a:gd name="connsiteY2" fmla="*/ 196446 h 571235"/>
              <a:gd name="connsiteX3" fmla="*/ 272999 w 571234"/>
              <a:gd name="connsiteY3" fmla="*/ 3228 h 571235"/>
              <a:gd name="connsiteX4" fmla="*/ 3228 w 571234"/>
              <a:gd name="connsiteY4" fmla="*/ 272999 h 571235"/>
              <a:gd name="connsiteX5" fmla="*/ 196446 w 571234"/>
              <a:gd name="connsiteY5" fmla="*/ 464462 h 571235"/>
              <a:gd name="connsiteX6" fmla="*/ 379381 w 571234"/>
              <a:gd name="connsiteY6" fmla="*/ 416098 h 571235"/>
              <a:gd name="connsiteX7" fmla="*/ 530716 w 571234"/>
              <a:gd name="connsiteY7" fmla="*/ 567433 h 571235"/>
              <a:gd name="connsiteX8" fmla="*/ 549076 w 571234"/>
              <a:gd name="connsiteY8" fmla="*/ 567433 h 571235"/>
              <a:gd name="connsiteX9" fmla="*/ 567433 w 571234"/>
              <a:gd name="connsiteY9" fmla="*/ 549076 h 571235"/>
              <a:gd name="connsiteX10" fmla="*/ 567431 w 571234"/>
              <a:gd name="connsiteY10" fmla="*/ 530716 h 571235"/>
              <a:gd name="connsiteX11" fmla="*/ 233688 w 571234"/>
              <a:gd name="connsiteY11" fmla="*/ 415444 h 571235"/>
              <a:gd name="connsiteX12" fmla="*/ 51931 w 571234"/>
              <a:gd name="connsiteY12" fmla="*/ 233688 h 571235"/>
              <a:gd name="connsiteX13" fmla="*/ 233688 w 571234"/>
              <a:gd name="connsiteY13" fmla="*/ 51931 h 571235"/>
              <a:gd name="connsiteX14" fmla="*/ 415444 w 571234"/>
              <a:gd name="connsiteY14" fmla="*/ 233688 h 571235"/>
              <a:gd name="connsiteX15" fmla="*/ 233688 w 571234"/>
              <a:gd name="connsiteY15" fmla="*/ 415444 h 57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1234" h="571235">
                <a:moveTo>
                  <a:pt x="567431" y="530716"/>
                </a:moveTo>
                <a:lnTo>
                  <a:pt x="416098" y="379381"/>
                </a:lnTo>
                <a:cubicBezTo>
                  <a:pt x="455202" y="330521"/>
                  <a:pt x="475295" y="265815"/>
                  <a:pt x="464462" y="196446"/>
                </a:cubicBezTo>
                <a:cubicBezTo>
                  <a:pt x="449179" y="98592"/>
                  <a:pt x="370736" y="19249"/>
                  <a:pt x="272999" y="3228"/>
                </a:cubicBezTo>
                <a:cubicBezTo>
                  <a:pt x="113555" y="-22910"/>
                  <a:pt x="-22910" y="113555"/>
                  <a:pt x="3228" y="272999"/>
                </a:cubicBezTo>
                <a:cubicBezTo>
                  <a:pt x="19249" y="370736"/>
                  <a:pt x="98592" y="449179"/>
                  <a:pt x="196446" y="464462"/>
                </a:cubicBezTo>
                <a:cubicBezTo>
                  <a:pt x="265815" y="475295"/>
                  <a:pt x="330521" y="455200"/>
                  <a:pt x="379381" y="416098"/>
                </a:cubicBezTo>
                <a:lnTo>
                  <a:pt x="530716" y="567433"/>
                </a:lnTo>
                <a:cubicBezTo>
                  <a:pt x="535786" y="572503"/>
                  <a:pt x="544005" y="572503"/>
                  <a:pt x="549076" y="567433"/>
                </a:cubicBezTo>
                <a:lnTo>
                  <a:pt x="567433" y="549076"/>
                </a:lnTo>
                <a:cubicBezTo>
                  <a:pt x="572502" y="544005"/>
                  <a:pt x="572502" y="535785"/>
                  <a:pt x="567431" y="530716"/>
                </a:cubicBezTo>
                <a:close/>
                <a:moveTo>
                  <a:pt x="233688" y="415444"/>
                </a:moveTo>
                <a:cubicBezTo>
                  <a:pt x="133478" y="415444"/>
                  <a:pt x="51931" y="333897"/>
                  <a:pt x="51931" y="233688"/>
                </a:cubicBezTo>
                <a:cubicBezTo>
                  <a:pt x="51931" y="133478"/>
                  <a:pt x="133478" y="51931"/>
                  <a:pt x="233688" y="51931"/>
                </a:cubicBezTo>
                <a:cubicBezTo>
                  <a:pt x="333897" y="51931"/>
                  <a:pt x="415444" y="133478"/>
                  <a:pt x="415444" y="233688"/>
                </a:cubicBezTo>
                <a:cubicBezTo>
                  <a:pt x="415444" y="333897"/>
                  <a:pt x="333897" y="415444"/>
                  <a:pt x="233688" y="415444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2" name="Forma libre 183">
            <a:extLst>
              <a:ext uri="{FF2B5EF4-FFF2-40B4-BE49-F238E27FC236}">
                <a16:creationId xmlns:a16="http://schemas.microsoft.com/office/drawing/2014/main" id="{E32B3936-D606-5F45-98F3-75189D030707}"/>
              </a:ext>
            </a:extLst>
          </p:cNvPr>
          <p:cNvSpPr/>
          <p:nvPr/>
        </p:nvSpPr>
        <p:spPr>
          <a:xfrm>
            <a:off x="4747400" y="5472396"/>
            <a:ext cx="390049" cy="389055"/>
          </a:xfrm>
          <a:custGeom>
            <a:avLst/>
            <a:gdLst>
              <a:gd name="connsiteX0" fmla="*/ 59538 w 168774"/>
              <a:gd name="connsiteY0" fmla="*/ 12551 h 168344"/>
              <a:gd name="connsiteX1" fmla="*/ 12983 w 168774"/>
              <a:gd name="connsiteY1" fmla="*/ 59106 h 168344"/>
              <a:gd name="connsiteX2" fmla="*/ 0 w 168774"/>
              <a:gd name="connsiteY2" fmla="*/ 90447 h 168344"/>
              <a:gd name="connsiteX3" fmla="*/ 11055 w 168774"/>
              <a:gd name="connsiteY3" fmla="*/ 119202 h 168344"/>
              <a:gd name="connsiteX4" fmla="*/ 29363 w 168774"/>
              <a:gd name="connsiteY4" fmla="*/ 120571 h 168344"/>
              <a:gd name="connsiteX5" fmla="*/ 30732 w 168774"/>
              <a:gd name="connsiteY5" fmla="*/ 102263 h 168344"/>
              <a:gd name="connsiteX6" fmla="*/ 25965 w 168774"/>
              <a:gd name="connsiteY6" fmla="*/ 90447 h 168344"/>
              <a:gd name="connsiteX7" fmla="*/ 31341 w 168774"/>
              <a:gd name="connsiteY7" fmla="*/ 77464 h 168344"/>
              <a:gd name="connsiteX8" fmla="*/ 77896 w 168774"/>
              <a:gd name="connsiteY8" fmla="*/ 30909 h 168344"/>
              <a:gd name="connsiteX9" fmla="*/ 103861 w 168774"/>
              <a:gd name="connsiteY9" fmla="*/ 30909 h 168344"/>
              <a:gd name="connsiteX10" fmla="*/ 137434 w 168774"/>
              <a:gd name="connsiteY10" fmla="*/ 64482 h 168344"/>
              <a:gd name="connsiteX11" fmla="*/ 142810 w 168774"/>
              <a:gd name="connsiteY11" fmla="*/ 77466 h 168344"/>
              <a:gd name="connsiteX12" fmla="*/ 137434 w 168774"/>
              <a:gd name="connsiteY12" fmla="*/ 90449 h 168344"/>
              <a:gd name="connsiteX13" fmla="*/ 90879 w 168774"/>
              <a:gd name="connsiteY13" fmla="*/ 137004 h 168344"/>
              <a:gd name="connsiteX14" fmla="*/ 66080 w 168774"/>
              <a:gd name="connsiteY14" fmla="*/ 137612 h 168344"/>
              <a:gd name="connsiteX15" fmla="*/ 47772 w 168774"/>
              <a:gd name="connsiteY15" fmla="*/ 138981 h 168344"/>
              <a:gd name="connsiteX16" fmla="*/ 49141 w 168774"/>
              <a:gd name="connsiteY16" fmla="*/ 157289 h 168344"/>
              <a:gd name="connsiteX17" fmla="*/ 77896 w 168774"/>
              <a:gd name="connsiteY17" fmla="*/ 168344 h 168344"/>
              <a:gd name="connsiteX18" fmla="*/ 109237 w 168774"/>
              <a:gd name="connsiteY18" fmla="*/ 155361 h 168344"/>
              <a:gd name="connsiteX19" fmla="*/ 155792 w 168774"/>
              <a:gd name="connsiteY19" fmla="*/ 108806 h 168344"/>
              <a:gd name="connsiteX20" fmla="*/ 168775 w 168774"/>
              <a:gd name="connsiteY20" fmla="*/ 77466 h 168344"/>
              <a:gd name="connsiteX21" fmla="*/ 155792 w 168774"/>
              <a:gd name="connsiteY21" fmla="*/ 46125 h 168344"/>
              <a:gd name="connsiteX22" fmla="*/ 122220 w 168774"/>
              <a:gd name="connsiteY22" fmla="*/ 12553 h 168344"/>
              <a:gd name="connsiteX23" fmla="*/ 59538 w 168774"/>
              <a:gd name="connsiteY23" fmla="*/ 12551 h 16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8774" h="168344">
                <a:moveTo>
                  <a:pt x="59538" y="12551"/>
                </a:moveTo>
                <a:lnTo>
                  <a:pt x="12983" y="59106"/>
                </a:lnTo>
                <a:cubicBezTo>
                  <a:pt x="4615" y="67474"/>
                  <a:pt x="0" y="78606"/>
                  <a:pt x="0" y="90447"/>
                </a:cubicBezTo>
                <a:cubicBezTo>
                  <a:pt x="0" y="100717"/>
                  <a:pt x="3930" y="110935"/>
                  <a:pt x="11055" y="119202"/>
                </a:cubicBezTo>
                <a:cubicBezTo>
                  <a:pt x="15720" y="124679"/>
                  <a:pt x="23987" y="125236"/>
                  <a:pt x="29363" y="120571"/>
                </a:cubicBezTo>
                <a:cubicBezTo>
                  <a:pt x="34789" y="115880"/>
                  <a:pt x="35398" y="107690"/>
                  <a:pt x="30732" y="102263"/>
                </a:cubicBezTo>
                <a:cubicBezTo>
                  <a:pt x="28551" y="99728"/>
                  <a:pt x="25965" y="95644"/>
                  <a:pt x="25965" y="90447"/>
                </a:cubicBezTo>
                <a:cubicBezTo>
                  <a:pt x="25965" y="85553"/>
                  <a:pt x="27867" y="80938"/>
                  <a:pt x="31341" y="77464"/>
                </a:cubicBezTo>
                <a:lnTo>
                  <a:pt x="77896" y="30909"/>
                </a:lnTo>
                <a:cubicBezTo>
                  <a:pt x="84843" y="23962"/>
                  <a:pt x="96913" y="23962"/>
                  <a:pt x="103861" y="30909"/>
                </a:cubicBezTo>
                <a:lnTo>
                  <a:pt x="137434" y="64482"/>
                </a:lnTo>
                <a:cubicBezTo>
                  <a:pt x="140908" y="67956"/>
                  <a:pt x="142810" y="72571"/>
                  <a:pt x="142810" y="77466"/>
                </a:cubicBezTo>
                <a:cubicBezTo>
                  <a:pt x="142810" y="82360"/>
                  <a:pt x="140908" y="86975"/>
                  <a:pt x="137434" y="90449"/>
                </a:cubicBezTo>
                <a:lnTo>
                  <a:pt x="90879" y="137004"/>
                </a:lnTo>
                <a:cubicBezTo>
                  <a:pt x="83703" y="144154"/>
                  <a:pt x="71000" y="141846"/>
                  <a:pt x="66080" y="137612"/>
                </a:cubicBezTo>
                <a:cubicBezTo>
                  <a:pt x="60730" y="132971"/>
                  <a:pt x="52463" y="133530"/>
                  <a:pt x="47772" y="138981"/>
                </a:cubicBezTo>
                <a:cubicBezTo>
                  <a:pt x="43107" y="144407"/>
                  <a:pt x="43715" y="152599"/>
                  <a:pt x="49141" y="157289"/>
                </a:cubicBezTo>
                <a:cubicBezTo>
                  <a:pt x="57408" y="164414"/>
                  <a:pt x="67627" y="168344"/>
                  <a:pt x="77896" y="168344"/>
                </a:cubicBezTo>
                <a:cubicBezTo>
                  <a:pt x="89737" y="168344"/>
                  <a:pt x="100869" y="163729"/>
                  <a:pt x="109237" y="155361"/>
                </a:cubicBezTo>
                <a:lnTo>
                  <a:pt x="155792" y="108806"/>
                </a:lnTo>
                <a:cubicBezTo>
                  <a:pt x="164160" y="100439"/>
                  <a:pt x="168775" y="89307"/>
                  <a:pt x="168775" y="77466"/>
                </a:cubicBezTo>
                <a:cubicBezTo>
                  <a:pt x="168775" y="65624"/>
                  <a:pt x="164160" y="54492"/>
                  <a:pt x="155792" y="46125"/>
                </a:cubicBezTo>
                <a:lnTo>
                  <a:pt x="122220" y="12553"/>
                </a:lnTo>
                <a:cubicBezTo>
                  <a:pt x="105484" y="-4184"/>
                  <a:pt x="76273" y="-4184"/>
                  <a:pt x="59538" y="12551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3" name="Forma libre 184">
            <a:extLst>
              <a:ext uri="{FF2B5EF4-FFF2-40B4-BE49-F238E27FC236}">
                <a16:creationId xmlns:a16="http://schemas.microsoft.com/office/drawing/2014/main" id="{AD4D6B6B-3DD8-0143-988D-4D2B874C403C}"/>
              </a:ext>
            </a:extLst>
          </p:cNvPr>
          <p:cNvSpPr/>
          <p:nvPr/>
        </p:nvSpPr>
        <p:spPr>
          <a:xfrm>
            <a:off x="4477367" y="5742267"/>
            <a:ext cx="390049" cy="389212"/>
          </a:xfrm>
          <a:custGeom>
            <a:avLst/>
            <a:gdLst>
              <a:gd name="connsiteX0" fmla="*/ 139411 w 168774"/>
              <a:gd name="connsiteY0" fmla="*/ 47412 h 168412"/>
              <a:gd name="connsiteX1" fmla="*/ 138041 w 168774"/>
              <a:gd name="connsiteY1" fmla="*/ 65720 h 168412"/>
              <a:gd name="connsiteX2" fmla="*/ 142809 w 168774"/>
              <a:gd name="connsiteY2" fmla="*/ 77536 h 168412"/>
              <a:gd name="connsiteX3" fmla="*/ 137433 w 168774"/>
              <a:gd name="connsiteY3" fmla="*/ 90519 h 168412"/>
              <a:gd name="connsiteX4" fmla="*/ 90878 w 168774"/>
              <a:gd name="connsiteY4" fmla="*/ 137074 h 168412"/>
              <a:gd name="connsiteX5" fmla="*/ 64913 w 168774"/>
              <a:gd name="connsiteY5" fmla="*/ 137074 h 168412"/>
              <a:gd name="connsiteX6" fmla="*/ 31341 w 168774"/>
              <a:gd name="connsiteY6" fmla="*/ 103501 h 168412"/>
              <a:gd name="connsiteX7" fmla="*/ 25965 w 168774"/>
              <a:gd name="connsiteY7" fmla="*/ 90518 h 168412"/>
              <a:gd name="connsiteX8" fmla="*/ 31341 w 168774"/>
              <a:gd name="connsiteY8" fmla="*/ 77535 h 168412"/>
              <a:gd name="connsiteX9" fmla="*/ 77896 w 168774"/>
              <a:gd name="connsiteY9" fmla="*/ 30980 h 168412"/>
              <a:gd name="connsiteX10" fmla="*/ 102695 w 168774"/>
              <a:gd name="connsiteY10" fmla="*/ 30372 h 168412"/>
              <a:gd name="connsiteX11" fmla="*/ 121003 w 168774"/>
              <a:gd name="connsiteY11" fmla="*/ 29002 h 168412"/>
              <a:gd name="connsiteX12" fmla="*/ 119634 w 168774"/>
              <a:gd name="connsiteY12" fmla="*/ 10694 h 168412"/>
              <a:gd name="connsiteX13" fmla="*/ 59538 w 168774"/>
              <a:gd name="connsiteY13" fmla="*/ 12621 h 168412"/>
              <a:gd name="connsiteX14" fmla="*/ 12983 w 168774"/>
              <a:gd name="connsiteY14" fmla="*/ 59176 h 168412"/>
              <a:gd name="connsiteX15" fmla="*/ 0 w 168774"/>
              <a:gd name="connsiteY15" fmla="*/ 90517 h 168412"/>
              <a:gd name="connsiteX16" fmla="*/ 12983 w 168774"/>
              <a:gd name="connsiteY16" fmla="*/ 121858 h 168412"/>
              <a:gd name="connsiteX17" fmla="*/ 46555 w 168774"/>
              <a:gd name="connsiteY17" fmla="*/ 155430 h 168412"/>
              <a:gd name="connsiteX18" fmla="*/ 77896 w 168774"/>
              <a:gd name="connsiteY18" fmla="*/ 168413 h 168412"/>
              <a:gd name="connsiteX19" fmla="*/ 109237 w 168774"/>
              <a:gd name="connsiteY19" fmla="*/ 155430 h 168412"/>
              <a:gd name="connsiteX20" fmla="*/ 155792 w 168774"/>
              <a:gd name="connsiteY20" fmla="*/ 108875 h 168412"/>
              <a:gd name="connsiteX21" fmla="*/ 168775 w 168774"/>
              <a:gd name="connsiteY21" fmla="*/ 77534 h 168412"/>
              <a:gd name="connsiteX22" fmla="*/ 157720 w 168774"/>
              <a:gd name="connsiteY22" fmla="*/ 48779 h 168412"/>
              <a:gd name="connsiteX23" fmla="*/ 139411 w 168774"/>
              <a:gd name="connsiteY23" fmla="*/ 47412 h 16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8774" h="168412">
                <a:moveTo>
                  <a:pt x="139411" y="47412"/>
                </a:moveTo>
                <a:cubicBezTo>
                  <a:pt x="133985" y="52103"/>
                  <a:pt x="133376" y="60293"/>
                  <a:pt x="138041" y="65720"/>
                </a:cubicBezTo>
                <a:cubicBezTo>
                  <a:pt x="140222" y="68256"/>
                  <a:pt x="142809" y="72339"/>
                  <a:pt x="142809" y="77536"/>
                </a:cubicBezTo>
                <a:cubicBezTo>
                  <a:pt x="142809" y="82430"/>
                  <a:pt x="140906" y="87046"/>
                  <a:pt x="137433" y="90519"/>
                </a:cubicBezTo>
                <a:lnTo>
                  <a:pt x="90878" y="137074"/>
                </a:lnTo>
                <a:cubicBezTo>
                  <a:pt x="83930" y="144022"/>
                  <a:pt x="71860" y="144022"/>
                  <a:pt x="64913" y="137074"/>
                </a:cubicBezTo>
                <a:lnTo>
                  <a:pt x="31341" y="103501"/>
                </a:lnTo>
                <a:cubicBezTo>
                  <a:pt x="27866" y="100027"/>
                  <a:pt x="25965" y="95412"/>
                  <a:pt x="25965" y="90518"/>
                </a:cubicBezTo>
                <a:cubicBezTo>
                  <a:pt x="25965" y="85624"/>
                  <a:pt x="27867" y="81009"/>
                  <a:pt x="31341" y="77535"/>
                </a:cubicBezTo>
                <a:lnTo>
                  <a:pt x="77896" y="30980"/>
                </a:lnTo>
                <a:cubicBezTo>
                  <a:pt x="85072" y="23804"/>
                  <a:pt x="97775" y="26137"/>
                  <a:pt x="102695" y="30372"/>
                </a:cubicBezTo>
                <a:cubicBezTo>
                  <a:pt x="108071" y="35037"/>
                  <a:pt x="116336" y="34505"/>
                  <a:pt x="121003" y="29002"/>
                </a:cubicBezTo>
                <a:cubicBezTo>
                  <a:pt x="125668" y="23576"/>
                  <a:pt x="125059" y="15385"/>
                  <a:pt x="119634" y="10694"/>
                </a:cubicBezTo>
                <a:cubicBezTo>
                  <a:pt x="101833" y="-4646"/>
                  <a:pt x="75183" y="-3024"/>
                  <a:pt x="59538" y="12621"/>
                </a:cubicBezTo>
                <a:lnTo>
                  <a:pt x="12983" y="59176"/>
                </a:lnTo>
                <a:cubicBezTo>
                  <a:pt x="4615" y="67544"/>
                  <a:pt x="0" y="78675"/>
                  <a:pt x="0" y="90517"/>
                </a:cubicBezTo>
                <a:cubicBezTo>
                  <a:pt x="0" y="102358"/>
                  <a:pt x="4615" y="113490"/>
                  <a:pt x="12983" y="121858"/>
                </a:cubicBezTo>
                <a:lnTo>
                  <a:pt x="46555" y="155430"/>
                </a:lnTo>
                <a:cubicBezTo>
                  <a:pt x="54923" y="163797"/>
                  <a:pt x="66055" y="168413"/>
                  <a:pt x="77896" y="168413"/>
                </a:cubicBezTo>
                <a:cubicBezTo>
                  <a:pt x="89737" y="168413"/>
                  <a:pt x="100869" y="163797"/>
                  <a:pt x="109237" y="155430"/>
                </a:cubicBezTo>
                <a:lnTo>
                  <a:pt x="155792" y="108875"/>
                </a:lnTo>
                <a:cubicBezTo>
                  <a:pt x="164160" y="100507"/>
                  <a:pt x="168775" y="89375"/>
                  <a:pt x="168775" y="77534"/>
                </a:cubicBezTo>
                <a:cubicBezTo>
                  <a:pt x="168775" y="67264"/>
                  <a:pt x="164845" y="57046"/>
                  <a:pt x="157720" y="48779"/>
                </a:cubicBezTo>
                <a:cubicBezTo>
                  <a:pt x="153053" y="43329"/>
                  <a:pt x="144812" y="42772"/>
                  <a:pt x="139411" y="47412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5" name="Forma libre 186">
            <a:extLst>
              <a:ext uri="{FF2B5EF4-FFF2-40B4-BE49-F238E27FC236}">
                <a16:creationId xmlns:a16="http://schemas.microsoft.com/office/drawing/2014/main" id="{61CDFA64-DDDA-8446-B079-4880DB1554A4}"/>
              </a:ext>
            </a:extLst>
          </p:cNvPr>
          <p:cNvSpPr/>
          <p:nvPr/>
        </p:nvSpPr>
        <p:spPr>
          <a:xfrm>
            <a:off x="14188874" y="8181352"/>
            <a:ext cx="393265" cy="393265"/>
          </a:xfrm>
          <a:custGeom>
            <a:avLst/>
            <a:gdLst>
              <a:gd name="connsiteX0" fmla="*/ 166493 w 166493"/>
              <a:gd name="connsiteY0" fmla="*/ 83247 h 166493"/>
              <a:gd name="connsiteX1" fmla="*/ 83247 w 166493"/>
              <a:gd name="connsiteY1" fmla="*/ 166493 h 166493"/>
              <a:gd name="connsiteX2" fmla="*/ 0 w 166493"/>
              <a:gd name="connsiteY2" fmla="*/ 83247 h 166493"/>
              <a:gd name="connsiteX3" fmla="*/ 83247 w 166493"/>
              <a:gd name="connsiteY3" fmla="*/ 0 h 166493"/>
              <a:gd name="connsiteX4" fmla="*/ 166493 w 166493"/>
              <a:gd name="connsiteY4" fmla="*/ 83247 h 16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93" h="166493">
                <a:moveTo>
                  <a:pt x="166493" y="83247"/>
                </a:moveTo>
                <a:cubicBezTo>
                  <a:pt x="166493" y="129222"/>
                  <a:pt x="129222" y="166493"/>
                  <a:pt x="83247" y="166493"/>
                </a:cubicBezTo>
                <a:cubicBezTo>
                  <a:pt x="37271" y="166493"/>
                  <a:pt x="0" y="129222"/>
                  <a:pt x="0" y="83247"/>
                </a:cubicBezTo>
                <a:cubicBezTo>
                  <a:pt x="0" y="37271"/>
                  <a:pt x="37271" y="0"/>
                  <a:pt x="83247" y="0"/>
                </a:cubicBezTo>
                <a:cubicBezTo>
                  <a:pt x="129222" y="0"/>
                  <a:pt x="166493" y="37271"/>
                  <a:pt x="166493" y="83247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6" name="Forma libre 187">
            <a:extLst>
              <a:ext uri="{FF2B5EF4-FFF2-40B4-BE49-F238E27FC236}">
                <a16:creationId xmlns:a16="http://schemas.microsoft.com/office/drawing/2014/main" id="{FE347FCB-529A-D942-A47D-4D0B13911A66}"/>
              </a:ext>
            </a:extLst>
          </p:cNvPr>
          <p:cNvSpPr/>
          <p:nvPr/>
        </p:nvSpPr>
        <p:spPr>
          <a:xfrm>
            <a:off x="13992249" y="8630799"/>
            <a:ext cx="786524" cy="337081"/>
          </a:xfrm>
          <a:custGeom>
            <a:avLst/>
            <a:gdLst>
              <a:gd name="connsiteX0" fmla="*/ 38662 w 332983"/>
              <a:gd name="connsiteY0" fmla="*/ 34039 h 142707"/>
              <a:gd name="connsiteX1" fmla="*/ 0 w 332983"/>
              <a:gd name="connsiteY1" fmla="*/ 97636 h 142707"/>
              <a:gd name="connsiteX2" fmla="*/ 0 w 332983"/>
              <a:gd name="connsiteY2" fmla="*/ 108517 h 142707"/>
              <a:gd name="connsiteX3" fmla="*/ 33981 w 332983"/>
              <a:gd name="connsiteY3" fmla="*/ 142708 h 142707"/>
              <a:gd name="connsiteX4" fmla="*/ 299003 w 332983"/>
              <a:gd name="connsiteY4" fmla="*/ 142708 h 142707"/>
              <a:gd name="connsiteX5" fmla="*/ 332984 w 332983"/>
              <a:gd name="connsiteY5" fmla="*/ 108517 h 142707"/>
              <a:gd name="connsiteX6" fmla="*/ 332984 w 332983"/>
              <a:gd name="connsiteY6" fmla="*/ 97636 h 142707"/>
              <a:gd name="connsiteX7" fmla="*/ 294322 w 332983"/>
              <a:gd name="connsiteY7" fmla="*/ 34039 h 142707"/>
              <a:gd name="connsiteX8" fmla="*/ 166492 w 332983"/>
              <a:gd name="connsiteY8" fmla="*/ 0 h 142707"/>
              <a:gd name="connsiteX9" fmla="*/ 38662 w 332983"/>
              <a:gd name="connsiteY9" fmla="*/ 34039 h 1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2983" h="142707">
                <a:moveTo>
                  <a:pt x="38662" y="34039"/>
                </a:moveTo>
                <a:cubicBezTo>
                  <a:pt x="14807" y="46408"/>
                  <a:pt x="0" y="70773"/>
                  <a:pt x="0" y="97636"/>
                </a:cubicBezTo>
                <a:lnTo>
                  <a:pt x="0" y="108517"/>
                </a:lnTo>
                <a:cubicBezTo>
                  <a:pt x="0" y="127366"/>
                  <a:pt x="15249" y="142708"/>
                  <a:pt x="33981" y="142708"/>
                </a:cubicBezTo>
                <a:lnTo>
                  <a:pt x="299003" y="142708"/>
                </a:lnTo>
                <a:cubicBezTo>
                  <a:pt x="317735" y="142708"/>
                  <a:pt x="332984" y="127367"/>
                  <a:pt x="332984" y="108517"/>
                </a:cubicBezTo>
                <a:lnTo>
                  <a:pt x="332984" y="97636"/>
                </a:lnTo>
                <a:cubicBezTo>
                  <a:pt x="332984" y="70773"/>
                  <a:pt x="318177" y="46408"/>
                  <a:pt x="294322" y="34039"/>
                </a:cubicBezTo>
                <a:cubicBezTo>
                  <a:pt x="264383" y="18512"/>
                  <a:pt x="217894" y="0"/>
                  <a:pt x="166492" y="0"/>
                </a:cubicBezTo>
                <a:cubicBezTo>
                  <a:pt x="115090" y="0"/>
                  <a:pt x="68601" y="18512"/>
                  <a:pt x="38662" y="34039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7" name="Forma libre 188">
            <a:extLst>
              <a:ext uri="{FF2B5EF4-FFF2-40B4-BE49-F238E27FC236}">
                <a16:creationId xmlns:a16="http://schemas.microsoft.com/office/drawing/2014/main" id="{6AA47233-2640-D549-AD11-6466EC911EEF}"/>
              </a:ext>
            </a:extLst>
          </p:cNvPr>
          <p:cNvSpPr/>
          <p:nvPr/>
        </p:nvSpPr>
        <p:spPr>
          <a:xfrm>
            <a:off x="14357420" y="7900452"/>
            <a:ext cx="702248" cy="1332658"/>
          </a:xfrm>
          <a:custGeom>
            <a:avLst/>
            <a:gdLst>
              <a:gd name="connsiteX0" fmla="*/ 89771 w 297304"/>
              <a:gd name="connsiteY0" fmla="*/ 10812 h 564195"/>
              <a:gd name="connsiteX1" fmla="*/ 88568 w 297304"/>
              <a:gd name="connsiteY1" fmla="*/ 10634 h 564195"/>
              <a:gd name="connsiteX2" fmla="*/ 87576 w 297304"/>
              <a:gd name="connsiteY2" fmla="*/ 10150 h 564195"/>
              <a:gd name="connsiteX3" fmla="*/ 11890 w 297304"/>
              <a:gd name="connsiteY3" fmla="*/ 0 h 564195"/>
              <a:gd name="connsiteX4" fmla="*/ 938 w 297304"/>
              <a:gd name="connsiteY4" fmla="*/ 7258 h 564195"/>
              <a:gd name="connsiteX5" fmla="*/ 3354 w 297304"/>
              <a:gd name="connsiteY5" fmla="*/ 20172 h 564195"/>
              <a:gd name="connsiteX6" fmla="*/ 66288 w 297304"/>
              <a:gd name="connsiteY6" fmla="*/ 85081 h 564195"/>
              <a:gd name="connsiteX7" fmla="*/ 74824 w 297304"/>
              <a:gd name="connsiteY7" fmla="*/ 88693 h 564195"/>
              <a:gd name="connsiteX8" fmla="*/ 78319 w 297304"/>
              <a:gd name="connsiteY8" fmla="*/ 88170 h 564195"/>
              <a:gd name="connsiteX9" fmla="*/ 86542 w 297304"/>
              <a:gd name="connsiteY9" fmla="*/ 78844 h 564195"/>
              <a:gd name="connsiteX10" fmla="*/ 89679 w 297304"/>
              <a:gd name="connsiteY10" fmla="*/ 60819 h 564195"/>
              <a:gd name="connsiteX11" fmla="*/ 240153 w 297304"/>
              <a:gd name="connsiteY11" fmla="*/ 352425 h 564195"/>
              <a:gd name="connsiteX12" fmla="*/ 68623 w 297304"/>
              <a:gd name="connsiteY12" fmla="*/ 516192 h 564195"/>
              <a:gd name="connsiteX13" fmla="*/ 62465 w 297304"/>
              <a:gd name="connsiteY13" fmla="*/ 517853 h 564195"/>
              <a:gd name="connsiteX14" fmla="*/ 54079 w 297304"/>
              <a:gd name="connsiteY14" fmla="*/ 532433 h 564195"/>
              <a:gd name="connsiteX15" fmla="*/ 60275 w 297304"/>
              <a:gd name="connsiteY15" fmla="*/ 555397 h 564195"/>
              <a:gd name="connsiteX16" fmla="*/ 74855 w 297304"/>
              <a:gd name="connsiteY16" fmla="*/ 563781 h 564195"/>
              <a:gd name="connsiteX17" fmla="*/ 77773 w 297304"/>
              <a:gd name="connsiteY17" fmla="*/ 562994 h 564195"/>
              <a:gd name="connsiteX18" fmla="*/ 291715 w 297304"/>
              <a:gd name="connsiteY18" fmla="*/ 341635 h 564195"/>
              <a:gd name="connsiteX19" fmla="*/ 89771 w 297304"/>
              <a:gd name="connsiteY19" fmla="*/ 10812 h 564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7304" h="564195">
                <a:moveTo>
                  <a:pt x="89771" y="10812"/>
                </a:moveTo>
                <a:lnTo>
                  <a:pt x="88568" y="10634"/>
                </a:lnTo>
                <a:cubicBezTo>
                  <a:pt x="88217" y="10501"/>
                  <a:pt x="87943" y="10250"/>
                  <a:pt x="87576" y="10150"/>
                </a:cubicBezTo>
                <a:cubicBezTo>
                  <a:pt x="63060" y="3415"/>
                  <a:pt x="37591" y="0"/>
                  <a:pt x="11890" y="0"/>
                </a:cubicBezTo>
                <a:cubicBezTo>
                  <a:pt x="7117" y="0"/>
                  <a:pt x="2797" y="2857"/>
                  <a:pt x="938" y="7258"/>
                </a:cubicBezTo>
                <a:cubicBezTo>
                  <a:pt x="-920" y="11660"/>
                  <a:pt x="32" y="16746"/>
                  <a:pt x="3354" y="20172"/>
                </a:cubicBezTo>
                <a:lnTo>
                  <a:pt x="66288" y="85081"/>
                </a:lnTo>
                <a:cubicBezTo>
                  <a:pt x="68565" y="87426"/>
                  <a:pt x="71654" y="88693"/>
                  <a:pt x="74824" y="88693"/>
                </a:cubicBezTo>
                <a:cubicBezTo>
                  <a:pt x="75997" y="88693"/>
                  <a:pt x="77170" y="88519"/>
                  <a:pt x="78319" y="88170"/>
                </a:cubicBezTo>
                <a:cubicBezTo>
                  <a:pt x="82593" y="86845"/>
                  <a:pt x="85776" y="83245"/>
                  <a:pt x="86542" y="78844"/>
                </a:cubicBezTo>
                <a:lnTo>
                  <a:pt x="89679" y="60819"/>
                </a:lnTo>
                <a:cubicBezTo>
                  <a:pt x="205111" y="100921"/>
                  <a:pt x="276652" y="226088"/>
                  <a:pt x="240153" y="352425"/>
                </a:cubicBezTo>
                <a:cubicBezTo>
                  <a:pt x="216795" y="433281"/>
                  <a:pt x="149885" y="494285"/>
                  <a:pt x="68623" y="516192"/>
                </a:cubicBezTo>
                <a:lnTo>
                  <a:pt x="62465" y="517853"/>
                </a:lnTo>
                <a:cubicBezTo>
                  <a:pt x="56123" y="519563"/>
                  <a:pt x="52369" y="526091"/>
                  <a:pt x="54079" y="532433"/>
                </a:cubicBezTo>
                <a:lnTo>
                  <a:pt x="60275" y="555397"/>
                </a:lnTo>
                <a:cubicBezTo>
                  <a:pt x="61985" y="561740"/>
                  <a:pt x="68515" y="565494"/>
                  <a:pt x="74855" y="563781"/>
                </a:cubicBezTo>
                <a:lnTo>
                  <a:pt x="77773" y="562994"/>
                </a:lnTo>
                <a:cubicBezTo>
                  <a:pt x="184389" y="534212"/>
                  <a:pt x="270090" y="449929"/>
                  <a:pt x="291715" y="341635"/>
                </a:cubicBezTo>
                <a:cubicBezTo>
                  <a:pt x="321399" y="193009"/>
                  <a:pt x="229778" y="50571"/>
                  <a:pt x="89771" y="10812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8" name="Forma libre 189">
            <a:extLst>
              <a:ext uri="{FF2B5EF4-FFF2-40B4-BE49-F238E27FC236}">
                <a16:creationId xmlns:a16="http://schemas.microsoft.com/office/drawing/2014/main" id="{61B53517-7A38-9B4E-8F0B-7918AAAFE5A4}"/>
              </a:ext>
            </a:extLst>
          </p:cNvPr>
          <p:cNvSpPr/>
          <p:nvPr/>
        </p:nvSpPr>
        <p:spPr>
          <a:xfrm>
            <a:off x="13711342" y="7916122"/>
            <a:ext cx="702248" cy="1332661"/>
          </a:xfrm>
          <a:custGeom>
            <a:avLst/>
            <a:gdLst>
              <a:gd name="connsiteX0" fmla="*/ 231018 w 297304"/>
              <a:gd name="connsiteY0" fmla="*/ 479116 h 564196"/>
              <a:gd name="connsiteX1" fmla="*/ 222483 w 297304"/>
              <a:gd name="connsiteY1" fmla="*/ 475503 h 564196"/>
              <a:gd name="connsiteX2" fmla="*/ 218988 w 297304"/>
              <a:gd name="connsiteY2" fmla="*/ 476026 h 564196"/>
              <a:gd name="connsiteX3" fmla="*/ 210765 w 297304"/>
              <a:gd name="connsiteY3" fmla="*/ 485353 h 564196"/>
              <a:gd name="connsiteX4" fmla="*/ 207628 w 297304"/>
              <a:gd name="connsiteY4" fmla="*/ 503377 h 564196"/>
              <a:gd name="connsiteX5" fmla="*/ 57152 w 297304"/>
              <a:gd name="connsiteY5" fmla="*/ 211769 h 564196"/>
              <a:gd name="connsiteX6" fmla="*/ 228683 w 297304"/>
              <a:gd name="connsiteY6" fmla="*/ 48002 h 564196"/>
              <a:gd name="connsiteX7" fmla="*/ 234840 w 297304"/>
              <a:gd name="connsiteY7" fmla="*/ 46343 h 564196"/>
              <a:gd name="connsiteX8" fmla="*/ 243227 w 297304"/>
              <a:gd name="connsiteY8" fmla="*/ 31763 h 564196"/>
              <a:gd name="connsiteX9" fmla="*/ 237031 w 297304"/>
              <a:gd name="connsiteY9" fmla="*/ 8798 h 564196"/>
              <a:gd name="connsiteX10" fmla="*/ 222450 w 297304"/>
              <a:gd name="connsiteY10" fmla="*/ 414 h 564196"/>
              <a:gd name="connsiteX11" fmla="*/ 219533 w 297304"/>
              <a:gd name="connsiteY11" fmla="*/ 1202 h 564196"/>
              <a:gd name="connsiteX12" fmla="*/ 5588 w 297304"/>
              <a:gd name="connsiteY12" fmla="*/ 222561 h 564196"/>
              <a:gd name="connsiteX13" fmla="*/ 207535 w 297304"/>
              <a:gd name="connsiteY13" fmla="*/ 553384 h 564196"/>
              <a:gd name="connsiteX14" fmla="*/ 208738 w 297304"/>
              <a:gd name="connsiteY14" fmla="*/ 553562 h 564196"/>
              <a:gd name="connsiteX15" fmla="*/ 209729 w 297304"/>
              <a:gd name="connsiteY15" fmla="*/ 554046 h 564196"/>
              <a:gd name="connsiteX16" fmla="*/ 285415 w 297304"/>
              <a:gd name="connsiteY16" fmla="*/ 564196 h 564196"/>
              <a:gd name="connsiteX17" fmla="*/ 296366 w 297304"/>
              <a:gd name="connsiteY17" fmla="*/ 556938 h 564196"/>
              <a:gd name="connsiteX18" fmla="*/ 293950 w 297304"/>
              <a:gd name="connsiteY18" fmla="*/ 544024 h 564196"/>
              <a:gd name="connsiteX19" fmla="*/ 231018 w 297304"/>
              <a:gd name="connsiteY19" fmla="*/ 479116 h 56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7304" h="564196">
                <a:moveTo>
                  <a:pt x="231018" y="479116"/>
                </a:moveTo>
                <a:cubicBezTo>
                  <a:pt x="228742" y="476770"/>
                  <a:pt x="225652" y="475503"/>
                  <a:pt x="222483" y="475503"/>
                </a:cubicBezTo>
                <a:cubicBezTo>
                  <a:pt x="221310" y="475503"/>
                  <a:pt x="220137" y="475677"/>
                  <a:pt x="218988" y="476026"/>
                </a:cubicBezTo>
                <a:cubicBezTo>
                  <a:pt x="214714" y="477351"/>
                  <a:pt x="211531" y="480951"/>
                  <a:pt x="210765" y="485353"/>
                </a:cubicBezTo>
                <a:lnTo>
                  <a:pt x="207628" y="503377"/>
                </a:lnTo>
                <a:cubicBezTo>
                  <a:pt x="92195" y="463274"/>
                  <a:pt x="20654" y="338107"/>
                  <a:pt x="57152" y="211769"/>
                </a:cubicBezTo>
                <a:cubicBezTo>
                  <a:pt x="80511" y="130913"/>
                  <a:pt x="147421" y="69911"/>
                  <a:pt x="228683" y="48002"/>
                </a:cubicBezTo>
                <a:lnTo>
                  <a:pt x="234840" y="46343"/>
                </a:lnTo>
                <a:cubicBezTo>
                  <a:pt x="241183" y="44633"/>
                  <a:pt x="244937" y="38105"/>
                  <a:pt x="243227" y="31763"/>
                </a:cubicBezTo>
                <a:lnTo>
                  <a:pt x="237031" y="8798"/>
                </a:lnTo>
                <a:cubicBezTo>
                  <a:pt x="235320" y="2456"/>
                  <a:pt x="228791" y="-1298"/>
                  <a:pt x="222450" y="414"/>
                </a:cubicBezTo>
                <a:lnTo>
                  <a:pt x="219533" y="1202"/>
                </a:lnTo>
                <a:cubicBezTo>
                  <a:pt x="112917" y="29984"/>
                  <a:pt x="27216" y="114266"/>
                  <a:pt x="5588" y="222561"/>
                </a:cubicBezTo>
                <a:cubicBezTo>
                  <a:pt x="-24092" y="371187"/>
                  <a:pt x="67527" y="513624"/>
                  <a:pt x="207535" y="553384"/>
                </a:cubicBezTo>
                <a:lnTo>
                  <a:pt x="208738" y="553562"/>
                </a:lnTo>
                <a:cubicBezTo>
                  <a:pt x="209088" y="553694"/>
                  <a:pt x="209363" y="553946"/>
                  <a:pt x="209729" y="554046"/>
                </a:cubicBezTo>
                <a:cubicBezTo>
                  <a:pt x="234246" y="560782"/>
                  <a:pt x="259714" y="564196"/>
                  <a:pt x="285415" y="564196"/>
                </a:cubicBezTo>
                <a:cubicBezTo>
                  <a:pt x="290188" y="564196"/>
                  <a:pt x="294508" y="561339"/>
                  <a:pt x="296366" y="556938"/>
                </a:cubicBezTo>
                <a:cubicBezTo>
                  <a:pt x="298225" y="552537"/>
                  <a:pt x="297273" y="547450"/>
                  <a:pt x="293950" y="544024"/>
                </a:cubicBezTo>
                <a:lnTo>
                  <a:pt x="231018" y="479116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70" name="Forma libre 132">
            <a:extLst>
              <a:ext uri="{FF2B5EF4-FFF2-40B4-BE49-F238E27FC236}">
                <a16:creationId xmlns:a16="http://schemas.microsoft.com/office/drawing/2014/main" id="{628FA806-B2C5-0643-A794-68DBDFAEE4D6}"/>
              </a:ext>
            </a:extLst>
          </p:cNvPr>
          <p:cNvSpPr/>
          <p:nvPr/>
        </p:nvSpPr>
        <p:spPr>
          <a:xfrm>
            <a:off x="4308326" y="8184016"/>
            <a:ext cx="1382304" cy="921536"/>
          </a:xfrm>
          <a:custGeom>
            <a:avLst/>
            <a:gdLst>
              <a:gd name="connsiteX0" fmla="*/ 558938 w 570831"/>
              <a:gd name="connsiteY0" fmla="*/ 309201 h 380554"/>
              <a:gd name="connsiteX1" fmla="*/ 523261 w 570831"/>
              <a:gd name="connsiteY1" fmla="*/ 309201 h 380554"/>
              <a:gd name="connsiteX2" fmla="*/ 523261 w 570831"/>
              <a:gd name="connsiteY2" fmla="*/ 47570 h 380554"/>
              <a:gd name="connsiteX3" fmla="*/ 475692 w 570831"/>
              <a:gd name="connsiteY3" fmla="*/ 0 h 380554"/>
              <a:gd name="connsiteX4" fmla="*/ 95138 w 570831"/>
              <a:gd name="connsiteY4" fmla="*/ 0 h 380554"/>
              <a:gd name="connsiteX5" fmla="*/ 47569 w 570831"/>
              <a:gd name="connsiteY5" fmla="*/ 47570 h 380554"/>
              <a:gd name="connsiteX6" fmla="*/ 47569 w 570831"/>
              <a:gd name="connsiteY6" fmla="*/ 309201 h 380554"/>
              <a:gd name="connsiteX7" fmla="*/ 11892 w 570831"/>
              <a:gd name="connsiteY7" fmla="*/ 309201 h 380554"/>
              <a:gd name="connsiteX8" fmla="*/ 0 w 570831"/>
              <a:gd name="connsiteY8" fmla="*/ 321092 h 380554"/>
              <a:gd name="connsiteX9" fmla="*/ 0 w 570831"/>
              <a:gd name="connsiteY9" fmla="*/ 332985 h 380554"/>
              <a:gd name="connsiteX10" fmla="*/ 47570 w 570831"/>
              <a:gd name="connsiteY10" fmla="*/ 380555 h 380554"/>
              <a:gd name="connsiteX11" fmla="*/ 523263 w 570831"/>
              <a:gd name="connsiteY11" fmla="*/ 380555 h 380554"/>
              <a:gd name="connsiteX12" fmla="*/ 570831 w 570831"/>
              <a:gd name="connsiteY12" fmla="*/ 332985 h 380554"/>
              <a:gd name="connsiteX13" fmla="*/ 570831 w 570831"/>
              <a:gd name="connsiteY13" fmla="*/ 321092 h 380554"/>
              <a:gd name="connsiteX14" fmla="*/ 558938 w 570831"/>
              <a:gd name="connsiteY14" fmla="*/ 309201 h 380554"/>
              <a:gd name="connsiteX15" fmla="*/ 475693 w 570831"/>
              <a:gd name="connsiteY15" fmla="*/ 309201 h 380554"/>
              <a:gd name="connsiteX16" fmla="*/ 344877 w 570831"/>
              <a:gd name="connsiteY16" fmla="*/ 309201 h 380554"/>
              <a:gd name="connsiteX17" fmla="*/ 336468 w 570831"/>
              <a:gd name="connsiteY17" fmla="*/ 312685 h 380554"/>
              <a:gd name="connsiteX18" fmla="*/ 328059 w 570831"/>
              <a:gd name="connsiteY18" fmla="*/ 321094 h 380554"/>
              <a:gd name="connsiteX19" fmla="*/ 242769 w 570831"/>
              <a:gd name="connsiteY19" fmla="*/ 321094 h 380554"/>
              <a:gd name="connsiteX20" fmla="*/ 234361 w 570831"/>
              <a:gd name="connsiteY20" fmla="*/ 312685 h 380554"/>
              <a:gd name="connsiteX21" fmla="*/ 225952 w 570831"/>
              <a:gd name="connsiteY21" fmla="*/ 309201 h 380554"/>
              <a:gd name="connsiteX22" fmla="*/ 95138 w 570831"/>
              <a:gd name="connsiteY22" fmla="*/ 309201 h 380554"/>
              <a:gd name="connsiteX23" fmla="*/ 95138 w 570831"/>
              <a:gd name="connsiteY23" fmla="*/ 47570 h 380554"/>
              <a:gd name="connsiteX24" fmla="*/ 475692 w 570831"/>
              <a:gd name="connsiteY24" fmla="*/ 47570 h 380554"/>
              <a:gd name="connsiteX25" fmla="*/ 475692 w 570831"/>
              <a:gd name="connsiteY25" fmla="*/ 309201 h 380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0831" h="380554">
                <a:moveTo>
                  <a:pt x="558938" y="309201"/>
                </a:moveTo>
                <a:lnTo>
                  <a:pt x="523261" y="309201"/>
                </a:lnTo>
                <a:lnTo>
                  <a:pt x="523261" y="47570"/>
                </a:lnTo>
                <a:cubicBezTo>
                  <a:pt x="523261" y="21335"/>
                  <a:pt x="501915" y="0"/>
                  <a:pt x="475692" y="0"/>
                </a:cubicBezTo>
                <a:lnTo>
                  <a:pt x="95138" y="0"/>
                </a:lnTo>
                <a:cubicBezTo>
                  <a:pt x="68914" y="0"/>
                  <a:pt x="47569" y="21334"/>
                  <a:pt x="47569" y="47570"/>
                </a:cubicBezTo>
                <a:lnTo>
                  <a:pt x="47569" y="309201"/>
                </a:lnTo>
                <a:lnTo>
                  <a:pt x="11892" y="309201"/>
                </a:lnTo>
                <a:cubicBezTo>
                  <a:pt x="5319" y="309201"/>
                  <a:pt x="0" y="314520"/>
                  <a:pt x="0" y="321092"/>
                </a:cubicBezTo>
                <a:lnTo>
                  <a:pt x="0" y="332985"/>
                </a:lnTo>
                <a:cubicBezTo>
                  <a:pt x="0" y="359220"/>
                  <a:pt x="21346" y="380555"/>
                  <a:pt x="47570" y="380555"/>
                </a:cubicBezTo>
                <a:lnTo>
                  <a:pt x="523263" y="380555"/>
                </a:lnTo>
                <a:cubicBezTo>
                  <a:pt x="549485" y="380555"/>
                  <a:pt x="570831" y="359220"/>
                  <a:pt x="570831" y="332985"/>
                </a:cubicBezTo>
                <a:lnTo>
                  <a:pt x="570831" y="321092"/>
                </a:lnTo>
                <a:cubicBezTo>
                  <a:pt x="570831" y="314520"/>
                  <a:pt x="565512" y="309201"/>
                  <a:pt x="558938" y="309201"/>
                </a:cubicBezTo>
                <a:close/>
                <a:moveTo>
                  <a:pt x="475693" y="309201"/>
                </a:moveTo>
                <a:lnTo>
                  <a:pt x="344877" y="309201"/>
                </a:lnTo>
                <a:cubicBezTo>
                  <a:pt x="341718" y="309201"/>
                  <a:pt x="338698" y="310455"/>
                  <a:pt x="336468" y="312685"/>
                </a:cubicBezTo>
                <a:lnTo>
                  <a:pt x="328059" y="321094"/>
                </a:lnTo>
                <a:lnTo>
                  <a:pt x="242769" y="321094"/>
                </a:lnTo>
                <a:lnTo>
                  <a:pt x="234361" y="312685"/>
                </a:lnTo>
                <a:cubicBezTo>
                  <a:pt x="232131" y="310455"/>
                  <a:pt x="229112" y="309201"/>
                  <a:pt x="225952" y="309201"/>
                </a:cubicBezTo>
                <a:lnTo>
                  <a:pt x="95138" y="309201"/>
                </a:lnTo>
                <a:lnTo>
                  <a:pt x="95138" y="47570"/>
                </a:lnTo>
                <a:lnTo>
                  <a:pt x="475692" y="47570"/>
                </a:lnTo>
                <a:lnTo>
                  <a:pt x="475692" y="309201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71" name="Forma libre 133">
            <a:extLst>
              <a:ext uri="{FF2B5EF4-FFF2-40B4-BE49-F238E27FC236}">
                <a16:creationId xmlns:a16="http://schemas.microsoft.com/office/drawing/2014/main" id="{46429F67-3A29-0349-8046-F44451A9D02C}"/>
              </a:ext>
            </a:extLst>
          </p:cNvPr>
          <p:cNvSpPr/>
          <p:nvPr/>
        </p:nvSpPr>
        <p:spPr>
          <a:xfrm>
            <a:off x="4653900" y="8702378"/>
            <a:ext cx="172788" cy="172786"/>
          </a:xfrm>
          <a:custGeom>
            <a:avLst/>
            <a:gdLst>
              <a:gd name="connsiteX0" fmla="*/ 11893 w 71354"/>
              <a:gd name="connsiteY0" fmla="*/ 71354 h 71353"/>
              <a:gd name="connsiteX1" fmla="*/ 59462 w 71354"/>
              <a:gd name="connsiteY1" fmla="*/ 71354 h 71353"/>
              <a:gd name="connsiteX2" fmla="*/ 71355 w 71354"/>
              <a:gd name="connsiteY2" fmla="*/ 59461 h 71353"/>
              <a:gd name="connsiteX3" fmla="*/ 71355 w 71354"/>
              <a:gd name="connsiteY3" fmla="*/ 11893 h 71353"/>
              <a:gd name="connsiteX4" fmla="*/ 59462 w 71354"/>
              <a:gd name="connsiteY4" fmla="*/ 0 h 71353"/>
              <a:gd name="connsiteX5" fmla="*/ 11893 w 71354"/>
              <a:gd name="connsiteY5" fmla="*/ 0 h 71353"/>
              <a:gd name="connsiteX6" fmla="*/ 0 w 71354"/>
              <a:gd name="connsiteY6" fmla="*/ 11893 h 71353"/>
              <a:gd name="connsiteX7" fmla="*/ 0 w 71354"/>
              <a:gd name="connsiteY7" fmla="*/ 59462 h 71353"/>
              <a:gd name="connsiteX8" fmla="*/ 11893 w 71354"/>
              <a:gd name="connsiteY8" fmla="*/ 71354 h 7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" h="71353">
                <a:moveTo>
                  <a:pt x="11893" y="71354"/>
                </a:moveTo>
                <a:lnTo>
                  <a:pt x="59462" y="71354"/>
                </a:lnTo>
                <a:cubicBezTo>
                  <a:pt x="66036" y="71354"/>
                  <a:pt x="71355" y="66035"/>
                  <a:pt x="71355" y="59461"/>
                </a:cubicBezTo>
                <a:lnTo>
                  <a:pt x="71355" y="11893"/>
                </a:lnTo>
                <a:cubicBezTo>
                  <a:pt x="71355" y="5319"/>
                  <a:pt x="66036" y="0"/>
                  <a:pt x="59462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59462"/>
                </a:lnTo>
                <a:cubicBezTo>
                  <a:pt x="0" y="66036"/>
                  <a:pt x="5319" y="71354"/>
                  <a:pt x="11893" y="7135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72" name="Forma libre 134">
            <a:extLst>
              <a:ext uri="{FF2B5EF4-FFF2-40B4-BE49-F238E27FC236}">
                <a16:creationId xmlns:a16="http://schemas.microsoft.com/office/drawing/2014/main" id="{9F6FD9CE-0CAE-5D43-A2FC-36F77645E17E}"/>
              </a:ext>
            </a:extLst>
          </p:cNvPr>
          <p:cNvSpPr/>
          <p:nvPr/>
        </p:nvSpPr>
        <p:spPr>
          <a:xfrm>
            <a:off x="4913080" y="8644784"/>
            <a:ext cx="172788" cy="230385"/>
          </a:xfrm>
          <a:custGeom>
            <a:avLst/>
            <a:gdLst>
              <a:gd name="connsiteX0" fmla="*/ 59462 w 71354"/>
              <a:gd name="connsiteY0" fmla="*/ 0 h 95139"/>
              <a:gd name="connsiteX1" fmla="*/ 11893 w 71354"/>
              <a:gd name="connsiteY1" fmla="*/ 0 h 95139"/>
              <a:gd name="connsiteX2" fmla="*/ 0 w 71354"/>
              <a:gd name="connsiteY2" fmla="*/ 11893 h 95139"/>
              <a:gd name="connsiteX3" fmla="*/ 0 w 71354"/>
              <a:gd name="connsiteY3" fmla="*/ 83247 h 95139"/>
              <a:gd name="connsiteX4" fmla="*/ 11893 w 71354"/>
              <a:gd name="connsiteY4" fmla="*/ 95139 h 95139"/>
              <a:gd name="connsiteX5" fmla="*/ 59462 w 71354"/>
              <a:gd name="connsiteY5" fmla="*/ 95139 h 95139"/>
              <a:gd name="connsiteX6" fmla="*/ 71355 w 71354"/>
              <a:gd name="connsiteY6" fmla="*/ 83247 h 95139"/>
              <a:gd name="connsiteX7" fmla="*/ 71355 w 71354"/>
              <a:gd name="connsiteY7" fmla="*/ 11893 h 95139"/>
              <a:gd name="connsiteX8" fmla="*/ 59462 w 71354"/>
              <a:gd name="connsiteY8" fmla="*/ 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" h="95139">
                <a:moveTo>
                  <a:pt x="59462" y="0"/>
                </a:move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83247"/>
                </a:lnTo>
                <a:cubicBezTo>
                  <a:pt x="0" y="89820"/>
                  <a:pt x="5319" y="95139"/>
                  <a:pt x="11893" y="95139"/>
                </a:cubicBezTo>
                <a:lnTo>
                  <a:pt x="59462" y="95139"/>
                </a:lnTo>
                <a:cubicBezTo>
                  <a:pt x="66036" y="95139"/>
                  <a:pt x="71355" y="89820"/>
                  <a:pt x="71355" y="83247"/>
                </a:cubicBezTo>
                <a:lnTo>
                  <a:pt x="71355" y="11893"/>
                </a:lnTo>
                <a:cubicBezTo>
                  <a:pt x="71355" y="5319"/>
                  <a:pt x="66036" y="0"/>
                  <a:pt x="59462" y="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73" name="Forma libre 135">
            <a:extLst>
              <a:ext uri="{FF2B5EF4-FFF2-40B4-BE49-F238E27FC236}">
                <a16:creationId xmlns:a16="http://schemas.microsoft.com/office/drawing/2014/main" id="{75DC9AFB-127D-E84A-86B6-7727CBDCFBCF}"/>
              </a:ext>
            </a:extLst>
          </p:cNvPr>
          <p:cNvSpPr/>
          <p:nvPr/>
        </p:nvSpPr>
        <p:spPr>
          <a:xfrm>
            <a:off x="5172263" y="8587190"/>
            <a:ext cx="172788" cy="287980"/>
          </a:xfrm>
          <a:custGeom>
            <a:avLst/>
            <a:gdLst>
              <a:gd name="connsiteX0" fmla="*/ 59462 w 71354"/>
              <a:gd name="connsiteY0" fmla="*/ 0 h 118923"/>
              <a:gd name="connsiteX1" fmla="*/ 11893 w 71354"/>
              <a:gd name="connsiteY1" fmla="*/ 0 h 118923"/>
              <a:gd name="connsiteX2" fmla="*/ 0 w 71354"/>
              <a:gd name="connsiteY2" fmla="*/ 11893 h 118923"/>
              <a:gd name="connsiteX3" fmla="*/ 0 w 71354"/>
              <a:gd name="connsiteY3" fmla="*/ 107031 h 118923"/>
              <a:gd name="connsiteX4" fmla="*/ 11893 w 71354"/>
              <a:gd name="connsiteY4" fmla="*/ 118924 h 118923"/>
              <a:gd name="connsiteX5" fmla="*/ 59462 w 71354"/>
              <a:gd name="connsiteY5" fmla="*/ 118924 h 118923"/>
              <a:gd name="connsiteX6" fmla="*/ 71355 w 71354"/>
              <a:gd name="connsiteY6" fmla="*/ 107031 h 118923"/>
              <a:gd name="connsiteX7" fmla="*/ 71355 w 71354"/>
              <a:gd name="connsiteY7" fmla="*/ 11893 h 118923"/>
              <a:gd name="connsiteX8" fmla="*/ 59462 w 71354"/>
              <a:gd name="connsiteY8" fmla="*/ 0 h 11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" h="118923">
                <a:moveTo>
                  <a:pt x="59462" y="0"/>
                </a:move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107031"/>
                </a:lnTo>
                <a:cubicBezTo>
                  <a:pt x="0" y="113604"/>
                  <a:pt x="5319" y="118924"/>
                  <a:pt x="11893" y="118924"/>
                </a:cubicBezTo>
                <a:lnTo>
                  <a:pt x="59462" y="118924"/>
                </a:lnTo>
                <a:cubicBezTo>
                  <a:pt x="66036" y="118924"/>
                  <a:pt x="71355" y="113604"/>
                  <a:pt x="71355" y="107031"/>
                </a:cubicBezTo>
                <a:lnTo>
                  <a:pt x="71355" y="11893"/>
                </a:lnTo>
                <a:cubicBezTo>
                  <a:pt x="71355" y="5319"/>
                  <a:pt x="66036" y="0"/>
                  <a:pt x="59462" y="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74" name="Forma libre 136">
            <a:extLst>
              <a:ext uri="{FF2B5EF4-FFF2-40B4-BE49-F238E27FC236}">
                <a16:creationId xmlns:a16="http://schemas.microsoft.com/office/drawing/2014/main" id="{044D243A-5B42-AB40-ADBB-2CBCD7FAB935}"/>
              </a:ext>
            </a:extLst>
          </p:cNvPr>
          <p:cNvSpPr/>
          <p:nvPr/>
        </p:nvSpPr>
        <p:spPr>
          <a:xfrm>
            <a:off x="4653900" y="8356807"/>
            <a:ext cx="691148" cy="287977"/>
          </a:xfrm>
          <a:custGeom>
            <a:avLst/>
            <a:gdLst>
              <a:gd name="connsiteX0" fmla="*/ 23784 w 285414"/>
              <a:gd name="connsiteY0" fmla="*/ 95138 h 118922"/>
              <a:gd name="connsiteX1" fmla="*/ 29580 w 285414"/>
              <a:gd name="connsiteY1" fmla="*/ 93965 h 118922"/>
              <a:gd name="connsiteX2" fmla="*/ 51053 w 285414"/>
              <a:gd name="connsiteY2" fmla="*/ 115438 h 118922"/>
              <a:gd name="connsiteX3" fmla="*/ 59461 w 285414"/>
              <a:gd name="connsiteY3" fmla="*/ 118922 h 118922"/>
              <a:gd name="connsiteX4" fmla="*/ 66383 w 285414"/>
              <a:gd name="connsiteY4" fmla="*/ 116704 h 118922"/>
              <a:gd name="connsiteX5" fmla="*/ 132959 w 285414"/>
              <a:gd name="connsiteY5" fmla="*/ 69146 h 118922"/>
              <a:gd name="connsiteX6" fmla="*/ 142707 w 285414"/>
              <a:gd name="connsiteY6" fmla="*/ 71353 h 118922"/>
              <a:gd name="connsiteX7" fmla="*/ 153908 w 285414"/>
              <a:gd name="connsiteY7" fmla="*/ 68165 h 118922"/>
              <a:gd name="connsiteX8" fmla="*/ 196059 w 285414"/>
              <a:gd name="connsiteY8" fmla="*/ 93442 h 118922"/>
              <a:gd name="connsiteX9" fmla="*/ 210576 w 285414"/>
              <a:gd name="connsiteY9" fmla="*/ 91654 h 118922"/>
              <a:gd name="connsiteX10" fmla="*/ 255835 w 285414"/>
              <a:gd name="connsiteY10" fmla="*/ 46396 h 118922"/>
              <a:gd name="connsiteX11" fmla="*/ 261630 w 285414"/>
              <a:gd name="connsiteY11" fmla="*/ 47569 h 118922"/>
              <a:gd name="connsiteX12" fmla="*/ 285414 w 285414"/>
              <a:gd name="connsiteY12" fmla="*/ 23784 h 118922"/>
              <a:gd name="connsiteX13" fmla="*/ 261630 w 285414"/>
              <a:gd name="connsiteY13" fmla="*/ 0 h 118922"/>
              <a:gd name="connsiteX14" fmla="*/ 237846 w 285414"/>
              <a:gd name="connsiteY14" fmla="*/ 23784 h 118922"/>
              <a:gd name="connsiteX15" fmla="*/ 239019 w 285414"/>
              <a:gd name="connsiteY15" fmla="*/ 29583 h 118922"/>
              <a:gd name="connsiteX16" fmla="*/ 200334 w 285414"/>
              <a:gd name="connsiteY16" fmla="*/ 68277 h 118922"/>
              <a:gd name="connsiteX17" fmla="*/ 166417 w 285414"/>
              <a:gd name="connsiteY17" fmla="*/ 47933 h 118922"/>
              <a:gd name="connsiteX18" fmla="*/ 166491 w 285414"/>
              <a:gd name="connsiteY18" fmla="*/ 47570 h 118922"/>
              <a:gd name="connsiteX19" fmla="*/ 142707 w 285414"/>
              <a:gd name="connsiteY19" fmla="*/ 23785 h 118922"/>
              <a:gd name="connsiteX20" fmla="*/ 118924 w 285414"/>
              <a:gd name="connsiteY20" fmla="*/ 47569 h 118922"/>
              <a:gd name="connsiteX21" fmla="*/ 119343 w 285414"/>
              <a:gd name="connsiteY21" fmla="*/ 49640 h 118922"/>
              <a:gd name="connsiteX22" fmla="*/ 60739 w 285414"/>
              <a:gd name="connsiteY22" fmla="*/ 91502 h 118922"/>
              <a:gd name="connsiteX23" fmla="*/ 46395 w 285414"/>
              <a:gd name="connsiteY23" fmla="*/ 77153 h 118922"/>
              <a:gd name="connsiteX24" fmla="*/ 47569 w 285414"/>
              <a:gd name="connsiteY24" fmla="*/ 71353 h 118922"/>
              <a:gd name="connsiteX25" fmla="*/ 23784 w 285414"/>
              <a:gd name="connsiteY25" fmla="*/ 47569 h 118922"/>
              <a:gd name="connsiteX26" fmla="*/ 0 w 285414"/>
              <a:gd name="connsiteY26" fmla="*/ 71353 h 118922"/>
              <a:gd name="connsiteX27" fmla="*/ 23784 w 285414"/>
              <a:gd name="connsiteY27" fmla="*/ 95138 h 1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85414" h="118922">
                <a:moveTo>
                  <a:pt x="23784" y="95138"/>
                </a:moveTo>
                <a:cubicBezTo>
                  <a:pt x="25838" y="95138"/>
                  <a:pt x="27676" y="94457"/>
                  <a:pt x="29580" y="93965"/>
                </a:cubicBezTo>
                <a:lnTo>
                  <a:pt x="51053" y="115438"/>
                </a:lnTo>
                <a:cubicBezTo>
                  <a:pt x="53353" y="117738"/>
                  <a:pt x="56395" y="118922"/>
                  <a:pt x="59461" y="118922"/>
                </a:cubicBezTo>
                <a:cubicBezTo>
                  <a:pt x="61877" y="118922"/>
                  <a:pt x="64292" y="118191"/>
                  <a:pt x="66383" y="116704"/>
                </a:cubicBezTo>
                <a:lnTo>
                  <a:pt x="132959" y="69146"/>
                </a:lnTo>
                <a:cubicBezTo>
                  <a:pt x="135951" y="70505"/>
                  <a:pt x="139211" y="71353"/>
                  <a:pt x="142707" y="71353"/>
                </a:cubicBezTo>
                <a:cubicBezTo>
                  <a:pt x="146833" y="71353"/>
                  <a:pt x="150524" y="70018"/>
                  <a:pt x="153908" y="68165"/>
                </a:cubicBezTo>
                <a:lnTo>
                  <a:pt x="196059" y="93442"/>
                </a:lnTo>
                <a:cubicBezTo>
                  <a:pt x="200682" y="96230"/>
                  <a:pt x="206698" y="95509"/>
                  <a:pt x="210576" y="91654"/>
                </a:cubicBezTo>
                <a:lnTo>
                  <a:pt x="255835" y="46396"/>
                </a:lnTo>
                <a:cubicBezTo>
                  <a:pt x="257738" y="46887"/>
                  <a:pt x="259575" y="47569"/>
                  <a:pt x="261630" y="47569"/>
                </a:cubicBezTo>
                <a:cubicBezTo>
                  <a:pt x="274754" y="47569"/>
                  <a:pt x="285414" y="36896"/>
                  <a:pt x="285414" y="23784"/>
                </a:cubicBezTo>
                <a:cubicBezTo>
                  <a:pt x="285414" y="10673"/>
                  <a:pt x="274753" y="0"/>
                  <a:pt x="261630" y="0"/>
                </a:cubicBezTo>
                <a:cubicBezTo>
                  <a:pt x="248508" y="0"/>
                  <a:pt x="237846" y="10673"/>
                  <a:pt x="237846" y="23784"/>
                </a:cubicBezTo>
                <a:cubicBezTo>
                  <a:pt x="237846" y="25840"/>
                  <a:pt x="238527" y="27679"/>
                  <a:pt x="239019" y="29583"/>
                </a:cubicBezTo>
                <a:lnTo>
                  <a:pt x="200334" y="68277"/>
                </a:lnTo>
                <a:lnTo>
                  <a:pt x="166417" y="47933"/>
                </a:lnTo>
                <a:cubicBezTo>
                  <a:pt x="166418" y="47805"/>
                  <a:pt x="166491" y="47698"/>
                  <a:pt x="166491" y="47570"/>
                </a:cubicBezTo>
                <a:cubicBezTo>
                  <a:pt x="166491" y="34458"/>
                  <a:pt x="155829" y="23785"/>
                  <a:pt x="142707" y="23785"/>
                </a:cubicBezTo>
                <a:cubicBezTo>
                  <a:pt x="129584" y="23785"/>
                  <a:pt x="118924" y="34457"/>
                  <a:pt x="118924" y="47569"/>
                </a:cubicBezTo>
                <a:cubicBezTo>
                  <a:pt x="118924" y="48303"/>
                  <a:pt x="119278" y="48923"/>
                  <a:pt x="119343" y="49640"/>
                </a:cubicBezTo>
                <a:lnTo>
                  <a:pt x="60739" y="91502"/>
                </a:lnTo>
                <a:lnTo>
                  <a:pt x="46395" y="77153"/>
                </a:lnTo>
                <a:cubicBezTo>
                  <a:pt x="46886" y="75248"/>
                  <a:pt x="47569" y="73409"/>
                  <a:pt x="47569" y="71353"/>
                </a:cubicBezTo>
                <a:cubicBezTo>
                  <a:pt x="47569" y="58241"/>
                  <a:pt x="36907" y="47569"/>
                  <a:pt x="23784" y="47569"/>
                </a:cubicBezTo>
                <a:cubicBezTo>
                  <a:pt x="10662" y="47569"/>
                  <a:pt x="0" y="58241"/>
                  <a:pt x="0" y="71353"/>
                </a:cubicBezTo>
                <a:cubicBezTo>
                  <a:pt x="0" y="84465"/>
                  <a:pt x="10662" y="95138"/>
                  <a:pt x="23784" y="9513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76" name="Forma libre 201">
            <a:extLst>
              <a:ext uri="{FF2B5EF4-FFF2-40B4-BE49-F238E27FC236}">
                <a16:creationId xmlns:a16="http://schemas.microsoft.com/office/drawing/2014/main" id="{C49AB013-DF87-2C48-8F6F-7B6E15A52137}"/>
              </a:ext>
            </a:extLst>
          </p:cNvPr>
          <p:cNvSpPr/>
          <p:nvPr/>
        </p:nvSpPr>
        <p:spPr>
          <a:xfrm>
            <a:off x="4400783" y="10860739"/>
            <a:ext cx="1050130" cy="811467"/>
          </a:xfrm>
          <a:custGeom>
            <a:avLst/>
            <a:gdLst>
              <a:gd name="connsiteX0" fmla="*/ 484961 w 523262"/>
              <a:gd name="connsiteY0" fmla="*/ 47570 h 404340"/>
              <a:gd name="connsiteX1" fmla="*/ 439981 w 523262"/>
              <a:gd name="connsiteY1" fmla="*/ 47570 h 404340"/>
              <a:gd name="connsiteX2" fmla="*/ 428089 w 523262"/>
              <a:gd name="connsiteY2" fmla="*/ 59415 h 404340"/>
              <a:gd name="connsiteX3" fmla="*/ 312394 w 523262"/>
              <a:gd name="connsiteY3" fmla="*/ 234502 h 404340"/>
              <a:gd name="connsiteX4" fmla="*/ 282234 w 523262"/>
              <a:gd name="connsiteY4" fmla="*/ 234513 h 404340"/>
              <a:gd name="connsiteX5" fmla="*/ 166528 w 523262"/>
              <a:gd name="connsiteY5" fmla="*/ 59415 h 404340"/>
              <a:gd name="connsiteX6" fmla="*/ 154635 w 523262"/>
              <a:gd name="connsiteY6" fmla="*/ 47570 h 404340"/>
              <a:gd name="connsiteX7" fmla="*/ 105106 w 523262"/>
              <a:gd name="connsiteY7" fmla="*/ 47570 h 404340"/>
              <a:gd name="connsiteX8" fmla="*/ 95446 w 523262"/>
              <a:gd name="connsiteY8" fmla="*/ 16689 h 404340"/>
              <a:gd name="connsiteX9" fmla="*/ 72737 w 523262"/>
              <a:gd name="connsiteY9" fmla="*/ 0 h 404340"/>
              <a:gd name="connsiteX10" fmla="*/ 11893 w 523262"/>
              <a:gd name="connsiteY10" fmla="*/ 0 h 404340"/>
              <a:gd name="connsiteX11" fmla="*/ 0 w 523262"/>
              <a:gd name="connsiteY11" fmla="*/ 11893 h 404340"/>
              <a:gd name="connsiteX12" fmla="*/ 0 w 523262"/>
              <a:gd name="connsiteY12" fmla="*/ 35677 h 404340"/>
              <a:gd name="connsiteX13" fmla="*/ 11893 w 523262"/>
              <a:gd name="connsiteY13" fmla="*/ 47570 h 404340"/>
              <a:gd name="connsiteX14" fmla="*/ 55258 w 523262"/>
              <a:gd name="connsiteY14" fmla="*/ 47570 h 404340"/>
              <a:gd name="connsiteX15" fmla="*/ 130437 w 523262"/>
              <a:gd name="connsiteY15" fmla="*/ 287839 h 404340"/>
              <a:gd name="connsiteX16" fmla="*/ 95139 w 523262"/>
              <a:gd name="connsiteY16" fmla="*/ 323137 h 404340"/>
              <a:gd name="connsiteX17" fmla="*/ 84826 w 523262"/>
              <a:gd name="connsiteY17" fmla="*/ 374969 h 404340"/>
              <a:gd name="connsiteX18" fmla="*/ 128773 w 523262"/>
              <a:gd name="connsiteY18" fmla="*/ 404340 h 404340"/>
              <a:gd name="connsiteX19" fmla="*/ 463801 w 523262"/>
              <a:gd name="connsiteY19" fmla="*/ 404340 h 404340"/>
              <a:gd name="connsiteX20" fmla="*/ 475694 w 523262"/>
              <a:gd name="connsiteY20" fmla="*/ 392447 h 404340"/>
              <a:gd name="connsiteX21" fmla="*/ 475694 w 523262"/>
              <a:gd name="connsiteY21" fmla="*/ 368663 h 404340"/>
              <a:gd name="connsiteX22" fmla="*/ 463801 w 523262"/>
              <a:gd name="connsiteY22" fmla="*/ 356770 h 404340"/>
              <a:gd name="connsiteX23" fmla="*/ 128773 w 523262"/>
              <a:gd name="connsiteY23" fmla="*/ 356770 h 404340"/>
              <a:gd name="connsiteX24" fmla="*/ 176341 w 523262"/>
              <a:gd name="connsiteY24" fmla="*/ 309201 h 404340"/>
              <a:gd name="connsiteX25" fmla="*/ 393585 w 523262"/>
              <a:gd name="connsiteY25" fmla="*/ 309201 h 404340"/>
              <a:gd name="connsiteX26" fmla="*/ 436637 w 523262"/>
              <a:gd name="connsiteY26" fmla="*/ 281886 h 404340"/>
              <a:gd name="connsiteX27" fmla="*/ 519628 w 523262"/>
              <a:gd name="connsiteY27" fmla="*/ 105533 h 404340"/>
              <a:gd name="connsiteX28" fmla="*/ 523262 w 523262"/>
              <a:gd name="connsiteY28" fmla="*/ 89239 h 404340"/>
              <a:gd name="connsiteX29" fmla="*/ 523262 w 523262"/>
              <a:gd name="connsiteY29" fmla="*/ 85871 h 404340"/>
              <a:gd name="connsiteX30" fmla="*/ 484961 w 523262"/>
              <a:gd name="connsiteY30" fmla="*/ 47570 h 40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3262" h="404340">
                <a:moveTo>
                  <a:pt x="484961" y="47570"/>
                </a:moveTo>
                <a:lnTo>
                  <a:pt x="439981" y="47570"/>
                </a:lnTo>
                <a:cubicBezTo>
                  <a:pt x="433431" y="47570"/>
                  <a:pt x="428112" y="52865"/>
                  <a:pt x="428089" y="59415"/>
                </a:cubicBezTo>
                <a:cubicBezTo>
                  <a:pt x="427729" y="155855"/>
                  <a:pt x="403944" y="191857"/>
                  <a:pt x="312394" y="234502"/>
                </a:cubicBezTo>
                <a:cubicBezTo>
                  <a:pt x="302847" y="238938"/>
                  <a:pt x="291757" y="238927"/>
                  <a:pt x="282234" y="234513"/>
                </a:cubicBezTo>
                <a:cubicBezTo>
                  <a:pt x="190672" y="191857"/>
                  <a:pt x="166888" y="155855"/>
                  <a:pt x="166528" y="59415"/>
                </a:cubicBezTo>
                <a:cubicBezTo>
                  <a:pt x="166504" y="52865"/>
                  <a:pt x="161185" y="47570"/>
                  <a:pt x="154635" y="47570"/>
                </a:cubicBezTo>
                <a:lnTo>
                  <a:pt x="105106" y="47570"/>
                </a:lnTo>
                <a:lnTo>
                  <a:pt x="95446" y="16689"/>
                </a:lnTo>
                <a:cubicBezTo>
                  <a:pt x="92340" y="6760"/>
                  <a:pt x="83142" y="0"/>
                  <a:pt x="72737" y="0"/>
                </a:cubicBezTo>
                <a:lnTo>
                  <a:pt x="11893" y="0"/>
                </a:lnTo>
                <a:cubicBezTo>
                  <a:pt x="5325" y="0"/>
                  <a:pt x="0" y="5324"/>
                  <a:pt x="0" y="11893"/>
                </a:cubicBezTo>
                <a:lnTo>
                  <a:pt x="0" y="35677"/>
                </a:lnTo>
                <a:cubicBezTo>
                  <a:pt x="0" y="42245"/>
                  <a:pt x="5325" y="47570"/>
                  <a:pt x="11893" y="47570"/>
                </a:cubicBezTo>
                <a:lnTo>
                  <a:pt x="55258" y="47570"/>
                </a:lnTo>
                <a:lnTo>
                  <a:pt x="130437" y="287839"/>
                </a:lnTo>
                <a:lnTo>
                  <a:pt x="95139" y="323137"/>
                </a:lnTo>
                <a:cubicBezTo>
                  <a:pt x="81482" y="336784"/>
                  <a:pt x="77440" y="357131"/>
                  <a:pt x="84826" y="374969"/>
                </a:cubicBezTo>
                <a:cubicBezTo>
                  <a:pt x="92213" y="392808"/>
                  <a:pt x="109470" y="404340"/>
                  <a:pt x="128773" y="404340"/>
                </a:cubicBezTo>
                <a:lnTo>
                  <a:pt x="463801" y="404340"/>
                </a:lnTo>
                <a:cubicBezTo>
                  <a:pt x="470369" y="404340"/>
                  <a:pt x="475694" y="399015"/>
                  <a:pt x="475694" y="392447"/>
                </a:cubicBezTo>
                <a:lnTo>
                  <a:pt x="475694" y="368663"/>
                </a:lnTo>
                <a:cubicBezTo>
                  <a:pt x="475694" y="362094"/>
                  <a:pt x="470369" y="356770"/>
                  <a:pt x="463801" y="356770"/>
                </a:cubicBezTo>
                <a:lnTo>
                  <a:pt x="128773" y="356770"/>
                </a:lnTo>
                <a:lnTo>
                  <a:pt x="176341" y="309201"/>
                </a:lnTo>
                <a:lnTo>
                  <a:pt x="393585" y="309201"/>
                </a:lnTo>
                <a:cubicBezTo>
                  <a:pt x="411923" y="309201"/>
                  <a:pt x="428820" y="298481"/>
                  <a:pt x="436637" y="281886"/>
                </a:cubicBezTo>
                <a:lnTo>
                  <a:pt x="519628" y="105533"/>
                </a:lnTo>
                <a:cubicBezTo>
                  <a:pt x="522008" y="100458"/>
                  <a:pt x="523262" y="94826"/>
                  <a:pt x="523262" y="89239"/>
                </a:cubicBezTo>
                <a:lnTo>
                  <a:pt x="523262" y="85871"/>
                </a:lnTo>
                <a:cubicBezTo>
                  <a:pt x="523262" y="64747"/>
                  <a:pt x="506085" y="47570"/>
                  <a:pt x="484961" y="4757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77" name="Forma libre 202">
            <a:extLst>
              <a:ext uri="{FF2B5EF4-FFF2-40B4-BE49-F238E27FC236}">
                <a16:creationId xmlns:a16="http://schemas.microsoft.com/office/drawing/2014/main" id="{C86B02C3-3A38-2345-BC70-724AE0FC19BA}"/>
              </a:ext>
            </a:extLst>
          </p:cNvPr>
          <p:cNvSpPr/>
          <p:nvPr/>
        </p:nvSpPr>
        <p:spPr>
          <a:xfrm>
            <a:off x="4591715" y="11719935"/>
            <a:ext cx="190934" cy="190934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78" name="Forma libre 203">
            <a:extLst>
              <a:ext uri="{FF2B5EF4-FFF2-40B4-BE49-F238E27FC236}">
                <a16:creationId xmlns:a16="http://schemas.microsoft.com/office/drawing/2014/main" id="{44EBD170-209F-DB4A-9A2E-88DBE901680D}"/>
              </a:ext>
            </a:extLst>
          </p:cNvPr>
          <p:cNvSpPr/>
          <p:nvPr/>
        </p:nvSpPr>
        <p:spPr>
          <a:xfrm>
            <a:off x="5164512" y="11719935"/>
            <a:ext cx="190934" cy="190934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79" name="Forma libre 204">
            <a:extLst>
              <a:ext uri="{FF2B5EF4-FFF2-40B4-BE49-F238E27FC236}">
                <a16:creationId xmlns:a16="http://schemas.microsoft.com/office/drawing/2014/main" id="{EF8B9656-7114-974C-A93F-22242501F8D8}"/>
              </a:ext>
            </a:extLst>
          </p:cNvPr>
          <p:cNvSpPr/>
          <p:nvPr/>
        </p:nvSpPr>
        <p:spPr>
          <a:xfrm>
            <a:off x="4782648" y="10765273"/>
            <a:ext cx="429597" cy="525051"/>
          </a:xfrm>
          <a:custGeom>
            <a:avLst/>
            <a:gdLst>
              <a:gd name="connsiteX0" fmla="*/ 102014 w 214061"/>
              <a:gd name="connsiteY0" fmla="*/ 260510 h 261624"/>
              <a:gd name="connsiteX1" fmla="*/ 107031 w 214061"/>
              <a:gd name="connsiteY1" fmla="*/ 261625 h 261624"/>
              <a:gd name="connsiteX2" fmla="*/ 112048 w 214061"/>
              <a:gd name="connsiteY2" fmla="*/ 260510 h 261624"/>
              <a:gd name="connsiteX3" fmla="*/ 214062 w 214061"/>
              <a:gd name="connsiteY3" fmla="*/ 104958 h 261624"/>
              <a:gd name="connsiteX4" fmla="*/ 214062 w 214061"/>
              <a:gd name="connsiteY4" fmla="*/ 42906 h 261624"/>
              <a:gd name="connsiteX5" fmla="*/ 205863 w 214061"/>
              <a:gd name="connsiteY5" fmla="*/ 31594 h 261624"/>
              <a:gd name="connsiteX6" fmla="*/ 110724 w 214061"/>
              <a:gd name="connsiteY6" fmla="*/ 575 h 261624"/>
              <a:gd name="connsiteX7" fmla="*/ 103338 w 214061"/>
              <a:gd name="connsiteY7" fmla="*/ 575 h 261624"/>
              <a:gd name="connsiteX8" fmla="*/ 8200 w 214061"/>
              <a:gd name="connsiteY8" fmla="*/ 31595 h 261624"/>
              <a:gd name="connsiteX9" fmla="*/ 0 w 214061"/>
              <a:gd name="connsiteY9" fmla="*/ 42906 h 261624"/>
              <a:gd name="connsiteX10" fmla="*/ 0 w 214061"/>
              <a:gd name="connsiteY10" fmla="*/ 104957 h 261624"/>
              <a:gd name="connsiteX11" fmla="*/ 102014 w 214061"/>
              <a:gd name="connsiteY11" fmla="*/ 260510 h 261624"/>
              <a:gd name="connsiteX12" fmla="*/ 47570 w 214061"/>
              <a:gd name="connsiteY12" fmla="*/ 77433 h 261624"/>
              <a:gd name="connsiteX13" fmla="*/ 55769 w 214061"/>
              <a:gd name="connsiteY13" fmla="*/ 66122 h 261624"/>
              <a:gd name="connsiteX14" fmla="*/ 103338 w 214061"/>
              <a:gd name="connsiteY14" fmla="*/ 50606 h 261624"/>
              <a:gd name="connsiteX15" fmla="*/ 114022 w 214061"/>
              <a:gd name="connsiteY15" fmla="*/ 52289 h 261624"/>
              <a:gd name="connsiteX16" fmla="*/ 118923 w 214061"/>
              <a:gd name="connsiteY16" fmla="*/ 61916 h 261624"/>
              <a:gd name="connsiteX17" fmla="*/ 118923 w 214061"/>
              <a:gd name="connsiteY17" fmla="*/ 118916 h 261624"/>
              <a:gd name="connsiteX18" fmla="*/ 154600 w 214061"/>
              <a:gd name="connsiteY18" fmla="*/ 118916 h 261624"/>
              <a:gd name="connsiteX19" fmla="*/ 163218 w 214061"/>
              <a:gd name="connsiteY19" fmla="*/ 122609 h 261624"/>
              <a:gd name="connsiteX20" fmla="*/ 166470 w 214061"/>
              <a:gd name="connsiteY20" fmla="*/ 131389 h 261624"/>
              <a:gd name="connsiteX21" fmla="*/ 112466 w 214061"/>
              <a:gd name="connsiteY21" fmla="*/ 207447 h 261624"/>
              <a:gd name="connsiteX22" fmla="*/ 107031 w 214061"/>
              <a:gd name="connsiteY22" fmla="*/ 208759 h 261624"/>
              <a:gd name="connsiteX23" fmla="*/ 100829 w 214061"/>
              <a:gd name="connsiteY23" fmla="*/ 207017 h 261624"/>
              <a:gd name="connsiteX24" fmla="*/ 95138 w 214061"/>
              <a:gd name="connsiteY24" fmla="*/ 196866 h 261624"/>
              <a:gd name="connsiteX25" fmla="*/ 95138 w 214061"/>
              <a:gd name="connsiteY25" fmla="*/ 142701 h 261624"/>
              <a:gd name="connsiteX26" fmla="*/ 59461 w 214061"/>
              <a:gd name="connsiteY26" fmla="*/ 142701 h 261624"/>
              <a:gd name="connsiteX27" fmla="*/ 47569 w 214061"/>
              <a:gd name="connsiteY27" fmla="*/ 130808 h 261624"/>
              <a:gd name="connsiteX28" fmla="*/ 47569 w 214061"/>
              <a:gd name="connsiteY28" fmla="*/ 77433 h 26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4061" h="261624">
                <a:moveTo>
                  <a:pt x="102014" y="260510"/>
                </a:moveTo>
                <a:cubicBezTo>
                  <a:pt x="103594" y="261253"/>
                  <a:pt x="105312" y="261625"/>
                  <a:pt x="107031" y="261625"/>
                </a:cubicBezTo>
                <a:cubicBezTo>
                  <a:pt x="108750" y="261625"/>
                  <a:pt x="110468" y="261253"/>
                  <a:pt x="112048" y="260510"/>
                </a:cubicBezTo>
                <a:cubicBezTo>
                  <a:pt x="200683" y="219236"/>
                  <a:pt x="214062" y="188657"/>
                  <a:pt x="214062" y="104958"/>
                </a:cubicBezTo>
                <a:lnTo>
                  <a:pt x="214062" y="42906"/>
                </a:lnTo>
                <a:cubicBezTo>
                  <a:pt x="214062" y="37761"/>
                  <a:pt x="210740" y="33197"/>
                  <a:pt x="205863" y="31594"/>
                </a:cubicBezTo>
                <a:lnTo>
                  <a:pt x="110724" y="575"/>
                </a:lnTo>
                <a:cubicBezTo>
                  <a:pt x="108308" y="-192"/>
                  <a:pt x="105754" y="-192"/>
                  <a:pt x="103338" y="575"/>
                </a:cubicBezTo>
                <a:lnTo>
                  <a:pt x="8200" y="31595"/>
                </a:lnTo>
                <a:cubicBezTo>
                  <a:pt x="3321" y="33197"/>
                  <a:pt x="0" y="37762"/>
                  <a:pt x="0" y="42906"/>
                </a:cubicBezTo>
                <a:lnTo>
                  <a:pt x="0" y="104957"/>
                </a:lnTo>
                <a:cubicBezTo>
                  <a:pt x="0" y="188657"/>
                  <a:pt x="13379" y="219236"/>
                  <a:pt x="102014" y="260510"/>
                </a:cubicBezTo>
                <a:close/>
                <a:moveTo>
                  <a:pt x="47570" y="77433"/>
                </a:moveTo>
                <a:cubicBezTo>
                  <a:pt x="47570" y="72288"/>
                  <a:pt x="50891" y="67725"/>
                  <a:pt x="55769" y="66122"/>
                </a:cubicBezTo>
                <a:lnTo>
                  <a:pt x="103338" y="50606"/>
                </a:lnTo>
                <a:cubicBezTo>
                  <a:pt x="106985" y="49467"/>
                  <a:pt x="110934" y="50059"/>
                  <a:pt x="114022" y="52289"/>
                </a:cubicBezTo>
                <a:cubicBezTo>
                  <a:pt x="117088" y="54530"/>
                  <a:pt x="118923" y="58108"/>
                  <a:pt x="118923" y="61916"/>
                </a:cubicBezTo>
                <a:lnTo>
                  <a:pt x="118923" y="118916"/>
                </a:lnTo>
                <a:lnTo>
                  <a:pt x="154600" y="118916"/>
                </a:lnTo>
                <a:cubicBezTo>
                  <a:pt x="157853" y="118916"/>
                  <a:pt x="160964" y="120251"/>
                  <a:pt x="163218" y="122609"/>
                </a:cubicBezTo>
                <a:cubicBezTo>
                  <a:pt x="165447" y="124967"/>
                  <a:pt x="166633" y="128137"/>
                  <a:pt x="166470" y="131389"/>
                </a:cubicBezTo>
                <a:cubicBezTo>
                  <a:pt x="164588" y="170318"/>
                  <a:pt x="152975" y="186670"/>
                  <a:pt x="112466" y="207447"/>
                </a:cubicBezTo>
                <a:cubicBezTo>
                  <a:pt x="110747" y="208330"/>
                  <a:pt x="108889" y="208759"/>
                  <a:pt x="107031" y="208759"/>
                </a:cubicBezTo>
                <a:cubicBezTo>
                  <a:pt x="104870" y="208759"/>
                  <a:pt x="102734" y="208178"/>
                  <a:pt x="100829" y="207017"/>
                </a:cubicBezTo>
                <a:cubicBezTo>
                  <a:pt x="97298" y="204856"/>
                  <a:pt x="95138" y="201013"/>
                  <a:pt x="95138" y="196866"/>
                </a:cubicBezTo>
                <a:lnTo>
                  <a:pt x="95138" y="142701"/>
                </a:lnTo>
                <a:lnTo>
                  <a:pt x="59461" y="142701"/>
                </a:lnTo>
                <a:cubicBezTo>
                  <a:pt x="52888" y="142701"/>
                  <a:pt x="47569" y="137382"/>
                  <a:pt x="47569" y="130808"/>
                </a:cubicBezTo>
                <a:lnTo>
                  <a:pt x="47569" y="77433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1" name="Forma libre 170">
            <a:extLst>
              <a:ext uri="{FF2B5EF4-FFF2-40B4-BE49-F238E27FC236}">
                <a16:creationId xmlns:a16="http://schemas.microsoft.com/office/drawing/2014/main" id="{FA09C6D8-3237-EF46-8E38-B5D54053583E}"/>
              </a:ext>
            </a:extLst>
          </p:cNvPr>
          <p:cNvSpPr/>
          <p:nvPr/>
        </p:nvSpPr>
        <p:spPr>
          <a:xfrm>
            <a:off x="14296084" y="10866591"/>
            <a:ext cx="491140" cy="491140"/>
          </a:xfrm>
          <a:custGeom>
            <a:avLst/>
            <a:gdLst>
              <a:gd name="connsiteX0" fmla="*/ 118922 w 118922"/>
              <a:gd name="connsiteY0" fmla="*/ 59461 h 118922"/>
              <a:gd name="connsiteX1" fmla="*/ 59461 w 118922"/>
              <a:gd name="connsiteY1" fmla="*/ 118922 h 118922"/>
              <a:gd name="connsiteX2" fmla="*/ 0 w 118922"/>
              <a:gd name="connsiteY2" fmla="*/ 59461 h 118922"/>
              <a:gd name="connsiteX3" fmla="*/ 59461 w 118922"/>
              <a:gd name="connsiteY3" fmla="*/ 0 h 118922"/>
              <a:gd name="connsiteX4" fmla="*/ 118922 w 118922"/>
              <a:gd name="connsiteY4" fmla="*/ 59461 h 1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22" h="118922">
                <a:moveTo>
                  <a:pt x="118922" y="59461"/>
                </a:moveTo>
                <a:cubicBezTo>
                  <a:pt x="118922" y="92301"/>
                  <a:pt x="92301" y="118922"/>
                  <a:pt x="59461" y="118922"/>
                </a:cubicBezTo>
                <a:cubicBezTo>
                  <a:pt x="26622" y="118922"/>
                  <a:pt x="0" y="92301"/>
                  <a:pt x="0" y="59461"/>
                </a:cubicBezTo>
                <a:cubicBezTo>
                  <a:pt x="0" y="26622"/>
                  <a:pt x="26622" y="0"/>
                  <a:pt x="59461" y="0"/>
                </a:cubicBezTo>
                <a:cubicBezTo>
                  <a:pt x="92301" y="0"/>
                  <a:pt x="118922" y="26622"/>
                  <a:pt x="118922" y="5946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2" name="Forma libre 171">
            <a:extLst>
              <a:ext uri="{FF2B5EF4-FFF2-40B4-BE49-F238E27FC236}">
                <a16:creationId xmlns:a16="http://schemas.microsoft.com/office/drawing/2014/main" id="{038647F9-5F82-BF42-9230-32984F21761B}"/>
              </a:ext>
            </a:extLst>
          </p:cNvPr>
          <p:cNvSpPr/>
          <p:nvPr/>
        </p:nvSpPr>
        <p:spPr>
          <a:xfrm>
            <a:off x="14099627" y="11406849"/>
            <a:ext cx="884059" cy="442027"/>
          </a:xfrm>
          <a:custGeom>
            <a:avLst/>
            <a:gdLst>
              <a:gd name="connsiteX0" fmla="*/ 188372 w 214061"/>
              <a:gd name="connsiteY0" fmla="*/ 24539 h 107030"/>
              <a:gd name="connsiteX1" fmla="*/ 107031 w 214061"/>
              <a:gd name="connsiteY1" fmla="*/ 0 h 107030"/>
              <a:gd name="connsiteX2" fmla="*/ 25690 w 214061"/>
              <a:gd name="connsiteY2" fmla="*/ 24539 h 107030"/>
              <a:gd name="connsiteX3" fmla="*/ 0 w 214061"/>
              <a:gd name="connsiteY3" fmla="*/ 71911 h 107030"/>
              <a:gd name="connsiteX4" fmla="*/ 0 w 214061"/>
              <a:gd name="connsiteY4" fmla="*/ 79529 h 107030"/>
              <a:gd name="connsiteX5" fmla="*/ 25480 w 214061"/>
              <a:gd name="connsiteY5" fmla="*/ 107031 h 107030"/>
              <a:gd name="connsiteX6" fmla="*/ 188582 w 214061"/>
              <a:gd name="connsiteY6" fmla="*/ 107031 h 107030"/>
              <a:gd name="connsiteX7" fmla="*/ 214062 w 214061"/>
              <a:gd name="connsiteY7" fmla="*/ 79529 h 107030"/>
              <a:gd name="connsiteX8" fmla="*/ 214062 w 214061"/>
              <a:gd name="connsiteY8" fmla="*/ 71911 h 107030"/>
              <a:gd name="connsiteX9" fmla="*/ 188372 w 214061"/>
              <a:gd name="connsiteY9" fmla="*/ 24539 h 10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061" h="107030">
                <a:moveTo>
                  <a:pt x="188372" y="24539"/>
                </a:moveTo>
                <a:cubicBezTo>
                  <a:pt x="169384" y="13343"/>
                  <a:pt x="139863" y="0"/>
                  <a:pt x="107031" y="0"/>
                </a:cubicBezTo>
                <a:cubicBezTo>
                  <a:pt x="74199" y="0"/>
                  <a:pt x="44678" y="13344"/>
                  <a:pt x="25690" y="24539"/>
                </a:cubicBezTo>
                <a:cubicBezTo>
                  <a:pt x="9837" y="33888"/>
                  <a:pt x="0" y="52040"/>
                  <a:pt x="0" y="71911"/>
                </a:cubicBezTo>
                <a:lnTo>
                  <a:pt x="0" y="79529"/>
                </a:lnTo>
                <a:cubicBezTo>
                  <a:pt x="0" y="94697"/>
                  <a:pt x="11428" y="107031"/>
                  <a:pt x="25480" y="107031"/>
                </a:cubicBezTo>
                <a:lnTo>
                  <a:pt x="188582" y="107031"/>
                </a:lnTo>
                <a:cubicBezTo>
                  <a:pt x="202634" y="107031"/>
                  <a:pt x="214062" y="94697"/>
                  <a:pt x="214062" y="79529"/>
                </a:cubicBezTo>
                <a:lnTo>
                  <a:pt x="214062" y="71911"/>
                </a:lnTo>
                <a:cubicBezTo>
                  <a:pt x="214062" y="52040"/>
                  <a:pt x="204225" y="33889"/>
                  <a:pt x="188372" y="24539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3" name="Forma libre 173">
            <a:extLst>
              <a:ext uri="{FF2B5EF4-FFF2-40B4-BE49-F238E27FC236}">
                <a16:creationId xmlns:a16="http://schemas.microsoft.com/office/drawing/2014/main" id="{778A4DCE-6168-6044-86CD-EBEEB5DBE7D1}"/>
              </a:ext>
            </a:extLst>
          </p:cNvPr>
          <p:cNvSpPr/>
          <p:nvPr/>
        </p:nvSpPr>
        <p:spPr>
          <a:xfrm>
            <a:off x="13706701" y="11308610"/>
            <a:ext cx="506549" cy="343801"/>
          </a:xfrm>
          <a:custGeom>
            <a:avLst/>
            <a:gdLst>
              <a:gd name="connsiteX0" fmla="*/ 108751 w 122653"/>
              <a:gd name="connsiteY0" fmla="*/ 27839 h 83246"/>
              <a:gd name="connsiteX1" fmla="*/ 116369 w 122653"/>
              <a:gd name="connsiteY1" fmla="*/ 23611 h 83246"/>
              <a:gd name="connsiteX2" fmla="*/ 122454 w 122653"/>
              <a:gd name="connsiteY2" fmla="*/ 10964 h 83246"/>
              <a:gd name="connsiteX3" fmla="*/ 112257 w 122653"/>
              <a:gd name="connsiteY3" fmla="*/ 1325 h 83246"/>
              <a:gd name="connsiteX4" fmla="*/ 95139 w 122653"/>
              <a:gd name="connsiteY4" fmla="*/ 0 h 83246"/>
              <a:gd name="connsiteX5" fmla="*/ 24099 w 122653"/>
              <a:gd name="connsiteY5" fmla="*/ 17525 h 83246"/>
              <a:gd name="connsiteX6" fmla="*/ 0 w 122653"/>
              <a:gd name="connsiteY6" fmla="*/ 54770 h 83246"/>
              <a:gd name="connsiteX7" fmla="*/ 0 w 122653"/>
              <a:gd name="connsiteY7" fmla="*/ 60205 h 83246"/>
              <a:gd name="connsiteX8" fmla="*/ 23784 w 122653"/>
              <a:gd name="connsiteY8" fmla="*/ 83247 h 83246"/>
              <a:gd name="connsiteX9" fmla="*/ 62690 w 122653"/>
              <a:gd name="connsiteY9" fmla="*/ 83247 h 83246"/>
              <a:gd name="connsiteX10" fmla="*/ 74176 w 122653"/>
              <a:gd name="connsiteY10" fmla="*/ 74420 h 83246"/>
              <a:gd name="connsiteX11" fmla="*/ 108738 w 122653"/>
              <a:gd name="connsiteY11" fmla="*/ 27838 h 83246"/>
              <a:gd name="connsiteX12" fmla="*/ 108751 w 122653"/>
              <a:gd name="connsiteY12" fmla="*/ 27838 h 83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653" h="83246">
                <a:moveTo>
                  <a:pt x="108751" y="27839"/>
                </a:moveTo>
                <a:cubicBezTo>
                  <a:pt x="111109" y="26446"/>
                  <a:pt x="113721" y="25028"/>
                  <a:pt x="116369" y="23611"/>
                </a:cubicBezTo>
                <a:cubicBezTo>
                  <a:pt x="120934" y="21172"/>
                  <a:pt x="123395" y="16051"/>
                  <a:pt x="122454" y="10964"/>
                </a:cubicBezTo>
                <a:cubicBezTo>
                  <a:pt x="121513" y="5877"/>
                  <a:pt x="117390" y="1974"/>
                  <a:pt x="112257" y="1325"/>
                </a:cubicBezTo>
                <a:cubicBezTo>
                  <a:pt x="106660" y="617"/>
                  <a:pt x="101004" y="0"/>
                  <a:pt x="95139" y="0"/>
                </a:cubicBezTo>
                <a:cubicBezTo>
                  <a:pt x="66535" y="0"/>
                  <a:pt x="40717" y="9535"/>
                  <a:pt x="24099" y="17525"/>
                </a:cubicBezTo>
                <a:cubicBezTo>
                  <a:pt x="9234" y="24680"/>
                  <a:pt x="0" y="38953"/>
                  <a:pt x="0" y="54770"/>
                </a:cubicBezTo>
                <a:lnTo>
                  <a:pt x="0" y="60205"/>
                </a:lnTo>
                <a:cubicBezTo>
                  <a:pt x="0" y="72910"/>
                  <a:pt x="10673" y="83247"/>
                  <a:pt x="23784" y="83247"/>
                </a:cubicBezTo>
                <a:lnTo>
                  <a:pt x="62690" y="83247"/>
                </a:lnTo>
                <a:cubicBezTo>
                  <a:pt x="68078" y="83247"/>
                  <a:pt x="72794" y="79623"/>
                  <a:pt x="74176" y="74420"/>
                </a:cubicBezTo>
                <a:cubicBezTo>
                  <a:pt x="79448" y="54665"/>
                  <a:pt x="92049" y="37686"/>
                  <a:pt x="108738" y="27838"/>
                </a:cubicBezTo>
                <a:lnTo>
                  <a:pt x="108751" y="27838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4" name="Forma libre 174">
            <a:extLst>
              <a:ext uri="{FF2B5EF4-FFF2-40B4-BE49-F238E27FC236}">
                <a16:creationId xmlns:a16="http://schemas.microsoft.com/office/drawing/2014/main" id="{0C753802-AC2C-C540-B32F-3A59BA2CF4EF}"/>
              </a:ext>
            </a:extLst>
          </p:cNvPr>
          <p:cNvSpPr/>
          <p:nvPr/>
        </p:nvSpPr>
        <p:spPr>
          <a:xfrm>
            <a:off x="13903166" y="10866583"/>
            <a:ext cx="333290" cy="392918"/>
          </a:xfrm>
          <a:custGeom>
            <a:avLst/>
            <a:gdLst>
              <a:gd name="connsiteX0" fmla="*/ 47570 w 80701"/>
              <a:gd name="connsiteY0" fmla="*/ 95139 h 95139"/>
              <a:gd name="connsiteX1" fmla="*/ 66872 w 80701"/>
              <a:gd name="connsiteY1" fmla="*/ 90993 h 95139"/>
              <a:gd name="connsiteX2" fmla="*/ 73632 w 80701"/>
              <a:gd name="connsiteY2" fmla="*/ 77522 h 95139"/>
              <a:gd name="connsiteX3" fmla="*/ 71355 w 80701"/>
              <a:gd name="connsiteY3" fmla="*/ 59462 h 95139"/>
              <a:gd name="connsiteX4" fmla="*/ 79554 w 80701"/>
              <a:gd name="connsiteY4" fmla="*/ 24133 h 95139"/>
              <a:gd name="connsiteX5" fmla="*/ 75919 w 80701"/>
              <a:gd name="connsiteY5" fmla="*/ 9511 h 95139"/>
              <a:gd name="connsiteX6" fmla="*/ 47571 w 80701"/>
              <a:gd name="connsiteY6" fmla="*/ 0 h 95139"/>
              <a:gd name="connsiteX7" fmla="*/ 0 w 80701"/>
              <a:gd name="connsiteY7" fmla="*/ 47570 h 95139"/>
              <a:gd name="connsiteX8" fmla="*/ 47570 w 80701"/>
              <a:gd name="connsiteY8" fmla="*/ 95139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01" h="95139">
                <a:moveTo>
                  <a:pt x="47570" y="95139"/>
                </a:moveTo>
                <a:cubicBezTo>
                  <a:pt x="54212" y="95139"/>
                  <a:pt x="60717" y="93746"/>
                  <a:pt x="66872" y="90993"/>
                </a:cubicBezTo>
                <a:cubicBezTo>
                  <a:pt x="72052" y="88682"/>
                  <a:pt x="74874" y="83049"/>
                  <a:pt x="73632" y="77522"/>
                </a:cubicBezTo>
                <a:cubicBezTo>
                  <a:pt x="72075" y="70635"/>
                  <a:pt x="71355" y="64897"/>
                  <a:pt x="71355" y="59462"/>
                </a:cubicBezTo>
                <a:cubicBezTo>
                  <a:pt x="71355" y="47524"/>
                  <a:pt x="74119" y="35631"/>
                  <a:pt x="79554" y="24133"/>
                </a:cubicBezTo>
                <a:cubicBezTo>
                  <a:pt x="81981" y="19011"/>
                  <a:pt x="80460" y="12892"/>
                  <a:pt x="75919" y="9511"/>
                </a:cubicBezTo>
                <a:cubicBezTo>
                  <a:pt x="67558" y="3287"/>
                  <a:pt x="57755" y="0"/>
                  <a:pt x="47571" y="0"/>
                </a:cubicBezTo>
                <a:cubicBezTo>
                  <a:pt x="21334" y="0"/>
                  <a:pt x="0" y="21335"/>
                  <a:pt x="0" y="47570"/>
                </a:cubicBezTo>
                <a:cubicBezTo>
                  <a:pt x="0" y="73804"/>
                  <a:pt x="21334" y="95139"/>
                  <a:pt x="47570" y="95139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6" name="Forma libre 164">
            <a:extLst>
              <a:ext uri="{FF2B5EF4-FFF2-40B4-BE49-F238E27FC236}">
                <a16:creationId xmlns:a16="http://schemas.microsoft.com/office/drawing/2014/main" id="{E9E0BA15-3B5F-7545-917D-C1948A5EDDF3}"/>
              </a:ext>
            </a:extLst>
          </p:cNvPr>
          <p:cNvSpPr/>
          <p:nvPr/>
        </p:nvSpPr>
        <p:spPr>
          <a:xfrm>
            <a:off x="14315876" y="5726081"/>
            <a:ext cx="244901" cy="330604"/>
          </a:xfrm>
          <a:custGeom>
            <a:avLst/>
            <a:gdLst>
              <a:gd name="connsiteX0" fmla="*/ 94706 w 103835"/>
              <a:gd name="connsiteY0" fmla="*/ 5060 h 140172"/>
              <a:gd name="connsiteX1" fmla="*/ 61317 w 103835"/>
              <a:gd name="connsiteY1" fmla="*/ 9125 h 140172"/>
              <a:gd name="connsiteX2" fmla="*/ 2156 w 103835"/>
              <a:gd name="connsiteY2" fmla="*/ 106516 h 140172"/>
              <a:gd name="connsiteX3" fmla="*/ 13910 w 103835"/>
              <a:gd name="connsiteY3" fmla="*/ 138012 h 140172"/>
              <a:gd name="connsiteX4" fmla="*/ 23781 w 103835"/>
              <a:gd name="connsiteY4" fmla="*/ 140173 h 140172"/>
              <a:gd name="connsiteX5" fmla="*/ 45429 w 103835"/>
              <a:gd name="connsiteY5" fmla="*/ 126260 h 140172"/>
              <a:gd name="connsiteX6" fmla="*/ 98782 w 103835"/>
              <a:gd name="connsiteY6" fmla="*/ 38438 h 140172"/>
              <a:gd name="connsiteX7" fmla="*/ 94706 w 103835"/>
              <a:gd name="connsiteY7" fmla="*/ 5060 h 14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35" h="140172">
                <a:moveTo>
                  <a:pt x="94706" y="5060"/>
                </a:moveTo>
                <a:cubicBezTo>
                  <a:pt x="84393" y="-3047"/>
                  <a:pt x="69411" y="-1212"/>
                  <a:pt x="61317" y="9125"/>
                </a:cubicBezTo>
                <a:cubicBezTo>
                  <a:pt x="37915" y="39041"/>
                  <a:pt x="18009" y="71791"/>
                  <a:pt x="2156" y="106516"/>
                </a:cubicBezTo>
                <a:cubicBezTo>
                  <a:pt x="-3302" y="118454"/>
                  <a:pt x="1959" y="132577"/>
                  <a:pt x="13910" y="138012"/>
                </a:cubicBezTo>
                <a:cubicBezTo>
                  <a:pt x="17115" y="139476"/>
                  <a:pt x="20471" y="140173"/>
                  <a:pt x="23781" y="140173"/>
                </a:cubicBezTo>
                <a:cubicBezTo>
                  <a:pt x="32805" y="140173"/>
                  <a:pt x="41433" y="135016"/>
                  <a:pt x="45429" y="126260"/>
                </a:cubicBezTo>
                <a:cubicBezTo>
                  <a:pt x="59726" y="94950"/>
                  <a:pt x="77680" y="65405"/>
                  <a:pt x="98782" y="38438"/>
                </a:cubicBezTo>
                <a:cubicBezTo>
                  <a:pt x="106876" y="28100"/>
                  <a:pt x="105053" y="13143"/>
                  <a:pt x="94706" y="506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7" name="Forma libre 165">
            <a:extLst>
              <a:ext uri="{FF2B5EF4-FFF2-40B4-BE49-F238E27FC236}">
                <a16:creationId xmlns:a16="http://schemas.microsoft.com/office/drawing/2014/main" id="{6B48AC71-1153-2946-B7CD-5C9EFFF22ECC}"/>
              </a:ext>
            </a:extLst>
          </p:cNvPr>
          <p:cNvSpPr/>
          <p:nvPr/>
        </p:nvSpPr>
        <p:spPr>
          <a:xfrm>
            <a:off x="14207081" y="6188497"/>
            <a:ext cx="143603" cy="223558"/>
          </a:xfrm>
          <a:custGeom>
            <a:avLst/>
            <a:gdLst>
              <a:gd name="connsiteX0" fmla="*/ 41408 w 60886"/>
              <a:gd name="connsiteY0" fmla="*/ 415 h 94786"/>
              <a:gd name="connsiteX1" fmla="*/ 30131 w 60886"/>
              <a:gd name="connsiteY1" fmla="*/ 1065 h 94786"/>
              <a:gd name="connsiteX2" fmla="*/ 18738 w 60886"/>
              <a:gd name="connsiteY2" fmla="*/ 740 h 94786"/>
              <a:gd name="connsiteX3" fmla="*/ 550 w 60886"/>
              <a:gd name="connsiteY3" fmla="*/ 29030 h 94786"/>
              <a:gd name="connsiteX4" fmla="*/ 7413 w 60886"/>
              <a:gd name="connsiteY4" fmla="*/ 73232 h 94786"/>
              <a:gd name="connsiteX5" fmla="*/ 31094 w 60886"/>
              <a:gd name="connsiteY5" fmla="*/ 94786 h 94786"/>
              <a:gd name="connsiteX6" fmla="*/ 31373 w 60886"/>
              <a:gd name="connsiteY6" fmla="*/ 94786 h 94786"/>
              <a:gd name="connsiteX7" fmla="*/ 54820 w 60886"/>
              <a:gd name="connsiteY7" fmla="*/ 72674 h 94786"/>
              <a:gd name="connsiteX8" fmla="*/ 60487 w 60886"/>
              <a:gd name="connsiteY8" fmla="*/ 28125 h 94786"/>
              <a:gd name="connsiteX9" fmla="*/ 41408 w 60886"/>
              <a:gd name="connsiteY9" fmla="*/ 415 h 9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886" h="94786">
                <a:moveTo>
                  <a:pt x="41408" y="415"/>
                </a:moveTo>
                <a:cubicBezTo>
                  <a:pt x="37517" y="-329"/>
                  <a:pt x="33662" y="-50"/>
                  <a:pt x="30131" y="1065"/>
                </a:cubicBezTo>
                <a:cubicBezTo>
                  <a:pt x="26518" y="66"/>
                  <a:pt x="22663" y="-120"/>
                  <a:pt x="18738" y="740"/>
                </a:cubicBezTo>
                <a:cubicBezTo>
                  <a:pt x="5905" y="3527"/>
                  <a:pt x="-2248" y="16209"/>
                  <a:pt x="550" y="29030"/>
                </a:cubicBezTo>
                <a:cubicBezTo>
                  <a:pt x="3709" y="43571"/>
                  <a:pt x="6020" y="58436"/>
                  <a:pt x="7413" y="73232"/>
                </a:cubicBezTo>
                <a:cubicBezTo>
                  <a:pt x="8575" y="85472"/>
                  <a:pt x="18841" y="94786"/>
                  <a:pt x="31094" y="94786"/>
                </a:cubicBezTo>
                <a:cubicBezTo>
                  <a:pt x="31187" y="94786"/>
                  <a:pt x="31280" y="94786"/>
                  <a:pt x="31373" y="94786"/>
                </a:cubicBezTo>
                <a:cubicBezTo>
                  <a:pt x="43753" y="94647"/>
                  <a:pt x="53950" y="85031"/>
                  <a:pt x="54820" y="72674"/>
                </a:cubicBezTo>
                <a:cubicBezTo>
                  <a:pt x="55866" y="57832"/>
                  <a:pt x="57770" y="42851"/>
                  <a:pt x="60487" y="28125"/>
                </a:cubicBezTo>
                <a:cubicBezTo>
                  <a:pt x="62870" y="15211"/>
                  <a:pt x="54334" y="2808"/>
                  <a:pt x="41408" y="41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8" name="Forma libre 166">
            <a:extLst>
              <a:ext uri="{FF2B5EF4-FFF2-40B4-BE49-F238E27FC236}">
                <a16:creationId xmlns:a16="http://schemas.microsoft.com/office/drawing/2014/main" id="{4BF98FD4-E183-4B4A-9F24-379AB9B74111}"/>
              </a:ext>
            </a:extLst>
          </p:cNvPr>
          <p:cNvSpPr/>
          <p:nvPr/>
        </p:nvSpPr>
        <p:spPr>
          <a:xfrm>
            <a:off x="13972138" y="5730642"/>
            <a:ext cx="258255" cy="326700"/>
          </a:xfrm>
          <a:custGeom>
            <a:avLst/>
            <a:gdLst>
              <a:gd name="connsiteX0" fmla="*/ 106797 w 109497"/>
              <a:gd name="connsiteY0" fmla="*/ 103746 h 138517"/>
              <a:gd name="connsiteX1" fmla="*/ 41854 w 109497"/>
              <a:gd name="connsiteY1" fmla="*/ 8306 h 138517"/>
              <a:gd name="connsiteX2" fmla="*/ 8314 w 109497"/>
              <a:gd name="connsiteY2" fmla="*/ 5705 h 138517"/>
              <a:gd name="connsiteX3" fmla="*/ 5713 w 109497"/>
              <a:gd name="connsiteY3" fmla="*/ 39244 h 138517"/>
              <a:gd name="connsiteX4" fmla="*/ 64617 w 109497"/>
              <a:gd name="connsiteY4" fmla="*/ 125720 h 138517"/>
              <a:gd name="connsiteX5" fmla="*/ 85731 w 109497"/>
              <a:gd name="connsiteY5" fmla="*/ 138518 h 138517"/>
              <a:gd name="connsiteX6" fmla="*/ 96706 w 109497"/>
              <a:gd name="connsiteY6" fmla="*/ 135823 h 138517"/>
              <a:gd name="connsiteX7" fmla="*/ 106797 w 109497"/>
              <a:gd name="connsiteY7" fmla="*/ 103746 h 13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97" h="138517">
                <a:moveTo>
                  <a:pt x="106797" y="103746"/>
                </a:moveTo>
                <a:cubicBezTo>
                  <a:pt x="89505" y="70578"/>
                  <a:pt x="67660" y="38454"/>
                  <a:pt x="41854" y="8306"/>
                </a:cubicBezTo>
                <a:cubicBezTo>
                  <a:pt x="33318" y="-1659"/>
                  <a:pt x="18291" y="-2820"/>
                  <a:pt x="8314" y="5705"/>
                </a:cubicBezTo>
                <a:cubicBezTo>
                  <a:pt x="-1662" y="14253"/>
                  <a:pt x="-2823" y="29257"/>
                  <a:pt x="5713" y="39244"/>
                </a:cubicBezTo>
                <a:cubicBezTo>
                  <a:pt x="29173" y="66652"/>
                  <a:pt x="48986" y="95757"/>
                  <a:pt x="64617" y="125720"/>
                </a:cubicBezTo>
                <a:cubicBezTo>
                  <a:pt x="68856" y="133873"/>
                  <a:pt x="77149" y="138518"/>
                  <a:pt x="85731" y="138518"/>
                </a:cubicBezTo>
                <a:cubicBezTo>
                  <a:pt x="89436" y="138518"/>
                  <a:pt x="93188" y="137658"/>
                  <a:pt x="96706" y="135823"/>
                </a:cubicBezTo>
                <a:cubicBezTo>
                  <a:pt x="108353" y="129760"/>
                  <a:pt x="112870" y="115382"/>
                  <a:pt x="106797" y="10374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9" name="Forma libre 167">
            <a:extLst>
              <a:ext uri="{FF2B5EF4-FFF2-40B4-BE49-F238E27FC236}">
                <a16:creationId xmlns:a16="http://schemas.microsoft.com/office/drawing/2014/main" id="{0B4FABDE-6799-8C42-838D-D5D1FDE2CC78}"/>
              </a:ext>
            </a:extLst>
          </p:cNvPr>
          <p:cNvSpPr/>
          <p:nvPr/>
        </p:nvSpPr>
        <p:spPr>
          <a:xfrm>
            <a:off x="13692783" y="5486416"/>
            <a:ext cx="203687" cy="176656"/>
          </a:xfrm>
          <a:custGeom>
            <a:avLst/>
            <a:gdLst>
              <a:gd name="connsiteX0" fmla="*/ 77231 w 86361"/>
              <a:gd name="connsiteY0" fmla="*/ 32394 h 74900"/>
              <a:gd name="connsiteX1" fmla="*/ 35828 w 86361"/>
              <a:gd name="connsiteY1" fmla="*/ 3290 h 74900"/>
              <a:gd name="connsiteX2" fmla="*/ 3297 w 86361"/>
              <a:gd name="connsiteY2" fmla="*/ 11722 h 74900"/>
              <a:gd name="connsiteX3" fmla="*/ 11693 w 86361"/>
              <a:gd name="connsiteY3" fmla="*/ 44287 h 74900"/>
              <a:gd name="connsiteX4" fmla="*/ 47917 w 86361"/>
              <a:gd name="connsiteY4" fmla="*/ 69837 h 74900"/>
              <a:gd name="connsiteX5" fmla="*/ 62562 w 86361"/>
              <a:gd name="connsiteY5" fmla="*/ 74901 h 74900"/>
              <a:gd name="connsiteX6" fmla="*/ 81307 w 86361"/>
              <a:gd name="connsiteY6" fmla="*/ 65772 h 74900"/>
              <a:gd name="connsiteX7" fmla="*/ 77231 w 86361"/>
              <a:gd name="connsiteY7" fmla="*/ 32394 h 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61" h="74900">
                <a:moveTo>
                  <a:pt x="77231" y="32394"/>
                </a:moveTo>
                <a:cubicBezTo>
                  <a:pt x="53144" y="13533"/>
                  <a:pt x="36524" y="3708"/>
                  <a:pt x="35828" y="3290"/>
                </a:cubicBezTo>
                <a:cubicBezTo>
                  <a:pt x="24505" y="-3376"/>
                  <a:pt x="9952" y="411"/>
                  <a:pt x="3297" y="11722"/>
                </a:cubicBezTo>
                <a:cubicBezTo>
                  <a:pt x="-3369" y="23034"/>
                  <a:pt x="394" y="37597"/>
                  <a:pt x="11693" y="44287"/>
                </a:cubicBezTo>
                <a:cubicBezTo>
                  <a:pt x="11833" y="44379"/>
                  <a:pt x="26536" y="53113"/>
                  <a:pt x="47917" y="69837"/>
                </a:cubicBezTo>
                <a:cubicBezTo>
                  <a:pt x="52260" y="73252"/>
                  <a:pt x="57428" y="74901"/>
                  <a:pt x="62562" y="74901"/>
                </a:cubicBezTo>
                <a:cubicBezTo>
                  <a:pt x="69623" y="74901"/>
                  <a:pt x="76614" y="71764"/>
                  <a:pt x="81307" y="65772"/>
                </a:cubicBezTo>
                <a:cubicBezTo>
                  <a:pt x="89402" y="55434"/>
                  <a:pt x="87579" y="40477"/>
                  <a:pt x="77231" y="3239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0" name="Forma libre 168">
            <a:extLst>
              <a:ext uri="{FF2B5EF4-FFF2-40B4-BE49-F238E27FC236}">
                <a16:creationId xmlns:a16="http://schemas.microsoft.com/office/drawing/2014/main" id="{36521E71-B5D4-9942-8BFE-FEFE3E8A2B07}"/>
              </a:ext>
            </a:extLst>
          </p:cNvPr>
          <p:cNvSpPr/>
          <p:nvPr/>
        </p:nvSpPr>
        <p:spPr>
          <a:xfrm>
            <a:off x="14631772" y="5402305"/>
            <a:ext cx="407332" cy="280487"/>
          </a:xfrm>
          <a:custGeom>
            <a:avLst/>
            <a:gdLst>
              <a:gd name="connsiteX0" fmla="*/ 113243 w 172704"/>
              <a:gd name="connsiteY0" fmla="*/ 0 h 118923"/>
              <a:gd name="connsiteX1" fmla="*/ 56475 w 172704"/>
              <a:gd name="connsiteY1" fmla="*/ 42726 h 118923"/>
              <a:gd name="connsiteX2" fmla="*/ 10288 w 172704"/>
              <a:gd name="connsiteY2" fmla="*/ 66081 h 118923"/>
              <a:gd name="connsiteX3" fmla="*/ 4203 w 172704"/>
              <a:gd name="connsiteY3" fmla="*/ 99157 h 118923"/>
              <a:gd name="connsiteX4" fmla="*/ 23807 w 172704"/>
              <a:gd name="connsiteY4" fmla="*/ 109447 h 118923"/>
              <a:gd name="connsiteX5" fmla="*/ 37278 w 172704"/>
              <a:gd name="connsiteY5" fmla="*/ 105243 h 118923"/>
              <a:gd name="connsiteX6" fmla="*/ 62939 w 172704"/>
              <a:gd name="connsiteY6" fmla="*/ 90826 h 118923"/>
              <a:gd name="connsiteX7" fmla="*/ 113243 w 172704"/>
              <a:gd name="connsiteY7" fmla="*/ 118924 h 118923"/>
              <a:gd name="connsiteX8" fmla="*/ 172704 w 172704"/>
              <a:gd name="connsiteY8" fmla="*/ 59462 h 118923"/>
              <a:gd name="connsiteX9" fmla="*/ 113243 w 172704"/>
              <a:gd name="connsiteY9" fmla="*/ 0 h 11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704" h="118923">
                <a:moveTo>
                  <a:pt x="113243" y="0"/>
                </a:moveTo>
                <a:cubicBezTo>
                  <a:pt x="86307" y="0"/>
                  <a:pt x="63756" y="18114"/>
                  <a:pt x="56475" y="42726"/>
                </a:cubicBezTo>
                <a:cubicBezTo>
                  <a:pt x="42451" y="46863"/>
                  <a:pt x="26983" y="54582"/>
                  <a:pt x="10288" y="66081"/>
                </a:cubicBezTo>
                <a:cubicBezTo>
                  <a:pt x="-524" y="73538"/>
                  <a:pt x="-3253" y="88333"/>
                  <a:pt x="4203" y="99157"/>
                </a:cubicBezTo>
                <a:cubicBezTo>
                  <a:pt x="8813" y="105847"/>
                  <a:pt x="16247" y="109447"/>
                  <a:pt x="23807" y="109447"/>
                </a:cubicBezTo>
                <a:cubicBezTo>
                  <a:pt x="28453" y="109447"/>
                  <a:pt x="33155" y="108077"/>
                  <a:pt x="37278" y="105243"/>
                </a:cubicBezTo>
                <a:cubicBezTo>
                  <a:pt x="48320" y="97640"/>
                  <a:pt x="56692" y="93420"/>
                  <a:pt x="62939" y="90826"/>
                </a:cubicBezTo>
                <a:cubicBezTo>
                  <a:pt x="73457" y="107635"/>
                  <a:pt x="91996" y="118924"/>
                  <a:pt x="113243" y="118924"/>
                </a:cubicBezTo>
                <a:cubicBezTo>
                  <a:pt x="146028" y="118924"/>
                  <a:pt x="172704" y="92258"/>
                  <a:pt x="172704" y="59462"/>
                </a:cubicBezTo>
                <a:cubicBezTo>
                  <a:pt x="172704" y="26665"/>
                  <a:pt x="146028" y="0"/>
                  <a:pt x="113243" y="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45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0270" y="1046901"/>
            <a:ext cx="12417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Summary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8E8FEF0-8B00-064E-94EC-318C2207C731}"/>
              </a:ext>
            </a:extLst>
          </p:cNvPr>
          <p:cNvSpPr/>
          <p:nvPr/>
        </p:nvSpPr>
        <p:spPr>
          <a:xfrm>
            <a:off x="3700411" y="5050463"/>
            <a:ext cx="2157038" cy="2150080"/>
          </a:xfrm>
          <a:prstGeom prst="ellipse">
            <a:avLst/>
          </a:prstGeom>
          <a:solidFill>
            <a:schemeClr val="accent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직사각형 2">
            <a:extLst>
              <a:ext uri="{FF2B5EF4-FFF2-40B4-BE49-F238E27FC236}">
                <a16:creationId xmlns:a16="http://schemas.microsoft.com/office/drawing/2014/main" id="{DA9A18EE-76EA-7D41-9606-BDA3FA7B0E63}"/>
              </a:ext>
            </a:extLst>
          </p:cNvPr>
          <p:cNvSpPr/>
          <p:nvPr/>
        </p:nvSpPr>
        <p:spPr>
          <a:xfrm rot="5400000">
            <a:off x="3578974" y="5684145"/>
            <a:ext cx="2338880" cy="1376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992B0027-B32F-9749-88FE-35A99C656B27}"/>
              </a:ext>
            </a:extLst>
          </p:cNvPr>
          <p:cNvSpPr/>
          <p:nvPr/>
        </p:nvSpPr>
        <p:spPr>
          <a:xfrm rot="5400000">
            <a:off x="10426915" y="4483958"/>
            <a:ext cx="477940" cy="33071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D7BC5F-96D4-664F-9D70-B235820931F4}"/>
              </a:ext>
            </a:extLst>
          </p:cNvPr>
          <p:cNvSpPr/>
          <p:nvPr/>
        </p:nvSpPr>
        <p:spPr>
          <a:xfrm>
            <a:off x="3700411" y="7900919"/>
            <a:ext cx="2157038" cy="2150080"/>
          </a:xfrm>
          <a:prstGeom prst="ellipse">
            <a:avLst/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직사각형 2">
            <a:extLst>
              <a:ext uri="{FF2B5EF4-FFF2-40B4-BE49-F238E27FC236}">
                <a16:creationId xmlns:a16="http://schemas.microsoft.com/office/drawing/2014/main" id="{A6F6EDE0-4995-3343-AA37-4E291A94F4EF}"/>
              </a:ext>
            </a:extLst>
          </p:cNvPr>
          <p:cNvSpPr/>
          <p:nvPr/>
        </p:nvSpPr>
        <p:spPr>
          <a:xfrm rot="5400000">
            <a:off x="3578974" y="8534601"/>
            <a:ext cx="2338880" cy="137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99F850D7-96EC-2B4A-AA73-6405371B1137}"/>
              </a:ext>
            </a:extLst>
          </p:cNvPr>
          <p:cNvSpPr/>
          <p:nvPr/>
        </p:nvSpPr>
        <p:spPr>
          <a:xfrm rot="5400000">
            <a:off x="10426915" y="7334414"/>
            <a:ext cx="477940" cy="3307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직사각형 1">
            <a:extLst>
              <a:ext uri="{FF2B5EF4-FFF2-40B4-BE49-F238E27FC236}">
                <a16:creationId xmlns:a16="http://schemas.microsoft.com/office/drawing/2014/main" id="{7AC75993-EBD5-FB43-BC57-56CB63BA44AA}"/>
              </a:ext>
            </a:extLst>
          </p:cNvPr>
          <p:cNvSpPr/>
          <p:nvPr/>
        </p:nvSpPr>
        <p:spPr>
          <a:xfrm>
            <a:off x="4679571" y="4583546"/>
            <a:ext cx="5820957" cy="137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직사각형 1">
            <a:extLst>
              <a:ext uri="{FF2B5EF4-FFF2-40B4-BE49-F238E27FC236}">
                <a16:creationId xmlns:a16="http://schemas.microsoft.com/office/drawing/2014/main" id="{327033F1-F7E3-CC4C-83FD-AC606D68377C}"/>
              </a:ext>
            </a:extLst>
          </p:cNvPr>
          <p:cNvSpPr/>
          <p:nvPr/>
        </p:nvSpPr>
        <p:spPr>
          <a:xfrm>
            <a:off x="4679571" y="7434002"/>
            <a:ext cx="5820957" cy="137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직사각형 1">
            <a:extLst>
              <a:ext uri="{FF2B5EF4-FFF2-40B4-BE49-F238E27FC236}">
                <a16:creationId xmlns:a16="http://schemas.microsoft.com/office/drawing/2014/main" id="{D60AAD79-CAB2-0945-8BB3-15C46BAE72FA}"/>
              </a:ext>
            </a:extLst>
          </p:cNvPr>
          <p:cNvSpPr/>
          <p:nvPr/>
        </p:nvSpPr>
        <p:spPr>
          <a:xfrm>
            <a:off x="4679571" y="10275763"/>
            <a:ext cx="5820957" cy="1372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1EB6DF2-BA88-7946-84A5-2C6D8C0E1E2A}"/>
              </a:ext>
            </a:extLst>
          </p:cNvPr>
          <p:cNvSpPr/>
          <p:nvPr/>
        </p:nvSpPr>
        <p:spPr>
          <a:xfrm>
            <a:off x="3700411" y="10742680"/>
            <a:ext cx="2157038" cy="2150080"/>
          </a:xfrm>
          <a:prstGeom prst="ellipse">
            <a:avLst/>
          </a:prstGeom>
          <a:solidFill>
            <a:schemeClr val="accent3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직사각형 2">
            <a:extLst>
              <a:ext uri="{FF2B5EF4-FFF2-40B4-BE49-F238E27FC236}">
                <a16:creationId xmlns:a16="http://schemas.microsoft.com/office/drawing/2014/main" id="{8EB3CE87-5BBE-9B46-B0A2-0C8397C87A6E}"/>
              </a:ext>
            </a:extLst>
          </p:cNvPr>
          <p:cNvSpPr/>
          <p:nvPr/>
        </p:nvSpPr>
        <p:spPr>
          <a:xfrm rot="5400000">
            <a:off x="3578974" y="11376362"/>
            <a:ext cx="2338880" cy="1376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109C2BA3-240D-C541-A4D4-5324E1FB5E6D}"/>
              </a:ext>
            </a:extLst>
          </p:cNvPr>
          <p:cNvSpPr/>
          <p:nvPr/>
        </p:nvSpPr>
        <p:spPr>
          <a:xfrm rot="5400000">
            <a:off x="10426915" y="10176175"/>
            <a:ext cx="477940" cy="33071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DA65D16-5005-D64F-A7C1-FCB5795237C6}"/>
              </a:ext>
            </a:extLst>
          </p:cNvPr>
          <p:cNvSpPr/>
          <p:nvPr/>
        </p:nvSpPr>
        <p:spPr>
          <a:xfrm>
            <a:off x="13335106" y="5050463"/>
            <a:ext cx="2157038" cy="2150080"/>
          </a:xfrm>
          <a:prstGeom prst="ellipse">
            <a:avLst/>
          </a:pr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직사각형 2">
            <a:extLst>
              <a:ext uri="{FF2B5EF4-FFF2-40B4-BE49-F238E27FC236}">
                <a16:creationId xmlns:a16="http://schemas.microsoft.com/office/drawing/2014/main" id="{A7D3A128-1792-DE4D-BBE2-1890EF6E5D52}"/>
              </a:ext>
            </a:extLst>
          </p:cNvPr>
          <p:cNvSpPr/>
          <p:nvPr/>
        </p:nvSpPr>
        <p:spPr>
          <a:xfrm rot="5400000">
            <a:off x="13213669" y="5684145"/>
            <a:ext cx="2338880" cy="1376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iangle 95">
            <a:extLst>
              <a:ext uri="{FF2B5EF4-FFF2-40B4-BE49-F238E27FC236}">
                <a16:creationId xmlns:a16="http://schemas.microsoft.com/office/drawing/2014/main" id="{B4AB30CE-9A11-4F48-B99D-9AA292CBD5EB}"/>
              </a:ext>
            </a:extLst>
          </p:cNvPr>
          <p:cNvSpPr/>
          <p:nvPr/>
        </p:nvSpPr>
        <p:spPr>
          <a:xfrm rot="5400000">
            <a:off x="20061610" y="4483958"/>
            <a:ext cx="477940" cy="33071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5552837-DC88-3440-A3A8-7D1D0D745D00}"/>
              </a:ext>
            </a:extLst>
          </p:cNvPr>
          <p:cNvSpPr/>
          <p:nvPr/>
        </p:nvSpPr>
        <p:spPr>
          <a:xfrm>
            <a:off x="13335106" y="7900919"/>
            <a:ext cx="2157038" cy="2150080"/>
          </a:xfrm>
          <a:prstGeom prst="ellipse">
            <a:avLst/>
          </a:prstGeom>
          <a:solidFill>
            <a:schemeClr val="accent5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8" name="직사각형 2">
            <a:extLst>
              <a:ext uri="{FF2B5EF4-FFF2-40B4-BE49-F238E27FC236}">
                <a16:creationId xmlns:a16="http://schemas.microsoft.com/office/drawing/2014/main" id="{8E08D8C5-2777-3245-A368-D94FAB9F241D}"/>
              </a:ext>
            </a:extLst>
          </p:cNvPr>
          <p:cNvSpPr/>
          <p:nvPr/>
        </p:nvSpPr>
        <p:spPr>
          <a:xfrm rot="5400000">
            <a:off x="13213669" y="8534601"/>
            <a:ext cx="2338880" cy="1376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9" name="Triangle 98">
            <a:extLst>
              <a:ext uri="{FF2B5EF4-FFF2-40B4-BE49-F238E27FC236}">
                <a16:creationId xmlns:a16="http://schemas.microsoft.com/office/drawing/2014/main" id="{E68C050F-315B-3843-B541-414FA02BDD35}"/>
              </a:ext>
            </a:extLst>
          </p:cNvPr>
          <p:cNvSpPr/>
          <p:nvPr/>
        </p:nvSpPr>
        <p:spPr>
          <a:xfrm rot="5400000">
            <a:off x="20061610" y="7334414"/>
            <a:ext cx="477940" cy="33071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직사각형 1">
            <a:extLst>
              <a:ext uri="{FF2B5EF4-FFF2-40B4-BE49-F238E27FC236}">
                <a16:creationId xmlns:a16="http://schemas.microsoft.com/office/drawing/2014/main" id="{B6158F9E-412F-F34B-ABC9-5A914675FCAA}"/>
              </a:ext>
            </a:extLst>
          </p:cNvPr>
          <p:cNvSpPr/>
          <p:nvPr/>
        </p:nvSpPr>
        <p:spPr>
          <a:xfrm>
            <a:off x="14314266" y="4583546"/>
            <a:ext cx="5820957" cy="1372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5" name="직사각형 1">
            <a:extLst>
              <a:ext uri="{FF2B5EF4-FFF2-40B4-BE49-F238E27FC236}">
                <a16:creationId xmlns:a16="http://schemas.microsoft.com/office/drawing/2014/main" id="{F43C84A5-950A-254A-8313-ECA6233B7A46}"/>
              </a:ext>
            </a:extLst>
          </p:cNvPr>
          <p:cNvSpPr/>
          <p:nvPr/>
        </p:nvSpPr>
        <p:spPr>
          <a:xfrm>
            <a:off x="14314266" y="7434002"/>
            <a:ext cx="5820957" cy="1372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6" name="직사각형 1">
            <a:extLst>
              <a:ext uri="{FF2B5EF4-FFF2-40B4-BE49-F238E27FC236}">
                <a16:creationId xmlns:a16="http://schemas.microsoft.com/office/drawing/2014/main" id="{BD3B6FB5-2F68-7045-BF32-0CA623E083F1}"/>
              </a:ext>
            </a:extLst>
          </p:cNvPr>
          <p:cNvSpPr/>
          <p:nvPr/>
        </p:nvSpPr>
        <p:spPr>
          <a:xfrm>
            <a:off x="14314266" y="10275763"/>
            <a:ext cx="5820957" cy="1372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EFBE282-CAD8-B848-9497-DBCB0ABB6A83}"/>
              </a:ext>
            </a:extLst>
          </p:cNvPr>
          <p:cNvSpPr/>
          <p:nvPr/>
        </p:nvSpPr>
        <p:spPr>
          <a:xfrm>
            <a:off x="13335106" y="10742680"/>
            <a:ext cx="2157038" cy="2150080"/>
          </a:xfrm>
          <a:prstGeom prst="ellipse">
            <a:avLst/>
          </a:prstGeom>
          <a:solidFill>
            <a:schemeClr val="accent6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직사각형 2">
            <a:extLst>
              <a:ext uri="{FF2B5EF4-FFF2-40B4-BE49-F238E27FC236}">
                <a16:creationId xmlns:a16="http://schemas.microsoft.com/office/drawing/2014/main" id="{B0385363-4FD4-1442-BB65-C20A8744769E}"/>
              </a:ext>
            </a:extLst>
          </p:cNvPr>
          <p:cNvSpPr/>
          <p:nvPr/>
        </p:nvSpPr>
        <p:spPr>
          <a:xfrm rot="5400000">
            <a:off x="13213669" y="11376362"/>
            <a:ext cx="2338880" cy="1376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3" name="Triangle 102">
            <a:extLst>
              <a:ext uri="{FF2B5EF4-FFF2-40B4-BE49-F238E27FC236}">
                <a16:creationId xmlns:a16="http://schemas.microsoft.com/office/drawing/2014/main" id="{FA7F11B3-28B5-CC45-BF4A-5BF103160998}"/>
              </a:ext>
            </a:extLst>
          </p:cNvPr>
          <p:cNvSpPr/>
          <p:nvPr/>
        </p:nvSpPr>
        <p:spPr>
          <a:xfrm rot="5400000">
            <a:off x="20061610" y="10176175"/>
            <a:ext cx="477940" cy="330712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0A9A0D8-1DF6-A948-8CAA-6F74F90F9D04}"/>
              </a:ext>
            </a:extLst>
          </p:cNvPr>
          <p:cNvSpPr txBox="1"/>
          <p:nvPr/>
        </p:nvSpPr>
        <p:spPr>
          <a:xfrm>
            <a:off x="6064580" y="5697223"/>
            <a:ext cx="3665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8ADDA11-8391-FA44-B2D3-CE079620DE8C}"/>
              </a:ext>
            </a:extLst>
          </p:cNvPr>
          <p:cNvSpPr/>
          <p:nvPr/>
        </p:nvSpPr>
        <p:spPr>
          <a:xfrm>
            <a:off x="6064580" y="5106679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 Problem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D6D8FF6-BD3F-B74E-BF4B-0ED88E1D3BFA}"/>
              </a:ext>
            </a:extLst>
          </p:cNvPr>
          <p:cNvSpPr txBox="1"/>
          <p:nvPr/>
        </p:nvSpPr>
        <p:spPr>
          <a:xfrm>
            <a:off x="6064580" y="8509003"/>
            <a:ext cx="3665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D11FBFA-8FBD-EE41-9B11-0184994D9C89}"/>
              </a:ext>
            </a:extLst>
          </p:cNvPr>
          <p:cNvSpPr/>
          <p:nvPr/>
        </p:nvSpPr>
        <p:spPr>
          <a:xfrm>
            <a:off x="6064580" y="7918459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 Solution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EDAFF5-6160-F940-ADF5-FDD488A4B5E2}"/>
              </a:ext>
            </a:extLst>
          </p:cNvPr>
          <p:cNvSpPr txBox="1"/>
          <p:nvPr/>
        </p:nvSpPr>
        <p:spPr>
          <a:xfrm>
            <a:off x="6064580" y="11389363"/>
            <a:ext cx="3665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C3B62C5-DBE1-F641-9FCC-B62DF8F77FD6}"/>
              </a:ext>
            </a:extLst>
          </p:cNvPr>
          <p:cNvSpPr/>
          <p:nvPr/>
        </p:nvSpPr>
        <p:spPr>
          <a:xfrm>
            <a:off x="6064580" y="10798819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 Market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24A0F29-5710-EE4D-AD30-AED61EED56E2}"/>
              </a:ext>
            </a:extLst>
          </p:cNvPr>
          <p:cNvSpPr txBox="1"/>
          <p:nvPr/>
        </p:nvSpPr>
        <p:spPr>
          <a:xfrm>
            <a:off x="15848660" y="5697223"/>
            <a:ext cx="3665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2ED65D1-0BC9-B34F-B721-83A9EBABE229}"/>
              </a:ext>
            </a:extLst>
          </p:cNvPr>
          <p:cNvSpPr/>
          <p:nvPr/>
        </p:nvSpPr>
        <p:spPr>
          <a:xfrm>
            <a:off x="15848660" y="5106679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 Mission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03174-2EBD-3A4F-85D7-A01A825755D8}"/>
              </a:ext>
            </a:extLst>
          </p:cNvPr>
          <p:cNvSpPr txBox="1"/>
          <p:nvPr/>
        </p:nvSpPr>
        <p:spPr>
          <a:xfrm>
            <a:off x="15848660" y="8509003"/>
            <a:ext cx="3665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CCFA051-9D96-9948-B3E7-509349FD2B68}"/>
              </a:ext>
            </a:extLst>
          </p:cNvPr>
          <p:cNvSpPr/>
          <p:nvPr/>
        </p:nvSpPr>
        <p:spPr>
          <a:xfrm>
            <a:off x="15848660" y="7918459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05 Customer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5E2D2B7-85EF-8448-A969-1F86A9D04597}"/>
              </a:ext>
            </a:extLst>
          </p:cNvPr>
          <p:cNvSpPr txBox="1"/>
          <p:nvPr/>
        </p:nvSpPr>
        <p:spPr>
          <a:xfrm>
            <a:off x="15848660" y="11389363"/>
            <a:ext cx="3665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C2800D5-7AD7-2549-A9DF-3923FA9062E9}"/>
              </a:ext>
            </a:extLst>
          </p:cNvPr>
          <p:cNvSpPr/>
          <p:nvPr/>
        </p:nvSpPr>
        <p:spPr>
          <a:xfrm>
            <a:off x="15848660" y="10798819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06 Company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1" name="Forma libre 136">
            <a:extLst>
              <a:ext uri="{FF2B5EF4-FFF2-40B4-BE49-F238E27FC236}">
                <a16:creationId xmlns:a16="http://schemas.microsoft.com/office/drawing/2014/main" id="{C5A94BDD-80DE-8042-B200-6FCB3EF42D0F}"/>
              </a:ext>
            </a:extLst>
          </p:cNvPr>
          <p:cNvSpPr/>
          <p:nvPr/>
        </p:nvSpPr>
        <p:spPr>
          <a:xfrm>
            <a:off x="14189874" y="6069728"/>
            <a:ext cx="536896" cy="97618"/>
          </a:xfrm>
          <a:custGeom>
            <a:avLst/>
            <a:gdLst>
              <a:gd name="connsiteX0" fmla="*/ 4 w 448832"/>
              <a:gd name="connsiteY0" fmla="*/ 7 h 81606"/>
              <a:gd name="connsiteX1" fmla="*/ 448836 w 448832"/>
              <a:gd name="connsiteY1" fmla="*/ 7 h 81606"/>
              <a:gd name="connsiteX2" fmla="*/ 448836 w 448832"/>
              <a:gd name="connsiteY2" fmla="*/ 81613 h 81606"/>
              <a:gd name="connsiteX3" fmla="*/ 4 w 448832"/>
              <a:gd name="connsiteY3" fmla="*/ 81613 h 8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32" h="81606">
                <a:moveTo>
                  <a:pt x="4" y="7"/>
                </a:moveTo>
                <a:lnTo>
                  <a:pt x="448836" y="7"/>
                </a:lnTo>
                <a:lnTo>
                  <a:pt x="448836" y="81613"/>
                </a:lnTo>
                <a:lnTo>
                  <a:pt x="4" y="81613"/>
                </a:lnTo>
                <a:close/>
              </a:path>
            </a:pathLst>
          </a:custGeom>
          <a:solidFill>
            <a:schemeClr val="bg1"/>
          </a:solidFill>
          <a:ln w="1374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2" name="Forma libre 137">
            <a:extLst>
              <a:ext uri="{FF2B5EF4-FFF2-40B4-BE49-F238E27FC236}">
                <a16:creationId xmlns:a16="http://schemas.microsoft.com/office/drawing/2014/main" id="{91283039-1F16-0442-B04B-4A8F4D872D8D}"/>
              </a:ext>
            </a:extLst>
          </p:cNvPr>
          <p:cNvSpPr/>
          <p:nvPr/>
        </p:nvSpPr>
        <p:spPr>
          <a:xfrm>
            <a:off x="14189874" y="6322119"/>
            <a:ext cx="536896" cy="97618"/>
          </a:xfrm>
          <a:custGeom>
            <a:avLst/>
            <a:gdLst>
              <a:gd name="connsiteX0" fmla="*/ 4 w 448832"/>
              <a:gd name="connsiteY0" fmla="*/ 12 h 81606"/>
              <a:gd name="connsiteX1" fmla="*/ 448836 w 448832"/>
              <a:gd name="connsiteY1" fmla="*/ 12 h 81606"/>
              <a:gd name="connsiteX2" fmla="*/ 448836 w 448832"/>
              <a:gd name="connsiteY2" fmla="*/ 81618 h 81606"/>
              <a:gd name="connsiteX3" fmla="*/ 4 w 448832"/>
              <a:gd name="connsiteY3" fmla="*/ 81618 h 8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32" h="81606">
                <a:moveTo>
                  <a:pt x="4" y="12"/>
                </a:moveTo>
                <a:lnTo>
                  <a:pt x="448836" y="12"/>
                </a:lnTo>
                <a:lnTo>
                  <a:pt x="448836" y="81618"/>
                </a:lnTo>
                <a:lnTo>
                  <a:pt x="4" y="81618"/>
                </a:lnTo>
                <a:close/>
              </a:path>
            </a:pathLst>
          </a:custGeom>
          <a:solidFill>
            <a:schemeClr val="bg1"/>
          </a:solidFill>
          <a:ln w="1374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3" name="Forma libre 138">
            <a:extLst>
              <a:ext uri="{FF2B5EF4-FFF2-40B4-BE49-F238E27FC236}">
                <a16:creationId xmlns:a16="http://schemas.microsoft.com/office/drawing/2014/main" id="{B906524A-A5CD-7B42-8AF3-56307C6D7B22}"/>
              </a:ext>
            </a:extLst>
          </p:cNvPr>
          <p:cNvSpPr/>
          <p:nvPr/>
        </p:nvSpPr>
        <p:spPr>
          <a:xfrm>
            <a:off x="14189874" y="5817335"/>
            <a:ext cx="536896" cy="97618"/>
          </a:xfrm>
          <a:custGeom>
            <a:avLst/>
            <a:gdLst>
              <a:gd name="connsiteX0" fmla="*/ 4 w 448832"/>
              <a:gd name="connsiteY0" fmla="*/ 2 h 81606"/>
              <a:gd name="connsiteX1" fmla="*/ 448836 w 448832"/>
              <a:gd name="connsiteY1" fmla="*/ 2 h 81606"/>
              <a:gd name="connsiteX2" fmla="*/ 448836 w 448832"/>
              <a:gd name="connsiteY2" fmla="*/ 81609 h 81606"/>
              <a:gd name="connsiteX3" fmla="*/ 4 w 448832"/>
              <a:gd name="connsiteY3" fmla="*/ 81609 h 8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32" h="81606">
                <a:moveTo>
                  <a:pt x="4" y="2"/>
                </a:moveTo>
                <a:lnTo>
                  <a:pt x="448836" y="2"/>
                </a:lnTo>
                <a:lnTo>
                  <a:pt x="448836" y="81609"/>
                </a:lnTo>
                <a:lnTo>
                  <a:pt x="4" y="81609"/>
                </a:lnTo>
                <a:close/>
              </a:path>
            </a:pathLst>
          </a:custGeom>
          <a:solidFill>
            <a:schemeClr val="bg1"/>
          </a:solidFill>
          <a:ln w="1374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4" name="Forma libre 139">
            <a:extLst>
              <a:ext uri="{FF2B5EF4-FFF2-40B4-BE49-F238E27FC236}">
                <a16:creationId xmlns:a16="http://schemas.microsoft.com/office/drawing/2014/main" id="{D40DF576-BB4A-074F-BA17-8A73A666386C}"/>
              </a:ext>
            </a:extLst>
          </p:cNvPr>
          <p:cNvSpPr/>
          <p:nvPr/>
        </p:nvSpPr>
        <p:spPr>
          <a:xfrm>
            <a:off x="14038439" y="5817335"/>
            <a:ext cx="97618" cy="97618"/>
          </a:xfrm>
          <a:custGeom>
            <a:avLst/>
            <a:gdLst>
              <a:gd name="connsiteX0" fmla="*/ 1 w 81606"/>
              <a:gd name="connsiteY0" fmla="*/ 2 h 81606"/>
              <a:gd name="connsiteX1" fmla="*/ 81608 w 81606"/>
              <a:gd name="connsiteY1" fmla="*/ 2 h 81606"/>
              <a:gd name="connsiteX2" fmla="*/ 81608 w 81606"/>
              <a:gd name="connsiteY2" fmla="*/ 81609 h 81606"/>
              <a:gd name="connsiteX3" fmla="*/ 1 w 81606"/>
              <a:gd name="connsiteY3" fmla="*/ 81609 h 8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606" h="81606">
                <a:moveTo>
                  <a:pt x="1" y="2"/>
                </a:moveTo>
                <a:lnTo>
                  <a:pt x="81608" y="2"/>
                </a:lnTo>
                <a:lnTo>
                  <a:pt x="81608" y="81609"/>
                </a:lnTo>
                <a:lnTo>
                  <a:pt x="1" y="81609"/>
                </a:lnTo>
                <a:close/>
              </a:path>
            </a:pathLst>
          </a:custGeom>
          <a:solidFill>
            <a:schemeClr val="bg1"/>
          </a:solidFill>
          <a:ln w="1374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5" name="Forma libre 140">
            <a:extLst>
              <a:ext uri="{FF2B5EF4-FFF2-40B4-BE49-F238E27FC236}">
                <a16:creationId xmlns:a16="http://schemas.microsoft.com/office/drawing/2014/main" id="{C4577256-9642-F646-BD84-4E3F39CDBA02}"/>
              </a:ext>
            </a:extLst>
          </p:cNvPr>
          <p:cNvSpPr/>
          <p:nvPr/>
        </p:nvSpPr>
        <p:spPr>
          <a:xfrm>
            <a:off x="14038439" y="6069728"/>
            <a:ext cx="97618" cy="97618"/>
          </a:xfrm>
          <a:custGeom>
            <a:avLst/>
            <a:gdLst>
              <a:gd name="connsiteX0" fmla="*/ 1 w 81606"/>
              <a:gd name="connsiteY0" fmla="*/ 7 h 81606"/>
              <a:gd name="connsiteX1" fmla="*/ 81608 w 81606"/>
              <a:gd name="connsiteY1" fmla="*/ 7 h 81606"/>
              <a:gd name="connsiteX2" fmla="*/ 81608 w 81606"/>
              <a:gd name="connsiteY2" fmla="*/ 81613 h 81606"/>
              <a:gd name="connsiteX3" fmla="*/ 1 w 81606"/>
              <a:gd name="connsiteY3" fmla="*/ 81613 h 8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606" h="81606">
                <a:moveTo>
                  <a:pt x="1" y="7"/>
                </a:moveTo>
                <a:lnTo>
                  <a:pt x="81608" y="7"/>
                </a:lnTo>
                <a:lnTo>
                  <a:pt x="81608" y="81613"/>
                </a:lnTo>
                <a:lnTo>
                  <a:pt x="1" y="81613"/>
                </a:lnTo>
                <a:close/>
              </a:path>
            </a:pathLst>
          </a:custGeom>
          <a:solidFill>
            <a:schemeClr val="bg1"/>
          </a:solidFill>
          <a:ln w="1374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6" name="Forma libre 141">
            <a:extLst>
              <a:ext uri="{FF2B5EF4-FFF2-40B4-BE49-F238E27FC236}">
                <a16:creationId xmlns:a16="http://schemas.microsoft.com/office/drawing/2014/main" id="{940FDD82-275E-5942-8EBF-0DFC641DD3EF}"/>
              </a:ext>
            </a:extLst>
          </p:cNvPr>
          <p:cNvSpPr/>
          <p:nvPr/>
        </p:nvSpPr>
        <p:spPr>
          <a:xfrm>
            <a:off x="14038439" y="6322119"/>
            <a:ext cx="97618" cy="97618"/>
          </a:xfrm>
          <a:custGeom>
            <a:avLst/>
            <a:gdLst>
              <a:gd name="connsiteX0" fmla="*/ 1 w 81606"/>
              <a:gd name="connsiteY0" fmla="*/ 12 h 81606"/>
              <a:gd name="connsiteX1" fmla="*/ 81608 w 81606"/>
              <a:gd name="connsiteY1" fmla="*/ 12 h 81606"/>
              <a:gd name="connsiteX2" fmla="*/ 81608 w 81606"/>
              <a:gd name="connsiteY2" fmla="*/ 81618 h 81606"/>
              <a:gd name="connsiteX3" fmla="*/ 1 w 81606"/>
              <a:gd name="connsiteY3" fmla="*/ 81618 h 8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606" h="81606">
                <a:moveTo>
                  <a:pt x="1" y="12"/>
                </a:moveTo>
                <a:lnTo>
                  <a:pt x="81608" y="12"/>
                </a:lnTo>
                <a:lnTo>
                  <a:pt x="81608" y="81618"/>
                </a:lnTo>
                <a:lnTo>
                  <a:pt x="1" y="81618"/>
                </a:lnTo>
                <a:close/>
              </a:path>
            </a:pathLst>
          </a:custGeom>
          <a:solidFill>
            <a:schemeClr val="bg1"/>
          </a:solidFill>
          <a:ln w="1374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8" name="Forma libre 104">
            <a:extLst>
              <a:ext uri="{FF2B5EF4-FFF2-40B4-BE49-F238E27FC236}">
                <a16:creationId xmlns:a16="http://schemas.microsoft.com/office/drawing/2014/main" id="{BFE182E3-6CE7-244B-B36A-07FA15050476}"/>
              </a:ext>
            </a:extLst>
          </p:cNvPr>
          <p:cNvSpPr/>
          <p:nvPr/>
        </p:nvSpPr>
        <p:spPr>
          <a:xfrm>
            <a:off x="4336292" y="8729264"/>
            <a:ext cx="223086" cy="557718"/>
          </a:xfrm>
          <a:custGeom>
            <a:avLst/>
            <a:gdLst>
              <a:gd name="connsiteX0" fmla="*/ 0 w 142707"/>
              <a:gd name="connsiteY0" fmla="*/ 35682 h 356769"/>
              <a:gd name="connsiteX1" fmla="*/ 0 w 142707"/>
              <a:gd name="connsiteY1" fmla="*/ 321097 h 356769"/>
              <a:gd name="connsiteX2" fmla="*/ 35677 w 142707"/>
              <a:gd name="connsiteY2" fmla="*/ 356774 h 356769"/>
              <a:gd name="connsiteX3" fmla="*/ 142708 w 142707"/>
              <a:gd name="connsiteY3" fmla="*/ 356774 h 356769"/>
              <a:gd name="connsiteX4" fmla="*/ 142708 w 142707"/>
              <a:gd name="connsiteY4" fmla="*/ 5 h 356769"/>
              <a:gd name="connsiteX5" fmla="*/ 35677 w 142707"/>
              <a:gd name="connsiteY5" fmla="*/ 5 h 356769"/>
              <a:gd name="connsiteX6" fmla="*/ 0 w 142707"/>
              <a:gd name="connsiteY6" fmla="*/ 35682 h 35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707" h="356769">
                <a:moveTo>
                  <a:pt x="0" y="35682"/>
                </a:moveTo>
                <a:lnTo>
                  <a:pt x="0" y="321097"/>
                </a:lnTo>
                <a:cubicBezTo>
                  <a:pt x="0" y="340800"/>
                  <a:pt x="15972" y="356774"/>
                  <a:pt x="35677" y="356774"/>
                </a:cubicBezTo>
                <a:lnTo>
                  <a:pt x="142708" y="356774"/>
                </a:lnTo>
                <a:lnTo>
                  <a:pt x="142708" y="5"/>
                </a:lnTo>
                <a:lnTo>
                  <a:pt x="35677" y="5"/>
                </a:lnTo>
                <a:cubicBezTo>
                  <a:pt x="15972" y="5"/>
                  <a:pt x="0" y="15977"/>
                  <a:pt x="0" y="35682"/>
                </a:cubicBez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9" name="Forma libre 105">
            <a:extLst>
              <a:ext uri="{FF2B5EF4-FFF2-40B4-BE49-F238E27FC236}">
                <a16:creationId xmlns:a16="http://schemas.microsoft.com/office/drawing/2014/main" id="{F033587B-43C7-574D-AED3-B6708D445D69}"/>
              </a:ext>
            </a:extLst>
          </p:cNvPr>
          <p:cNvSpPr/>
          <p:nvPr/>
        </p:nvSpPr>
        <p:spPr>
          <a:xfrm>
            <a:off x="4615150" y="8506169"/>
            <a:ext cx="613489" cy="780800"/>
          </a:xfrm>
          <a:custGeom>
            <a:avLst/>
            <a:gdLst>
              <a:gd name="connsiteX0" fmla="*/ 326568 w 392446"/>
              <a:gd name="connsiteY0" fmla="*/ 178383 h 499474"/>
              <a:gd name="connsiteX1" fmla="*/ 221174 w 392446"/>
              <a:gd name="connsiteY1" fmla="*/ 178383 h 499474"/>
              <a:gd name="connsiteX2" fmla="*/ 205792 w 392446"/>
              <a:gd name="connsiteY2" fmla="*/ 169586 h 499474"/>
              <a:gd name="connsiteX3" fmla="*/ 205566 w 392446"/>
              <a:gd name="connsiteY3" fmla="*/ 151887 h 499474"/>
              <a:gd name="connsiteX4" fmla="*/ 242723 w 392446"/>
              <a:gd name="connsiteY4" fmla="*/ 84975 h 499474"/>
              <a:gd name="connsiteX5" fmla="*/ 245040 w 392446"/>
              <a:gd name="connsiteY5" fmla="*/ 37713 h 499474"/>
              <a:gd name="connsiteX6" fmla="*/ 208910 w 392446"/>
              <a:gd name="connsiteY6" fmla="*/ 7088 h 499474"/>
              <a:gd name="connsiteX7" fmla="*/ 182710 w 392446"/>
              <a:gd name="connsiteY7" fmla="*/ 538 h 499474"/>
              <a:gd name="connsiteX8" fmla="*/ 165133 w 392446"/>
              <a:gd name="connsiteY8" fmla="*/ 5904 h 499474"/>
              <a:gd name="connsiteX9" fmla="*/ 22878 w 392446"/>
              <a:gd name="connsiteY9" fmla="*/ 163942 h 499474"/>
              <a:gd name="connsiteX10" fmla="*/ 5 w 392446"/>
              <a:gd name="connsiteY10" fmla="*/ 223606 h 499474"/>
              <a:gd name="connsiteX11" fmla="*/ 5 w 392446"/>
              <a:gd name="connsiteY11" fmla="*/ 410283 h 499474"/>
              <a:gd name="connsiteX12" fmla="*/ 89197 w 392446"/>
              <a:gd name="connsiteY12" fmla="*/ 499475 h 499474"/>
              <a:gd name="connsiteX13" fmla="*/ 266659 w 392446"/>
              <a:gd name="connsiteY13" fmla="*/ 499458 h 499474"/>
              <a:gd name="connsiteX14" fmla="*/ 352680 w 392446"/>
              <a:gd name="connsiteY14" fmla="*/ 433853 h 499474"/>
              <a:gd name="connsiteX15" fmla="*/ 390761 w 392446"/>
              <a:gd name="connsiteY15" fmla="*/ 259091 h 499474"/>
              <a:gd name="connsiteX16" fmla="*/ 392451 w 392446"/>
              <a:gd name="connsiteY16" fmla="*/ 244267 h 499474"/>
              <a:gd name="connsiteX17" fmla="*/ 326567 w 392446"/>
              <a:gd name="connsiteY17" fmla="*/ 178383 h 499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2446" h="499474">
                <a:moveTo>
                  <a:pt x="326568" y="178383"/>
                </a:moveTo>
                <a:lnTo>
                  <a:pt x="221174" y="178383"/>
                </a:lnTo>
                <a:cubicBezTo>
                  <a:pt x="211959" y="178383"/>
                  <a:pt x="207342" y="172234"/>
                  <a:pt x="205792" y="169586"/>
                </a:cubicBezTo>
                <a:cubicBezTo>
                  <a:pt x="204242" y="166955"/>
                  <a:pt x="201106" y="159935"/>
                  <a:pt x="205566" y="151887"/>
                </a:cubicBezTo>
                <a:lnTo>
                  <a:pt x="242723" y="84975"/>
                </a:lnTo>
                <a:cubicBezTo>
                  <a:pt x="250876" y="70324"/>
                  <a:pt x="251712" y="53096"/>
                  <a:pt x="245040" y="37713"/>
                </a:cubicBezTo>
                <a:cubicBezTo>
                  <a:pt x="238368" y="22314"/>
                  <a:pt x="225198" y="11147"/>
                  <a:pt x="208910" y="7088"/>
                </a:cubicBezTo>
                <a:lnTo>
                  <a:pt x="182710" y="538"/>
                </a:lnTo>
                <a:cubicBezTo>
                  <a:pt x="176334" y="-1064"/>
                  <a:pt x="169575" y="974"/>
                  <a:pt x="165133" y="5904"/>
                </a:cubicBezTo>
                <a:lnTo>
                  <a:pt x="22878" y="163942"/>
                </a:lnTo>
                <a:cubicBezTo>
                  <a:pt x="8123" y="180369"/>
                  <a:pt x="5" y="201552"/>
                  <a:pt x="5" y="223606"/>
                </a:cubicBezTo>
                <a:lnTo>
                  <a:pt x="5" y="410283"/>
                </a:lnTo>
                <a:cubicBezTo>
                  <a:pt x="5" y="459461"/>
                  <a:pt x="40020" y="499475"/>
                  <a:pt x="89197" y="499475"/>
                </a:cubicBezTo>
                <a:lnTo>
                  <a:pt x="266659" y="499458"/>
                </a:lnTo>
                <a:cubicBezTo>
                  <a:pt x="306726" y="499458"/>
                  <a:pt x="342107" y="472474"/>
                  <a:pt x="352680" y="433853"/>
                </a:cubicBezTo>
                <a:lnTo>
                  <a:pt x="390761" y="259091"/>
                </a:lnTo>
                <a:cubicBezTo>
                  <a:pt x="391876" y="254231"/>
                  <a:pt x="392451" y="249249"/>
                  <a:pt x="392451" y="244267"/>
                </a:cubicBezTo>
                <a:cubicBezTo>
                  <a:pt x="392451" y="207945"/>
                  <a:pt x="362889" y="178383"/>
                  <a:pt x="326567" y="178383"/>
                </a:cubicBez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1" name="Forma libre 52">
            <a:extLst>
              <a:ext uri="{FF2B5EF4-FFF2-40B4-BE49-F238E27FC236}">
                <a16:creationId xmlns:a16="http://schemas.microsoft.com/office/drawing/2014/main" id="{F0DF7203-1354-354C-9E4E-A3ADFE762123}"/>
              </a:ext>
            </a:extLst>
          </p:cNvPr>
          <p:cNvSpPr/>
          <p:nvPr/>
        </p:nvSpPr>
        <p:spPr>
          <a:xfrm>
            <a:off x="13934336" y="8572888"/>
            <a:ext cx="923510" cy="672000"/>
          </a:xfrm>
          <a:custGeom>
            <a:avLst/>
            <a:gdLst>
              <a:gd name="connsiteX0" fmla="*/ 524098 w 524005"/>
              <a:gd name="connsiteY0" fmla="*/ 333821 h 381297"/>
              <a:gd name="connsiteX1" fmla="*/ 524098 w 524005"/>
              <a:gd name="connsiteY1" fmla="*/ 48406 h 381297"/>
              <a:gd name="connsiteX2" fmla="*/ 476528 w 524005"/>
              <a:gd name="connsiteY2" fmla="*/ 836 h 381297"/>
              <a:gd name="connsiteX3" fmla="*/ 48405 w 524005"/>
              <a:gd name="connsiteY3" fmla="*/ 836 h 381297"/>
              <a:gd name="connsiteX4" fmla="*/ 836 w 524005"/>
              <a:gd name="connsiteY4" fmla="*/ 48406 h 381297"/>
              <a:gd name="connsiteX5" fmla="*/ 836 w 524005"/>
              <a:gd name="connsiteY5" fmla="*/ 333821 h 381297"/>
              <a:gd name="connsiteX6" fmla="*/ 48406 w 524005"/>
              <a:gd name="connsiteY6" fmla="*/ 381391 h 381297"/>
              <a:gd name="connsiteX7" fmla="*/ 476529 w 524005"/>
              <a:gd name="connsiteY7" fmla="*/ 381391 h 381297"/>
              <a:gd name="connsiteX8" fmla="*/ 524098 w 524005"/>
              <a:gd name="connsiteY8" fmla="*/ 333821 h 381297"/>
              <a:gd name="connsiteX9" fmla="*/ 167328 w 524005"/>
              <a:gd name="connsiteY9" fmla="*/ 95974 h 381297"/>
              <a:gd name="connsiteX10" fmla="*/ 214898 w 524005"/>
              <a:gd name="connsiteY10" fmla="*/ 143544 h 381297"/>
              <a:gd name="connsiteX11" fmla="*/ 167328 w 524005"/>
              <a:gd name="connsiteY11" fmla="*/ 191114 h 381297"/>
              <a:gd name="connsiteX12" fmla="*/ 119759 w 524005"/>
              <a:gd name="connsiteY12" fmla="*/ 143544 h 381297"/>
              <a:gd name="connsiteX13" fmla="*/ 167328 w 524005"/>
              <a:gd name="connsiteY13" fmla="*/ 95974 h 381297"/>
              <a:gd name="connsiteX14" fmla="*/ 262467 w 524005"/>
              <a:gd name="connsiteY14" fmla="*/ 263210 h 381297"/>
              <a:gd name="connsiteX15" fmla="*/ 238683 w 524005"/>
              <a:gd name="connsiteY15" fmla="*/ 286252 h 381297"/>
              <a:gd name="connsiteX16" fmla="*/ 95975 w 524005"/>
              <a:gd name="connsiteY16" fmla="*/ 286252 h 381297"/>
              <a:gd name="connsiteX17" fmla="*/ 72190 w 524005"/>
              <a:gd name="connsiteY17" fmla="*/ 263210 h 381297"/>
              <a:gd name="connsiteX18" fmla="*/ 72190 w 524005"/>
              <a:gd name="connsiteY18" fmla="*/ 257775 h 381297"/>
              <a:gd name="connsiteX19" fmla="*/ 96276 w 524005"/>
              <a:gd name="connsiteY19" fmla="*/ 220530 h 381297"/>
              <a:gd name="connsiteX20" fmla="*/ 167328 w 524005"/>
              <a:gd name="connsiteY20" fmla="*/ 203005 h 381297"/>
              <a:gd name="connsiteX21" fmla="*/ 238380 w 524005"/>
              <a:gd name="connsiteY21" fmla="*/ 220530 h 381297"/>
              <a:gd name="connsiteX22" fmla="*/ 262466 w 524005"/>
              <a:gd name="connsiteY22" fmla="*/ 257775 h 381297"/>
              <a:gd name="connsiteX23" fmla="*/ 262466 w 524005"/>
              <a:gd name="connsiteY23" fmla="*/ 263210 h 381297"/>
              <a:gd name="connsiteX24" fmla="*/ 440852 w 524005"/>
              <a:gd name="connsiteY24" fmla="*/ 286252 h 381297"/>
              <a:gd name="connsiteX25" fmla="*/ 298144 w 524005"/>
              <a:gd name="connsiteY25" fmla="*/ 286252 h 381297"/>
              <a:gd name="connsiteX26" fmla="*/ 286252 w 524005"/>
              <a:gd name="connsiteY26" fmla="*/ 274359 h 381297"/>
              <a:gd name="connsiteX27" fmla="*/ 298144 w 524005"/>
              <a:gd name="connsiteY27" fmla="*/ 262466 h 381297"/>
              <a:gd name="connsiteX28" fmla="*/ 440852 w 524005"/>
              <a:gd name="connsiteY28" fmla="*/ 262466 h 381297"/>
              <a:gd name="connsiteX29" fmla="*/ 452745 w 524005"/>
              <a:gd name="connsiteY29" fmla="*/ 274359 h 381297"/>
              <a:gd name="connsiteX30" fmla="*/ 440852 w 524005"/>
              <a:gd name="connsiteY30" fmla="*/ 286252 h 381297"/>
              <a:gd name="connsiteX31" fmla="*/ 440852 w 524005"/>
              <a:gd name="connsiteY31" fmla="*/ 214898 h 381297"/>
              <a:gd name="connsiteX32" fmla="*/ 298144 w 524005"/>
              <a:gd name="connsiteY32" fmla="*/ 214898 h 381297"/>
              <a:gd name="connsiteX33" fmla="*/ 286252 w 524005"/>
              <a:gd name="connsiteY33" fmla="*/ 203005 h 381297"/>
              <a:gd name="connsiteX34" fmla="*/ 298144 w 524005"/>
              <a:gd name="connsiteY34" fmla="*/ 191112 h 381297"/>
              <a:gd name="connsiteX35" fmla="*/ 440852 w 524005"/>
              <a:gd name="connsiteY35" fmla="*/ 191112 h 381297"/>
              <a:gd name="connsiteX36" fmla="*/ 452745 w 524005"/>
              <a:gd name="connsiteY36" fmla="*/ 203005 h 381297"/>
              <a:gd name="connsiteX37" fmla="*/ 440852 w 524005"/>
              <a:gd name="connsiteY37" fmla="*/ 214898 h 381297"/>
              <a:gd name="connsiteX38" fmla="*/ 440852 w 524005"/>
              <a:gd name="connsiteY38" fmla="*/ 143544 h 381297"/>
              <a:gd name="connsiteX39" fmla="*/ 298144 w 524005"/>
              <a:gd name="connsiteY39" fmla="*/ 143544 h 381297"/>
              <a:gd name="connsiteX40" fmla="*/ 286252 w 524005"/>
              <a:gd name="connsiteY40" fmla="*/ 131651 h 381297"/>
              <a:gd name="connsiteX41" fmla="*/ 298144 w 524005"/>
              <a:gd name="connsiteY41" fmla="*/ 119759 h 381297"/>
              <a:gd name="connsiteX42" fmla="*/ 440852 w 524005"/>
              <a:gd name="connsiteY42" fmla="*/ 119759 h 381297"/>
              <a:gd name="connsiteX43" fmla="*/ 452745 w 524005"/>
              <a:gd name="connsiteY43" fmla="*/ 131651 h 381297"/>
              <a:gd name="connsiteX44" fmla="*/ 440852 w 524005"/>
              <a:gd name="connsiteY44" fmla="*/ 143544 h 381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24005" h="381297">
                <a:moveTo>
                  <a:pt x="524098" y="333821"/>
                </a:moveTo>
                <a:lnTo>
                  <a:pt x="524098" y="48406"/>
                </a:lnTo>
                <a:cubicBezTo>
                  <a:pt x="524098" y="22171"/>
                  <a:pt x="502752" y="836"/>
                  <a:pt x="476528" y="836"/>
                </a:cubicBezTo>
                <a:lnTo>
                  <a:pt x="48405" y="836"/>
                </a:lnTo>
                <a:cubicBezTo>
                  <a:pt x="22182" y="836"/>
                  <a:pt x="836" y="22170"/>
                  <a:pt x="836" y="48406"/>
                </a:cubicBezTo>
                <a:lnTo>
                  <a:pt x="836" y="333821"/>
                </a:lnTo>
                <a:cubicBezTo>
                  <a:pt x="836" y="360056"/>
                  <a:pt x="22182" y="381391"/>
                  <a:pt x="48406" y="381391"/>
                </a:cubicBezTo>
                <a:lnTo>
                  <a:pt x="476529" y="381391"/>
                </a:lnTo>
                <a:cubicBezTo>
                  <a:pt x="502753" y="381390"/>
                  <a:pt x="524098" y="360056"/>
                  <a:pt x="524098" y="333821"/>
                </a:cubicBezTo>
                <a:close/>
                <a:moveTo>
                  <a:pt x="167328" y="95974"/>
                </a:moveTo>
                <a:cubicBezTo>
                  <a:pt x="193552" y="95974"/>
                  <a:pt x="214898" y="117309"/>
                  <a:pt x="214898" y="143544"/>
                </a:cubicBezTo>
                <a:cubicBezTo>
                  <a:pt x="214898" y="169779"/>
                  <a:pt x="193552" y="191114"/>
                  <a:pt x="167328" y="191114"/>
                </a:cubicBezTo>
                <a:cubicBezTo>
                  <a:pt x="141105" y="191114"/>
                  <a:pt x="119759" y="169780"/>
                  <a:pt x="119759" y="143544"/>
                </a:cubicBezTo>
                <a:cubicBezTo>
                  <a:pt x="119759" y="117308"/>
                  <a:pt x="141106" y="95974"/>
                  <a:pt x="167328" y="95974"/>
                </a:cubicBezTo>
                <a:close/>
                <a:moveTo>
                  <a:pt x="262467" y="263210"/>
                </a:moveTo>
                <a:cubicBezTo>
                  <a:pt x="262467" y="275915"/>
                  <a:pt x="251806" y="286252"/>
                  <a:pt x="238683" y="286252"/>
                </a:cubicBezTo>
                <a:lnTo>
                  <a:pt x="95975" y="286252"/>
                </a:lnTo>
                <a:cubicBezTo>
                  <a:pt x="82852" y="286252"/>
                  <a:pt x="72190" y="275915"/>
                  <a:pt x="72190" y="263210"/>
                </a:cubicBezTo>
                <a:lnTo>
                  <a:pt x="72190" y="257775"/>
                </a:lnTo>
                <a:cubicBezTo>
                  <a:pt x="72190" y="241957"/>
                  <a:pt x="81411" y="227684"/>
                  <a:pt x="96276" y="220530"/>
                </a:cubicBezTo>
                <a:cubicBezTo>
                  <a:pt x="112907" y="212540"/>
                  <a:pt x="138713" y="203005"/>
                  <a:pt x="167328" y="203005"/>
                </a:cubicBezTo>
                <a:cubicBezTo>
                  <a:pt x="195944" y="203005"/>
                  <a:pt x="221750" y="212540"/>
                  <a:pt x="238380" y="220530"/>
                </a:cubicBezTo>
                <a:cubicBezTo>
                  <a:pt x="253245" y="227685"/>
                  <a:pt x="262466" y="241958"/>
                  <a:pt x="262466" y="257775"/>
                </a:cubicBezTo>
                <a:lnTo>
                  <a:pt x="262466" y="263210"/>
                </a:lnTo>
                <a:close/>
                <a:moveTo>
                  <a:pt x="440852" y="286252"/>
                </a:moveTo>
                <a:lnTo>
                  <a:pt x="298144" y="286252"/>
                </a:lnTo>
                <a:cubicBezTo>
                  <a:pt x="291571" y="286252"/>
                  <a:pt x="286252" y="280932"/>
                  <a:pt x="286252" y="274359"/>
                </a:cubicBezTo>
                <a:cubicBezTo>
                  <a:pt x="286252" y="267786"/>
                  <a:pt x="291571" y="262466"/>
                  <a:pt x="298144" y="262466"/>
                </a:cubicBezTo>
                <a:lnTo>
                  <a:pt x="440852" y="262466"/>
                </a:lnTo>
                <a:cubicBezTo>
                  <a:pt x="447426" y="262466"/>
                  <a:pt x="452745" y="267786"/>
                  <a:pt x="452745" y="274359"/>
                </a:cubicBezTo>
                <a:cubicBezTo>
                  <a:pt x="452744" y="280932"/>
                  <a:pt x="447426" y="286252"/>
                  <a:pt x="440852" y="286252"/>
                </a:cubicBezTo>
                <a:close/>
                <a:moveTo>
                  <a:pt x="440852" y="214898"/>
                </a:moveTo>
                <a:lnTo>
                  <a:pt x="298144" y="214898"/>
                </a:lnTo>
                <a:cubicBezTo>
                  <a:pt x="291571" y="214898"/>
                  <a:pt x="286252" y="209579"/>
                  <a:pt x="286252" y="203005"/>
                </a:cubicBezTo>
                <a:cubicBezTo>
                  <a:pt x="286252" y="196432"/>
                  <a:pt x="291571" y="191112"/>
                  <a:pt x="298144" y="191112"/>
                </a:cubicBezTo>
                <a:lnTo>
                  <a:pt x="440852" y="191112"/>
                </a:lnTo>
                <a:cubicBezTo>
                  <a:pt x="447426" y="191112"/>
                  <a:pt x="452745" y="196432"/>
                  <a:pt x="452745" y="203005"/>
                </a:cubicBezTo>
                <a:cubicBezTo>
                  <a:pt x="452744" y="209579"/>
                  <a:pt x="447426" y="214898"/>
                  <a:pt x="440852" y="214898"/>
                </a:cubicBezTo>
                <a:close/>
                <a:moveTo>
                  <a:pt x="440852" y="143544"/>
                </a:moveTo>
                <a:lnTo>
                  <a:pt x="298144" y="143544"/>
                </a:lnTo>
                <a:cubicBezTo>
                  <a:pt x="291571" y="143544"/>
                  <a:pt x="286252" y="138225"/>
                  <a:pt x="286252" y="131651"/>
                </a:cubicBezTo>
                <a:cubicBezTo>
                  <a:pt x="286252" y="125078"/>
                  <a:pt x="291571" y="119759"/>
                  <a:pt x="298144" y="119759"/>
                </a:cubicBezTo>
                <a:lnTo>
                  <a:pt x="440852" y="119759"/>
                </a:lnTo>
                <a:cubicBezTo>
                  <a:pt x="447426" y="119759"/>
                  <a:pt x="452745" y="125078"/>
                  <a:pt x="452745" y="131651"/>
                </a:cubicBezTo>
                <a:cubicBezTo>
                  <a:pt x="452744" y="138225"/>
                  <a:pt x="447426" y="143544"/>
                  <a:pt x="440852" y="14354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2" name="Forma libre 53">
            <a:extLst>
              <a:ext uri="{FF2B5EF4-FFF2-40B4-BE49-F238E27FC236}">
                <a16:creationId xmlns:a16="http://schemas.microsoft.com/office/drawing/2014/main" id="{A57247B2-92A5-0C40-943E-DDDE6D7CF501}"/>
              </a:ext>
            </a:extLst>
          </p:cNvPr>
          <p:cNvSpPr/>
          <p:nvPr/>
        </p:nvSpPr>
        <p:spPr>
          <a:xfrm>
            <a:off x="14030524" y="8669079"/>
            <a:ext cx="911721" cy="660211"/>
          </a:xfrm>
          <a:custGeom>
            <a:avLst/>
            <a:gdLst>
              <a:gd name="connsiteX0" fmla="*/ 493305 w 517315"/>
              <a:gd name="connsiteY0" fmla="*/ 836 h 374607"/>
              <a:gd name="connsiteX1" fmla="*/ 493305 w 517315"/>
              <a:gd name="connsiteY1" fmla="*/ 303027 h 374607"/>
              <a:gd name="connsiteX2" fmla="*/ 445735 w 517315"/>
              <a:gd name="connsiteY2" fmla="*/ 350596 h 374607"/>
              <a:gd name="connsiteX3" fmla="*/ 836 w 517315"/>
              <a:gd name="connsiteY3" fmla="*/ 350596 h 374607"/>
              <a:gd name="connsiteX4" fmla="*/ 41396 w 517315"/>
              <a:gd name="connsiteY4" fmla="*/ 374380 h 374607"/>
              <a:gd name="connsiteX5" fmla="*/ 469520 w 517315"/>
              <a:gd name="connsiteY5" fmla="*/ 374380 h 374607"/>
              <a:gd name="connsiteX6" fmla="*/ 517089 w 517315"/>
              <a:gd name="connsiteY6" fmla="*/ 326811 h 374607"/>
              <a:gd name="connsiteX7" fmla="*/ 517089 w 517315"/>
              <a:gd name="connsiteY7" fmla="*/ 41395 h 374607"/>
              <a:gd name="connsiteX8" fmla="*/ 493305 w 517315"/>
              <a:gd name="connsiteY8" fmla="*/ 836 h 37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315" h="374607">
                <a:moveTo>
                  <a:pt x="493305" y="836"/>
                </a:moveTo>
                <a:lnTo>
                  <a:pt x="493305" y="303027"/>
                </a:lnTo>
                <a:cubicBezTo>
                  <a:pt x="493305" y="329261"/>
                  <a:pt x="471959" y="350596"/>
                  <a:pt x="445735" y="350596"/>
                </a:cubicBezTo>
                <a:lnTo>
                  <a:pt x="836" y="350596"/>
                </a:lnTo>
                <a:cubicBezTo>
                  <a:pt x="9102" y="364647"/>
                  <a:pt x="23951" y="374380"/>
                  <a:pt x="41396" y="374380"/>
                </a:cubicBezTo>
                <a:lnTo>
                  <a:pt x="469520" y="374380"/>
                </a:lnTo>
                <a:cubicBezTo>
                  <a:pt x="495743" y="374380"/>
                  <a:pt x="517089" y="353047"/>
                  <a:pt x="517089" y="326811"/>
                </a:cubicBezTo>
                <a:lnTo>
                  <a:pt x="517089" y="41395"/>
                </a:lnTo>
                <a:cubicBezTo>
                  <a:pt x="517089" y="23945"/>
                  <a:pt x="507353" y="9101"/>
                  <a:pt x="493305" y="83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3" name="Gráfico 52">
            <a:extLst>
              <a:ext uri="{FF2B5EF4-FFF2-40B4-BE49-F238E27FC236}">
                <a16:creationId xmlns:a16="http://schemas.microsoft.com/office/drawing/2014/main" id="{DA091334-7F5E-9A42-8F82-1400FECBA00B}"/>
              </a:ext>
            </a:extLst>
          </p:cNvPr>
          <p:cNvSpPr/>
          <p:nvPr/>
        </p:nvSpPr>
        <p:spPr>
          <a:xfrm>
            <a:off x="13964612" y="11322741"/>
            <a:ext cx="869813" cy="869813"/>
          </a:xfrm>
          <a:custGeom>
            <a:avLst/>
            <a:gdLst>
              <a:gd name="connsiteX0" fmla="*/ 571087 w 571086"/>
              <a:gd name="connsiteY0" fmla="*/ 178465 h 571086"/>
              <a:gd name="connsiteX1" fmla="*/ 571087 w 571086"/>
              <a:gd name="connsiteY1" fmla="*/ 107079 h 571086"/>
              <a:gd name="connsiteX2" fmla="*/ 285544 w 571086"/>
              <a:gd name="connsiteY2" fmla="*/ 0 h 571086"/>
              <a:gd name="connsiteX3" fmla="*/ 0 w 571086"/>
              <a:gd name="connsiteY3" fmla="*/ 107079 h 571086"/>
              <a:gd name="connsiteX4" fmla="*/ 0 w 571086"/>
              <a:gd name="connsiteY4" fmla="*/ 178464 h 571086"/>
              <a:gd name="connsiteX5" fmla="*/ 35693 w 571086"/>
              <a:gd name="connsiteY5" fmla="*/ 178464 h 571086"/>
              <a:gd name="connsiteX6" fmla="*/ 35693 w 571086"/>
              <a:gd name="connsiteY6" fmla="*/ 535394 h 571086"/>
              <a:gd name="connsiteX7" fmla="*/ 0 w 571086"/>
              <a:gd name="connsiteY7" fmla="*/ 535394 h 571086"/>
              <a:gd name="connsiteX8" fmla="*/ 0 w 571086"/>
              <a:gd name="connsiteY8" fmla="*/ 571087 h 571086"/>
              <a:gd name="connsiteX9" fmla="*/ 571087 w 571086"/>
              <a:gd name="connsiteY9" fmla="*/ 571087 h 571086"/>
              <a:gd name="connsiteX10" fmla="*/ 571087 w 571086"/>
              <a:gd name="connsiteY10" fmla="*/ 535394 h 571086"/>
              <a:gd name="connsiteX11" fmla="*/ 535394 w 571086"/>
              <a:gd name="connsiteY11" fmla="*/ 535394 h 571086"/>
              <a:gd name="connsiteX12" fmla="*/ 535394 w 571086"/>
              <a:gd name="connsiteY12" fmla="*/ 178465 h 571086"/>
              <a:gd name="connsiteX13" fmla="*/ 321236 w 571086"/>
              <a:gd name="connsiteY13" fmla="*/ 178465 h 571086"/>
              <a:gd name="connsiteX14" fmla="*/ 428315 w 571086"/>
              <a:gd name="connsiteY14" fmla="*/ 178465 h 571086"/>
              <a:gd name="connsiteX15" fmla="*/ 428315 w 571086"/>
              <a:gd name="connsiteY15" fmla="*/ 285544 h 571086"/>
              <a:gd name="connsiteX16" fmla="*/ 321236 w 571086"/>
              <a:gd name="connsiteY16" fmla="*/ 285544 h 571086"/>
              <a:gd name="connsiteX17" fmla="*/ 142772 w 571086"/>
              <a:gd name="connsiteY17" fmla="*/ 178465 h 571086"/>
              <a:gd name="connsiteX18" fmla="*/ 249851 w 571086"/>
              <a:gd name="connsiteY18" fmla="*/ 178465 h 571086"/>
              <a:gd name="connsiteX19" fmla="*/ 249851 w 571086"/>
              <a:gd name="connsiteY19" fmla="*/ 285544 h 571086"/>
              <a:gd name="connsiteX20" fmla="*/ 142772 w 571086"/>
              <a:gd name="connsiteY20" fmla="*/ 285544 h 571086"/>
              <a:gd name="connsiteX21" fmla="*/ 142772 w 571086"/>
              <a:gd name="connsiteY21" fmla="*/ 356930 h 571086"/>
              <a:gd name="connsiteX22" fmla="*/ 249851 w 571086"/>
              <a:gd name="connsiteY22" fmla="*/ 356930 h 571086"/>
              <a:gd name="connsiteX23" fmla="*/ 249851 w 571086"/>
              <a:gd name="connsiteY23" fmla="*/ 464008 h 571086"/>
              <a:gd name="connsiteX24" fmla="*/ 142772 w 571086"/>
              <a:gd name="connsiteY24" fmla="*/ 464008 h 571086"/>
              <a:gd name="connsiteX25" fmla="*/ 321236 w 571086"/>
              <a:gd name="connsiteY25" fmla="*/ 535395 h 571086"/>
              <a:gd name="connsiteX26" fmla="*/ 321236 w 571086"/>
              <a:gd name="connsiteY26" fmla="*/ 356930 h 571086"/>
              <a:gd name="connsiteX27" fmla="*/ 428315 w 571086"/>
              <a:gd name="connsiteY27" fmla="*/ 356930 h 571086"/>
              <a:gd name="connsiteX28" fmla="*/ 428315 w 571086"/>
              <a:gd name="connsiteY28" fmla="*/ 535395 h 57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1086" h="571086">
                <a:moveTo>
                  <a:pt x="571087" y="178465"/>
                </a:moveTo>
                <a:lnTo>
                  <a:pt x="571087" y="107079"/>
                </a:lnTo>
                <a:lnTo>
                  <a:pt x="285544" y="0"/>
                </a:lnTo>
                <a:lnTo>
                  <a:pt x="0" y="107079"/>
                </a:lnTo>
                <a:lnTo>
                  <a:pt x="0" y="178464"/>
                </a:lnTo>
                <a:lnTo>
                  <a:pt x="35693" y="178464"/>
                </a:lnTo>
                <a:lnTo>
                  <a:pt x="35693" y="535394"/>
                </a:lnTo>
                <a:lnTo>
                  <a:pt x="0" y="535394"/>
                </a:lnTo>
                <a:lnTo>
                  <a:pt x="0" y="571087"/>
                </a:lnTo>
                <a:lnTo>
                  <a:pt x="571087" y="571087"/>
                </a:lnTo>
                <a:lnTo>
                  <a:pt x="571087" y="535394"/>
                </a:lnTo>
                <a:lnTo>
                  <a:pt x="535394" y="535394"/>
                </a:lnTo>
                <a:lnTo>
                  <a:pt x="535394" y="178465"/>
                </a:lnTo>
                <a:close/>
                <a:moveTo>
                  <a:pt x="321236" y="178465"/>
                </a:moveTo>
                <a:lnTo>
                  <a:pt x="428315" y="178465"/>
                </a:lnTo>
                <a:lnTo>
                  <a:pt x="428315" y="285544"/>
                </a:lnTo>
                <a:lnTo>
                  <a:pt x="321236" y="285544"/>
                </a:lnTo>
                <a:close/>
                <a:moveTo>
                  <a:pt x="142772" y="178465"/>
                </a:moveTo>
                <a:lnTo>
                  <a:pt x="249851" y="178465"/>
                </a:lnTo>
                <a:lnTo>
                  <a:pt x="249851" y="285544"/>
                </a:lnTo>
                <a:lnTo>
                  <a:pt x="142772" y="285544"/>
                </a:lnTo>
                <a:close/>
                <a:moveTo>
                  <a:pt x="142772" y="356930"/>
                </a:moveTo>
                <a:lnTo>
                  <a:pt x="249851" y="356930"/>
                </a:lnTo>
                <a:lnTo>
                  <a:pt x="249851" y="464008"/>
                </a:lnTo>
                <a:lnTo>
                  <a:pt x="142772" y="464008"/>
                </a:lnTo>
                <a:close/>
                <a:moveTo>
                  <a:pt x="321236" y="535395"/>
                </a:moveTo>
                <a:lnTo>
                  <a:pt x="321236" y="356930"/>
                </a:lnTo>
                <a:lnTo>
                  <a:pt x="428315" y="356930"/>
                </a:lnTo>
                <a:lnTo>
                  <a:pt x="428315" y="535395"/>
                </a:lnTo>
                <a:close/>
              </a:path>
            </a:pathLst>
          </a:custGeom>
          <a:solidFill>
            <a:schemeClr val="bg1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4" name="Gráfico 62">
            <a:extLst>
              <a:ext uri="{FF2B5EF4-FFF2-40B4-BE49-F238E27FC236}">
                <a16:creationId xmlns:a16="http://schemas.microsoft.com/office/drawing/2014/main" id="{764D4184-95D5-7C40-9050-94335B90B095}"/>
              </a:ext>
            </a:extLst>
          </p:cNvPr>
          <p:cNvSpPr/>
          <p:nvPr/>
        </p:nvSpPr>
        <p:spPr>
          <a:xfrm>
            <a:off x="4326462" y="5598358"/>
            <a:ext cx="925037" cy="925037"/>
          </a:xfrm>
          <a:custGeom>
            <a:avLst/>
            <a:gdLst>
              <a:gd name="connsiteX0" fmla="*/ 519307 w 571237"/>
              <a:gd name="connsiteY0" fmla="*/ 0 h 571237"/>
              <a:gd name="connsiteX1" fmla="*/ 285619 w 571237"/>
              <a:gd name="connsiteY1" fmla="*/ 0 h 571237"/>
              <a:gd name="connsiteX2" fmla="*/ 272636 w 571237"/>
              <a:gd name="connsiteY2" fmla="*/ 12983 h 571237"/>
              <a:gd name="connsiteX3" fmla="*/ 272636 w 571237"/>
              <a:gd name="connsiteY3" fmla="*/ 92565 h 571237"/>
              <a:gd name="connsiteX4" fmla="*/ 259653 w 571237"/>
              <a:gd name="connsiteY4" fmla="*/ 90879 h 571237"/>
              <a:gd name="connsiteX5" fmla="*/ 207722 w 571237"/>
              <a:gd name="connsiteY5" fmla="*/ 142810 h 571237"/>
              <a:gd name="connsiteX6" fmla="*/ 259653 w 571237"/>
              <a:gd name="connsiteY6" fmla="*/ 194740 h 571237"/>
              <a:gd name="connsiteX7" fmla="*/ 272636 w 571237"/>
              <a:gd name="connsiteY7" fmla="*/ 193054 h 571237"/>
              <a:gd name="connsiteX8" fmla="*/ 272636 w 571237"/>
              <a:gd name="connsiteY8" fmla="*/ 272636 h 571237"/>
              <a:gd name="connsiteX9" fmla="*/ 171640 w 571237"/>
              <a:gd name="connsiteY9" fmla="*/ 272636 h 571237"/>
              <a:gd name="connsiteX10" fmla="*/ 159773 w 571237"/>
              <a:gd name="connsiteY10" fmla="*/ 280357 h 571237"/>
              <a:gd name="connsiteX11" fmla="*/ 162004 w 571237"/>
              <a:gd name="connsiteY11" fmla="*/ 294329 h 571237"/>
              <a:gd name="connsiteX12" fmla="*/ 168775 w 571237"/>
              <a:gd name="connsiteY12" fmla="*/ 311584 h 571237"/>
              <a:gd name="connsiteX13" fmla="*/ 142810 w 571237"/>
              <a:gd name="connsiteY13" fmla="*/ 337549 h 571237"/>
              <a:gd name="connsiteX14" fmla="*/ 116844 w 571237"/>
              <a:gd name="connsiteY14" fmla="*/ 311584 h 571237"/>
              <a:gd name="connsiteX15" fmla="*/ 123615 w 571237"/>
              <a:gd name="connsiteY15" fmla="*/ 294329 h 571237"/>
              <a:gd name="connsiteX16" fmla="*/ 125846 w 571237"/>
              <a:gd name="connsiteY16" fmla="*/ 280357 h 571237"/>
              <a:gd name="connsiteX17" fmla="*/ 113979 w 571237"/>
              <a:gd name="connsiteY17" fmla="*/ 272636 h 571237"/>
              <a:gd name="connsiteX18" fmla="*/ 12983 w 571237"/>
              <a:gd name="connsiteY18" fmla="*/ 272636 h 571237"/>
              <a:gd name="connsiteX19" fmla="*/ 0 w 571237"/>
              <a:gd name="connsiteY19" fmla="*/ 285619 h 571237"/>
              <a:gd name="connsiteX20" fmla="*/ 0 w 571237"/>
              <a:gd name="connsiteY20" fmla="*/ 519307 h 571237"/>
              <a:gd name="connsiteX21" fmla="*/ 51931 w 571237"/>
              <a:gd name="connsiteY21" fmla="*/ 571238 h 571237"/>
              <a:gd name="connsiteX22" fmla="*/ 519307 w 571237"/>
              <a:gd name="connsiteY22" fmla="*/ 571238 h 571237"/>
              <a:gd name="connsiteX23" fmla="*/ 571238 w 571237"/>
              <a:gd name="connsiteY23" fmla="*/ 519307 h 571237"/>
              <a:gd name="connsiteX24" fmla="*/ 571238 w 571237"/>
              <a:gd name="connsiteY24" fmla="*/ 51931 h 571237"/>
              <a:gd name="connsiteX25" fmla="*/ 519307 w 571237"/>
              <a:gd name="connsiteY25" fmla="*/ 0 h 571237"/>
              <a:gd name="connsiteX26" fmla="*/ 545271 w 571237"/>
              <a:gd name="connsiteY26" fmla="*/ 519307 h 571237"/>
              <a:gd name="connsiteX27" fmla="*/ 519307 w 571237"/>
              <a:gd name="connsiteY27" fmla="*/ 545271 h 571237"/>
              <a:gd name="connsiteX28" fmla="*/ 298601 w 571237"/>
              <a:gd name="connsiteY28" fmla="*/ 545271 h 571237"/>
              <a:gd name="connsiteX29" fmla="*/ 298601 w 571237"/>
              <a:gd name="connsiteY29" fmla="*/ 465690 h 571237"/>
              <a:gd name="connsiteX30" fmla="*/ 311584 w 571237"/>
              <a:gd name="connsiteY30" fmla="*/ 467376 h 571237"/>
              <a:gd name="connsiteX31" fmla="*/ 363515 w 571237"/>
              <a:gd name="connsiteY31" fmla="*/ 415444 h 571237"/>
              <a:gd name="connsiteX32" fmla="*/ 311584 w 571237"/>
              <a:gd name="connsiteY32" fmla="*/ 363515 h 571237"/>
              <a:gd name="connsiteX33" fmla="*/ 298601 w 571237"/>
              <a:gd name="connsiteY33" fmla="*/ 365200 h 571237"/>
              <a:gd name="connsiteX34" fmla="*/ 298601 w 571237"/>
              <a:gd name="connsiteY34" fmla="*/ 298601 h 571237"/>
              <a:gd name="connsiteX35" fmla="*/ 391153 w 571237"/>
              <a:gd name="connsiteY35" fmla="*/ 298601 h 571237"/>
              <a:gd name="connsiteX36" fmla="*/ 389480 w 571237"/>
              <a:gd name="connsiteY36" fmla="*/ 311584 h 571237"/>
              <a:gd name="connsiteX37" fmla="*/ 441411 w 571237"/>
              <a:gd name="connsiteY37" fmla="*/ 363515 h 571237"/>
              <a:gd name="connsiteX38" fmla="*/ 493342 w 571237"/>
              <a:gd name="connsiteY38" fmla="*/ 311584 h 571237"/>
              <a:gd name="connsiteX39" fmla="*/ 491668 w 571237"/>
              <a:gd name="connsiteY39" fmla="*/ 298601 h 571237"/>
              <a:gd name="connsiteX40" fmla="*/ 545271 w 571237"/>
              <a:gd name="connsiteY40" fmla="*/ 298601 h 571237"/>
              <a:gd name="connsiteX41" fmla="*/ 545271 w 571237"/>
              <a:gd name="connsiteY41" fmla="*/ 519307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1237" h="571237">
                <a:moveTo>
                  <a:pt x="519307" y="0"/>
                </a:moveTo>
                <a:lnTo>
                  <a:pt x="285619" y="0"/>
                </a:lnTo>
                <a:cubicBezTo>
                  <a:pt x="278443" y="0"/>
                  <a:pt x="272636" y="5807"/>
                  <a:pt x="272636" y="12983"/>
                </a:cubicBezTo>
                <a:lnTo>
                  <a:pt x="272636" y="92565"/>
                </a:lnTo>
                <a:cubicBezTo>
                  <a:pt x="268427" y="91449"/>
                  <a:pt x="264065" y="90879"/>
                  <a:pt x="259653" y="90879"/>
                </a:cubicBezTo>
                <a:cubicBezTo>
                  <a:pt x="231025" y="90879"/>
                  <a:pt x="207722" y="114169"/>
                  <a:pt x="207722" y="142810"/>
                </a:cubicBezTo>
                <a:cubicBezTo>
                  <a:pt x="207722" y="171451"/>
                  <a:pt x="231025" y="194740"/>
                  <a:pt x="259653" y="194740"/>
                </a:cubicBezTo>
                <a:cubicBezTo>
                  <a:pt x="264065" y="194740"/>
                  <a:pt x="268426" y="194169"/>
                  <a:pt x="272636" y="193054"/>
                </a:cubicBezTo>
                <a:lnTo>
                  <a:pt x="272636" y="272636"/>
                </a:lnTo>
                <a:lnTo>
                  <a:pt x="171640" y="272636"/>
                </a:lnTo>
                <a:cubicBezTo>
                  <a:pt x="166518" y="272636"/>
                  <a:pt x="161852" y="275666"/>
                  <a:pt x="159773" y="280357"/>
                </a:cubicBezTo>
                <a:cubicBezTo>
                  <a:pt x="157694" y="285048"/>
                  <a:pt x="158556" y="290525"/>
                  <a:pt x="162004" y="294329"/>
                </a:cubicBezTo>
                <a:cubicBezTo>
                  <a:pt x="166365" y="299146"/>
                  <a:pt x="168775" y="305283"/>
                  <a:pt x="168775" y="311584"/>
                </a:cubicBezTo>
                <a:cubicBezTo>
                  <a:pt x="168775" y="325897"/>
                  <a:pt x="157136" y="337549"/>
                  <a:pt x="142810" y="337549"/>
                </a:cubicBezTo>
                <a:cubicBezTo>
                  <a:pt x="128482" y="337549"/>
                  <a:pt x="116844" y="325897"/>
                  <a:pt x="116844" y="311584"/>
                </a:cubicBezTo>
                <a:cubicBezTo>
                  <a:pt x="116844" y="305283"/>
                  <a:pt x="119253" y="299146"/>
                  <a:pt x="123615" y="294329"/>
                </a:cubicBezTo>
                <a:cubicBezTo>
                  <a:pt x="127063" y="290525"/>
                  <a:pt x="127926" y="285048"/>
                  <a:pt x="125846" y="280357"/>
                </a:cubicBezTo>
                <a:cubicBezTo>
                  <a:pt x="123767" y="275666"/>
                  <a:pt x="119100" y="272636"/>
                  <a:pt x="113979" y="272636"/>
                </a:cubicBezTo>
                <a:lnTo>
                  <a:pt x="12983" y="272636"/>
                </a:lnTo>
                <a:cubicBezTo>
                  <a:pt x="5807" y="272636"/>
                  <a:pt x="0" y="278443"/>
                  <a:pt x="0" y="285619"/>
                </a:cubicBezTo>
                <a:lnTo>
                  <a:pt x="0" y="519307"/>
                </a:lnTo>
                <a:cubicBezTo>
                  <a:pt x="0" y="547947"/>
                  <a:pt x="23303" y="571238"/>
                  <a:pt x="51931" y="571238"/>
                </a:cubicBezTo>
                <a:lnTo>
                  <a:pt x="519307" y="571238"/>
                </a:lnTo>
                <a:cubicBezTo>
                  <a:pt x="547934" y="571238"/>
                  <a:pt x="571238" y="547948"/>
                  <a:pt x="571238" y="519307"/>
                </a:cubicBezTo>
                <a:lnTo>
                  <a:pt x="571238" y="51931"/>
                </a:lnTo>
                <a:cubicBezTo>
                  <a:pt x="571236" y="23290"/>
                  <a:pt x="547934" y="0"/>
                  <a:pt x="519307" y="0"/>
                </a:cubicBezTo>
                <a:close/>
                <a:moveTo>
                  <a:pt x="545271" y="519307"/>
                </a:moveTo>
                <a:cubicBezTo>
                  <a:pt x="545271" y="533620"/>
                  <a:pt x="533632" y="545271"/>
                  <a:pt x="519307" y="545271"/>
                </a:cubicBezTo>
                <a:lnTo>
                  <a:pt x="298601" y="545271"/>
                </a:lnTo>
                <a:lnTo>
                  <a:pt x="298601" y="465690"/>
                </a:lnTo>
                <a:cubicBezTo>
                  <a:pt x="302811" y="466805"/>
                  <a:pt x="307172" y="467376"/>
                  <a:pt x="311584" y="467376"/>
                </a:cubicBezTo>
                <a:cubicBezTo>
                  <a:pt x="340212" y="467376"/>
                  <a:pt x="363515" y="444086"/>
                  <a:pt x="363515" y="415444"/>
                </a:cubicBezTo>
                <a:cubicBezTo>
                  <a:pt x="363515" y="386803"/>
                  <a:pt x="340212" y="363515"/>
                  <a:pt x="311584" y="363515"/>
                </a:cubicBezTo>
                <a:cubicBezTo>
                  <a:pt x="307172" y="363515"/>
                  <a:pt x="302811" y="364086"/>
                  <a:pt x="298601" y="365200"/>
                </a:cubicBezTo>
                <a:lnTo>
                  <a:pt x="298601" y="298601"/>
                </a:lnTo>
                <a:lnTo>
                  <a:pt x="391153" y="298601"/>
                </a:lnTo>
                <a:cubicBezTo>
                  <a:pt x="390063" y="302811"/>
                  <a:pt x="389480" y="307172"/>
                  <a:pt x="389480" y="311584"/>
                </a:cubicBezTo>
                <a:cubicBezTo>
                  <a:pt x="389480" y="340224"/>
                  <a:pt x="412783" y="363515"/>
                  <a:pt x="441411" y="363515"/>
                </a:cubicBezTo>
                <a:cubicBezTo>
                  <a:pt x="470039" y="363515"/>
                  <a:pt x="493342" y="340225"/>
                  <a:pt x="493342" y="311584"/>
                </a:cubicBezTo>
                <a:cubicBezTo>
                  <a:pt x="493342" y="307172"/>
                  <a:pt x="492759" y="302811"/>
                  <a:pt x="491668" y="298601"/>
                </a:cubicBezTo>
                <a:lnTo>
                  <a:pt x="545271" y="298601"/>
                </a:lnTo>
                <a:lnTo>
                  <a:pt x="545271" y="519307"/>
                </a:ln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6" name="Forma libre 265">
            <a:extLst>
              <a:ext uri="{FF2B5EF4-FFF2-40B4-BE49-F238E27FC236}">
                <a16:creationId xmlns:a16="http://schemas.microsoft.com/office/drawing/2014/main" id="{2924B00C-6267-4748-9B9D-60BB5CEFAF6B}"/>
              </a:ext>
            </a:extLst>
          </p:cNvPr>
          <p:cNvSpPr/>
          <p:nvPr/>
        </p:nvSpPr>
        <p:spPr>
          <a:xfrm>
            <a:off x="4441279" y="11503202"/>
            <a:ext cx="614262" cy="614262"/>
          </a:xfrm>
          <a:custGeom>
            <a:avLst/>
            <a:gdLst>
              <a:gd name="connsiteX0" fmla="*/ 142708 w 285415"/>
              <a:gd name="connsiteY0" fmla="*/ 0 h 285415"/>
              <a:gd name="connsiteX1" fmla="*/ 0 w 285415"/>
              <a:gd name="connsiteY1" fmla="*/ 142708 h 285415"/>
              <a:gd name="connsiteX2" fmla="*/ 142708 w 285415"/>
              <a:gd name="connsiteY2" fmla="*/ 285416 h 285415"/>
              <a:gd name="connsiteX3" fmla="*/ 285416 w 285415"/>
              <a:gd name="connsiteY3" fmla="*/ 142708 h 285415"/>
              <a:gd name="connsiteX4" fmla="*/ 142708 w 285415"/>
              <a:gd name="connsiteY4" fmla="*/ 0 h 285415"/>
              <a:gd name="connsiteX5" fmla="*/ 136762 w 285415"/>
              <a:gd name="connsiteY5" fmla="*/ 130815 h 285415"/>
              <a:gd name="connsiteX6" fmla="*/ 148655 w 285415"/>
              <a:gd name="connsiteY6" fmla="*/ 130815 h 285415"/>
              <a:gd name="connsiteX7" fmla="*/ 190277 w 285415"/>
              <a:gd name="connsiteY7" fmla="*/ 172438 h 285415"/>
              <a:gd name="connsiteX8" fmla="*/ 154600 w 285415"/>
              <a:gd name="connsiteY8" fmla="*/ 213460 h 285415"/>
              <a:gd name="connsiteX9" fmla="*/ 154600 w 285415"/>
              <a:gd name="connsiteY9" fmla="*/ 225953 h 285415"/>
              <a:gd name="connsiteX10" fmla="*/ 142708 w 285415"/>
              <a:gd name="connsiteY10" fmla="*/ 237846 h 285415"/>
              <a:gd name="connsiteX11" fmla="*/ 130815 w 285415"/>
              <a:gd name="connsiteY11" fmla="*/ 225953 h 285415"/>
              <a:gd name="connsiteX12" fmla="*/ 130815 w 285415"/>
              <a:gd name="connsiteY12" fmla="*/ 214062 h 285415"/>
              <a:gd name="connsiteX13" fmla="*/ 107031 w 285415"/>
              <a:gd name="connsiteY13" fmla="*/ 214062 h 285415"/>
              <a:gd name="connsiteX14" fmla="*/ 95138 w 285415"/>
              <a:gd name="connsiteY14" fmla="*/ 202169 h 285415"/>
              <a:gd name="connsiteX15" fmla="*/ 107031 w 285415"/>
              <a:gd name="connsiteY15" fmla="*/ 190276 h 285415"/>
              <a:gd name="connsiteX16" fmla="*/ 148654 w 285415"/>
              <a:gd name="connsiteY16" fmla="*/ 190276 h 285415"/>
              <a:gd name="connsiteX17" fmla="*/ 166492 w 285415"/>
              <a:gd name="connsiteY17" fmla="*/ 172438 h 285415"/>
              <a:gd name="connsiteX18" fmla="*/ 148654 w 285415"/>
              <a:gd name="connsiteY18" fmla="*/ 154599 h 285415"/>
              <a:gd name="connsiteX19" fmla="*/ 136761 w 285415"/>
              <a:gd name="connsiteY19" fmla="*/ 154599 h 285415"/>
              <a:gd name="connsiteX20" fmla="*/ 95138 w 285415"/>
              <a:gd name="connsiteY20" fmla="*/ 112977 h 285415"/>
              <a:gd name="connsiteX21" fmla="*/ 130815 w 285415"/>
              <a:gd name="connsiteY21" fmla="*/ 71955 h 285415"/>
              <a:gd name="connsiteX22" fmla="*/ 130815 w 285415"/>
              <a:gd name="connsiteY22" fmla="*/ 59461 h 285415"/>
              <a:gd name="connsiteX23" fmla="*/ 142708 w 285415"/>
              <a:gd name="connsiteY23" fmla="*/ 47569 h 285415"/>
              <a:gd name="connsiteX24" fmla="*/ 154600 w 285415"/>
              <a:gd name="connsiteY24" fmla="*/ 59461 h 285415"/>
              <a:gd name="connsiteX25" fmla="*/ 154600 w 285415"/>
              <a:gd name="connsiteY25" fmla="*/ 71354 h 285415"/>
              <a:gd name="connsiteX26" fmla="*/ 178385 w 285415"/>
              <a:gd name="connsiteY26" fmla="*/ 71354 h 285415"/>
              <a:gd name="connsiteX27" fmla="*/ 190277 w 285415"/>
              <a:gd name="connsiteY27" fmla="*/ 83247 h 285415"/>
              <a:gd name="connsiteX28" fmla="*/ 178385 w 285415"/>
              <a:gd name="connsiteY28" fmla="*/ 95139 h 285415"/>
              <a:gd name="connsiteX29" fmla="*/ 136762 w 285415"/>
              <a:gd name="connsiteY29" fmla="*/ 95139 h 285415"/>
              <a:gd name="connsiteX30" fmla="*/ 118924 w 285415"/>
              <a:gd name="connsiteY30" fmla="*/ 112978 h 285415"/>
              <a:gd name="connsiteX31" fmla="*/ 136762 w 285415"/>
              <a:gd name="connsiteY31" fmla="*/ 130815 h 28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85415" h="285415">
                <a:moveTo>
                  <a:pt x="142708" y="0"/>
                </a:moveTo>
                <a:cubicBezTo>
                  <a:pt x="64014" y="0"/>
                  <a:pt x="0" y="64014"/>
                  <a:pt x="0" y="142708"/>
                </a:cubicBezTo>
                <a:cubicBezTo>
                  <a:pt x="0" y="221401"/>
                  <a:pt x="64014" y="285416"/>
                  <a:pt x="142708" y="285416"/>
                </a:cubicBezTo>
                <a:cubicBezTo>
                  <a:pt x="221401" y="285416"/>
                  <a:pt x="285416" y="221401"/>
                  <a:pt x="285416" y="142708"/>
                </a:cubicBezTo>
                <a:cubicBezTo>
                  <a:pt x="285416" y="64014"/>
                  <a:pt x="221401" y="0"/>
                  <a:pt x="142708" y="0"/>
                </a:cubicBezTo>
                <a:close/>
                <a:moveTo>
                  <a:pt x="136762" y="130815"/>
                </a:moveTo>
                <a:lnTo>
                  <a:pt x="148655" y="130815"/>
                </a:lnTo>
                <a:cubicBezTo>
                  <a:pt x="171603" y="130815"/>
                  <a:pt x="190277" y="149490"/>
                  <a:pt x="190277" y="172438"/>
                </a:cubicBezTo>
                <a:cubicBezTo>
                  <a:pt x="190277" y="193351"/>
                  <a:pt x="174720" y="210545"/>
                  <a:pt x="154600" y="213460"/>
                </a:cubicBezTo>
                <a:lnTo>
                  <a:pt x="154600" y="225953"/>
                </a:lnTo>
                <a:cubicBezTo>
                  <a:pt x="154600" y="232527"/>
                  <a:pt x="149281" y="237846"/>
                  <a:pt x="142708" y="237846"/>
                </a:cubicBezTo>
                <a:cubicBezTo>
                  <a:pt x="136134" y="237846"/>
                  <a:pt x="130815" y="232527"/>
                  <a:pt x="130815" y="225953"/>
                </a:cubicBezTo>
                <a:lnTo>
                  <a:pt x="130815" y="214062"/>
                </a:lnTo>
                <a:lnTo>
                  <a:pt x="107031" y="214062"/>
                </a:lnTo>
                <a:cubicBezTo>
                  <a:pt x="100457" y="214062"/>
                  <a:pt x="95138" y="208742"/>
                  <a:pt x="95138" y="202169"/>
                </a:cubicBezTo>
                <a:cubicBezTo>
                  <a:pt x="95138" y="195595"/>
                  <a:pt x="100457" y="190276"/>
                  <a:pt x="107031" y="190276"/>
                </a:cubicBezTo>
                <a:lnTo>
                  <a:pt x="148654" y="190276"/>
                </a:lnTo>
                <a:cubicBezTo>
                  <a:pt x="158479" y="190276"/>
                  <a:pt x="166492" y="182275"/>
                  <a:pt x="166492" y="172438"/>
                </a:cubicBezTo>
                <a:cubicBezTo>
                  <a:pt x="166492" y="162601"/>
                  <a:pt x="158478" y="154599"/>
                  <a:pt x="148654" y="154599"/>
                </a:cubicBezTo>
                <a:lnTo>
                  <a:pt x="136761" y="154599"/>
                </a:lnTo>
                <a:cubicBezTo>
                  <a:pt x="113813" y="154599"/>
                  <a:pt x="95138" y="135925"/>
                  <a:pt x="95138" y="112977"/>
                </a:cubicBezTo>
                <a:cubicBezTo>
                  <a:pt x="95138" y="92063"/>
                  <a:pt x="110696" y="74869"/>
                  <a:pt x="130815" y="71955"/>
                </a:cubicBezTo>
                <a:lnTo>
                  <a:pt x="130815" y="59461"/>
                </a:lnTo>
                <a:cubicBezTo>
                  <a:pt x="130815" y="52888"/>
                  <a:pt x="136134" y="47569"/>
                  <a:pt x="142708" y="47569"/>
                </a:cubicBezTo>
                <a:cubicBezTo>
                  <a:pt x="149281" y="47569"/>
                  <a:pt x="154600" y="52888"/>
                  <a:pt x="154600" y="59461"/>
                </a:cubicBezTo>
                <a:lnTo>
                  <a:pt x="154600" y="71354"/>
                </a:lnTo>
                <a:lnTo>
                  <a:pt x="178385" y="71354"/>
                </a:lnTo>
                <a:cubicBezTo>
                  <a:pt x="184958" y="71354"/>
                  <a:pt x="190277" y="76673"/>
                  <a:pt x="190277" y="83247"/>
                </a:cubicBezTo>
                <a:cubicBezTo>
                  <a:pt x="190277" y="89820"/>
                  <a:pt x="184958" y="95139"/>
                  <a:pt x="178385" y="95139"/>
                </a:cubicBezTo>
                <a:lnTo>
                  <a:pt x="136762" y="95139"/>
                </a:lnTo>
                <a:cubicBezTo>
                  <a:pt x="126936" y="95139"/>
                  <a:pt x="118924" y="103141"/>
                  <a:pt x="118924" y="112978"/>
                </a:cubicBezTo>
                <a:cubicBezTo>
                  <a:pt x="118924" y="122813"/>
                  <a:pt x="126936" y="130815"/>
                  <a:pt x="136762" y="13081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7" name="Forma libre 266">
            <a:extLst>
              <a:ext uri="{FF2B5EF4-FFF2-40B4-BE49-F238E27FC236}">
                <a16:creationId xmlns:a16="http://schemas.microsoft.com/office/drawing/2014/main" id="{E1099F09-AAA6-DC41-8B26-C1CF5E623E6E}"/>
              </a:ext>
            </a:extLst>
          </p:cNvPr>
          <p:cNvSpPr/>
          <p:nvPr/>
        </p:nvSpPr>
        <p:spPr>
          <a:xfrm>
            <a:off x="4134149" y="11196072"/>
            <a:ext cx="1228529" cy="1228527"/>
          </a:xfrm>
          <a:custGeom>
            <a:avLst/>
            <a:gdLst>
              <a:gd name="connsiteX0" fmla="*/ 558938 w 570832"/>
              <a:gd name="connsiteY0" fmla="*/ 261631 h 570831"/>
              <a:gd name="connsiteX1" fmla="*/ 545842 w 570832"/>
              <a:gd name="connsiteY1" fmla="*/ 261631 h 570831"/>
              <a:gd name="connsiteX2" fmla="*/ 309200 w 570832"/>
              <a:gd name="connsiteY2" fmla="*/ 24989 h 570831"/>
              <a:gd name="connsiteX3" fmla="*/ 309200 w 570832"/>
              <a:gd name="connsiteY3" fmla="*/ 11893 h 570831"/>
              <a:gd name="connsiteX4" fmla="*/ 297308 w 570832"/>
              <a:gd name="connsiteY4" fmla="*/ 0 h 570831"/>
              <a:gd name="connsiteX5" fmla="*/ 273524 w 570832"/>
              <a:gd name="connsiteY5" fmla="*/ 0 h 570831"/>
              <a:gd name="connsiteX6" fmla="*/ 261631 w 570832"/>
              <a:gd name="connsiteY6" fmla="*/ 11893 h 570831"/>
              <a:gd name="connsiteX7" fmla="*/ 261631 w 570832"/>
              <a:gd name="connsiteY7" fmla="*/ 24989 h 570831"/>
              <a:gd name="connsiteX8" fmla="*/ 24989 w 570832"/>
              <a:gd name="connsiteY8" fmla="*/ 261631 h 570831"/>
              <a:gd name="connsiteX9" fmla="*/ 11893 w 570832"/>
              <a:gd name="connsiteY9" fmla="*/ 261631 h 570831"/>
              <a:gd name="connsiteX10" fmla="*/ 0 w 570832"/>
              <a:gd name="connsiteY10" fmla="*/ 273523 h 570831"/>
              <a:gd name="connsiteX11" fmla="*/ 0 w 570832"/>
              <a:gd name="connsiteY11" fmla="*/ 297307 h 570831"/>
              <a:gd name="connsiteX12" fmla="*/ 11893 w 570832"/>
              <a:gd name="connsiteY12" fmla="*/ 309200 h 570831"/>
              <a:gd name="connsiteX13" fmla="*/ 24989 w 570832"/>
              <a:gd name="connsiteY13" fmla="*/ 309200 h 570831"/>
              <a:gd name="connsiteX14" fmla="*/ 261631 w 570832"/>
              <a:gd name="connsiteY14" fmla="*/ 545842 h 570831"/>
              <a:gd name="connsiteX15" fmla="*/ 261631 w 570832"/>
              <a:gd name="connsiteY15" fmla="*/ 558938 h 570831"/>
              <a:gd name="connsiteX16" fmla="*/ 273524 w 570832"/>
              <a:gd name="connsiteY16" fmla="*/ 570831 h 570831"/>
              <a:gd name="connsiteX17" fmla="*/ 297308 w 570832"/>
              <a:gd name="connsiteY17" fmla="*/ 570831 h 570831"/>
              <a:gd name="connsiteX18" fmla="*/ 309201 w 570832"/>
              <a:gd name="connsiteY18" fmla="*/ 558938 h 570831"/>
              <a:gd name="connsiteX19" fmla="*/ 309201 w 570832"/>
              <a:gd name="connsiteY19" fmla="*/ 545842 h 570831"/>
              <a:gd name="connsiteX20" fmla="*/ 545843 w 570832"/>
              <a:gd name="connsiteY20" fmla="*/ 309200 h 570831"/>
              <a:gd name="connsiteX21" fmla="*/ 558939 w 570832"/>
              <a:gd name="connsiteY21" fmla="*/ 309200 h 570831"/>
              <a:gd name="connsiteX22" fmla="*/ 570832 w 570832"/>
              <a:gd name="connsiteY22" fmla="*/ 297307 h 570831"/>
              <a:gd name="connsiteX23" fmla="*/ 570832 w 570832"/>
              <a:gd name="connsiteY23" fmla="*/ 273523 h 570831"/>
              <a:gd name="connsiteX24" fmla="*/ 558938 w 570832"/>
              <a:gd name="connsiteY24" fmla="*/ 261631 h 570831"/>
              <a:gd name="connsiteX25" fmla="*/ 487584 w 570832"/>
              <a:gd name="connsiteY25" fmla="*/ 309200 h 570831"/>
              <a:gd name="connsiteX26" fmla="*/ 498073 w 570832"/>
              <a:gd name="connsiteY26" fmla="*/ 309200 h 570831"/>
              <a:gd name="connsiteX27" fmla="*/ 309200 w 570832"/>
              <a:gd name="connsiteY27" fmla="*/ 498075 h 570831"/>
              <a:gd name="connsiteX28" fmla="*/ 309200 w 570832"/>
              <a:gd name="connsiteY28" fmla="*/ 487584 h 570831"/>
              <a:gd name="connsiteX29" fmla="*/ 297307 w 570832"/>
              <a:gd name="connsiteY29" fmla="*/ 475692 h 570831"/>
              <a:gd name="connsiteX30" fmla="*/ 273523 w 570832"/>
              <a:gd name="connsiteY30" fmla="*/ 475692 h 570831"/>
              <a:gd name="connsiteX31" fmla="*/ 261630 w 570832"/>
              <a:gd name="connsiteY31" fmla="*/ 487584 h 570831"/>
              <a:gd name="connsiteX32" fmla="*/ 261630 w 570832"/>
              <a:gd name="connsiteY32" fmla="*/ 498075 h 570831"/>
              <a:gd name="connsiteX33" fmla="*/ 72756 w 570832"/>
              <a:gd name="connsiteY33" fmla="*/ 309200 h 570831"/>
              <a:gd name="connsiteX34" fmla="*/ 83245 w 570832"/>
              <a:gd name="connsiteY34" fmla="*/ 309200 h 570831"/>
              <a:gd name="connsiteX35" fmla="*/ 95138 w 570832"/>
              <a:gd name="connsiteY35" fmla="*/ 297307 h 570831"/>
              <a:gd name="connsiteX36" fmla="*/ 95138 w 570832"/>
              <a:gd name="connsiteY36" fmla="*/ 273523 h 570831"/>
              <a:gd name="connsiteX37" fmla="*/ 83245 w 570832"/>
              <a:gd name="connsiteY37" fmla="*/ 261630 h 570831"/>
              <a:gd name="connsiteX38" fmla="*/ 72756 w 570832"/>
              <a:gd name="connsiteY38" fmla="*/ 261630 h 570831"/>
              <a:gd name="connsiteX39" fmla="*/ 261630 w 570832"/>
              <a:gd name="connsiteY39" fmla="*/ 72755 h 570831"/>
              <a:gd name="connsiteX40" fmla="*/ 261630 w 570832"/>
              <a:gd name="connsiteY40" fmla="*/ 83245 h 570831"/>
              <a:gd name="connsiteX41" fmla="*/ 273523 w 570832"/>
              <a:gd name="connsiteY41" fmla="*/ 95138 h 570831"/>
              <a:gd name="connsiteX42" fmla="*/ 297307 w 570832"/>
              <a:gd name="connsiteY42" fmla="*/ 95138 h 570831"/>
              <a:gd name="connsiteX43" fmla="*/ 309200 w 570832"/>
              <a:gd name="connsiteY43" fmla="*/ 83245 h 570831"/>
              <a:gd name="connsiteX44" fmla="*/ 309200 w 570832"/>
              <a:gd name="connsiteY44" fmla="*/ 72755 h 570831"/>
              <a:gd name="connsiteX45" fmla="*/ 498073 w 570832"/>
              <a:gd name="connsiteY45" fmla="*/ 261630 h 570831"/>
              <a:gd name="connsiteX46" fmla="*/ 487584 w 570832"/>
              <a:gd name="connsiteY46" fmla="*/ 261630 h 570831"/>
              <a:gd name="connsiteX47" fmla="*/ 475692 w 570832"/>
              <a:gd name="connsiteY47" fmla="*/ 273523 h 570831"/>
              <a:gd name="connsiteX48" fmla="*/ 475692 w 570832"/>
              <a:gd name="connsiteY48" fmla="*/ 297307 h 570831"/>
              <a:gd name="connsiteX49" fmla="*/ 487584 w 570832"/>
              <a:gd name="connsiteY49" fmla="*/ 309200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70832" h="570831">
                <a:moveTo>
                  <a:pt x="558938" y="261631"/>
                </a:moveTo>
                <a:lnTo>
                  <a:pt x="545842" y="261631"/>
                </a:lnTo>
                <a:cubicBezTo>
                  <a:pt x="534482" y="136334"/>
                  <a:pt x="434497" y="36349"/>
                  <a:pt x="309200" y="24989"/>
                </a:cubicBezTo>
                <a:lnTo>
                  <a:pt x="309200" y="11893"/>
                </a:lnTo>
                <a:cubicBezTo>
                  <a:pt x="309200" y="5319"/>
                  <a:pt x="303882" y="0"/>
                  <a:pt x="297308" y="0"/>
                </a:cubicBezTo>
                <a:lnTo>
                  <a:pt x="273524" y="0"/>
                </a:lnTo>
                <a:cubicBezTo>
                  <a:pt x="266950" y="0"/>
                  <a:pt x="261631" y="5319"/>
                  <a:pt x="261631" y="11893"/>
                </a:cubicBezTo>
                <a:lnTo>
                  <a:pt x="261631" y="24989"/>
                </a:lnTo>
                <a:cubicBezTo>
                  <a:pt x="136334" y="36349"/>
                  <a:pt x="36349" y="136334"/>
                  <a:pt x="24989" y="261631"/>
                </a:cubicBezTo>
                <a:lnTo>
                  <a:pt x="11893" y="261631"/>
                </a:lnTo>
                <a:cubicBezTo>
                  <a:pt x="5319" y="261631"/>
                  <a:pt x="0" y="266950"/>
                  <a:pt x="0" y="273523"/>
                </a:cubicBezTo>
                <a:lnTo>
                  <a:pt x="0" y="297307"/>
                </a:lnTo>
                <a:cubicBezTo>
                  <a:pt x="0" y="303881"/>
                  <a:pt x="5319" y="309200"/>
                  <a:pt x="11893" y="309200"/>
                </a:cubicBezTo>
                <a:lnTo>
                  <a:pt x="24989" y="309200"/>
                </a:lnTo>
                <a:cubicBezTo>
                  <a:pt x="36349" y="434497"/>
                  <a:pt x="136333" y="534482"/>
                  <a:pt x="261631" y="545842"/>
                </a:cubicBezTo>
                <a:lnTo>
                  <a:pt x="261631" y="558938"/>
                </a:lnTo>
                <a:cubicBezTo>
                  <a:pt x="261631" y="565512"/>
                  <a:pt x="266950" y="570831"/>
                  <a:pt x="273524" y="570831"/>
                </a:cubicBezTo>
                <a:lnTo>
                  <a:pt x="297308" y="570831"/>
                </a:lnTo>
                <a:cubicBezTo>
                  <a:pt x="303882" y="570831"/>
                  <a:pt x="309201" y="565512"/>
                  <a:pt x="309201" y="558938"/>
                </a:cubicBezTo>
                <a:lnTo>
                  <a:pt x="309201" y="545842"/>
                </a:lnTo>
                <a:cubicBezTo>
                  <a:pt x="434498" y="534482"/>
                  <a:pt x="534483" y="434498"/>
                  <a:pt x="545843" y="309200"/>
                </a:cubicBezTo>
                <a:lnTo>
                  <a:pt x="558939" y="309200"/>
                </a:lnTo>
                <a:cubicBezTo>
                  <a:pt x="565513" y="309200"/>
                  <a:pt x="570832" y="303881"/>
                  <a:pt x="570832" y="297307"/>
                </a:cubicBezTo>
                <a:lnTo>
                  <a:pt x="570832" y="273523"/>
                </a:lnTo>
                <a:cubicBezTo>
                  <a:pt x="570831" y="266950"/>
                  <a:pt x="565512" y="261631"/>
                  <a:pt x="558938" y="261631"/>
                </a:cubicBezTo>
                <a:close/>
                <a:moveTo>
                  <a:pt x="487584" y="309200"/>
                </a:moveTo>
                <a:lnTo>
                  <a:pt x="498073" y="309200"/>
                </a:lnTo>
                <a:cubicBezTo>
                  <a:pt x="487064" y="408245"/>
                  <a:pt x="408256" y="487064"/>
                  <a:pt x="309200" y="498075"/>
                </a:cubicBezTo>
                <a:lnTo>
                  <a:pt x="309200" y="487584"/>
                </a:lnTo>
                <a:cubicBezTo>
                  <a:pt x="309200" y="481011"/>
                  <a:pt x="303881" y="475692"/>
                  <a:pt x="297307" y="475692"/>
                </a:cubicBezTo>
                <a:lnTo>
                  <a:pt x="273523" y="475692"/>
                </a:lnTo>
                <a:cubicBezTo>
                  <a:pt x="266949" y="475692"/>
                  <a:pt x="261630" y="481011"/>
                  <a:pt x="261630" y="487584"/>
                </a:cubicBezTo>
                <a:lnTo>
                  <a:pt x="261630" y="498075"/>
                </a:lnTo>
                <a:cubicBezTo>
                  <a:pt x="162575" y="487064"/>
                  <a:pt x="83766" y="408245"/>
                  <a:pt x="72756" y="309200"/>
                </a:cubicBezTo>
                <a:lnTo>
                  <a:pt x="83245" y="309200"/>
                </a:lnTo>
                <a:cubicBezTo>
                  <a:pt x="89819" y="309200"/>
                  <a:pt x="95138" y="303881"/>
                  <a:pt x="95138" y="297307"/>
                </a:cubicBezTo>
                <a:lnTo>
                  <a:pt x="95138" y="273523"/>
                </a:lnTo>
                <a:cubicBezTo>
                  <a:pt x="95138" y="266949"/>
                  <a:pt x="89819" y="261630"/>
                  <a:pt x="83245" y="261630"/>
                </a:cubicBezTo>
                <a:lnTo>
                  <a:pt x="72756" y="261630"/>
                </a:lnTo>
                <a:cubicBezTo>
                  <a:pt x="83766" y="162585"/>
                  <a:pt x="162574" y="83766"/>
                  <a:pt x="261630" y="72755"/>
                </a:cubicBezTo>
                <a:lnTo>
                  <a:pt x="261630" y="83245"/>
                </a:lnTo>
                <a:cubicBezTo>
                  <a:pt x="261630" y="89819"/>
                  <a:pt x="266949" y="95138"/>
                  <a:pt x="273523" y="95138"/>
                </a:cubicBezTo>
                <a:lnTo>
                  <a:pt x="297307" y="95138"/>
                </a:lnTo>
                <a:cubicBezTo>
                  <a:pt x="303881" y="95138"/>
                  <a:pt x="309200" y="89819"/>
                  <a:pt x="309200" y="83245"/>
                </a:cubicBezTo>
                <a:lnTo>
                  <a:pt x="309200" y="72755"/>
                </a:lnTo>
                <a:cubicBezTo>
                  <a:pt x="408255" y="83766"/>
                  <a:pt x="487064" y="162585"/>
                  <a:pt x="498073" y="261630"/>
                </a:cubicBezTo>
                <a:lnTo>
                  <a:pt x="487584" y="261630"/>
                </a:lnTo>
                <a:cubicBezTo>
                  <a:pt x="481011" y="261630"/>
                  <a:pt x="475692" y="266949"/>
                  <a:pt x="475692" y="273523"/>
                </a:cubicBezTo>
                <a:lnTo>
                  <a:pt x="475692" y="297307"/>
                </a:lnTo>
                <a:cubicBezTo>
                  <a:pt x="475693" y="303882"/>
                  <a:pt x="481012" y="309200"/>
                  <a:pt x="487584" y="30920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895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0270" y="1046901"/>
            <a:ext cx="12417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Summary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8" name="Freeform 22880">
            <a:extLst>
              <a:ext uri="{FF2B5EF4-FFF2-40B4-BE49-F238E27FC236}">
                <a16:creationId xmlns:a16="http://schemas.microsoft.com/office/drawing/2014/main" id="{B8672ED7-A09D-8349-A294-BEBFC733C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1447" y="4598608"/>
            <a:ext cx="2599759" cy="2713617"/>
          </a:xfrm>
          <a:custGeom>
            <a:avLst/>
            <a:gdLst>
              <a:gd name="T0" fmla="*/ 217128 w 604"/>
              <a:gd name="T1" fmla="*/ 159484 h 632"/>
              <a:gd name="T2" fmla="*/ 217128 w 604"/>
              <a:gd name="T3" fmla="*/ 159484 h 632"/>
              <a:gd name="T4" fmla="*/ 0 w 604"/>
              <a:gd name="T5" fmla="*/ 159484 h 632"/>
              <a:gd name="T6" fmla="*/ 0 w 604"/>
              <a:gd name="T7" fmla="*/ 0 h 632"/>
              <a:gd name="T8" fmla="*/ 0 w 604"/>
              <a:gd name="T9" fmla="*/ 0 h 632"/>
              <a:gd name="T10" fmla="*/ 217128 w 604"/>
              <a:gd name="T11" fmla="*/ 0 h 632"/>
              <a:gd name="T12" fmla="*/ 217128 w 604"/>
              <a:gd name="T13" fmla="*/ 159484 h 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4" h="632">
                <a:moveTo>
                  <a:pt x="603" y="444"/>
                </a:moveTo>
                <a:lnTo>
                  <a:pt x="603" y="444"/>
                </a:lnTo>
                <a:cubicBezTo>
                  <a:pt x="603" y="631"/>
                  <a:pt x="0" y="631"/>
                  <a:pt x="0" y="444"/>
                </a:cubicBezTo>
                <a:lnTo>
                  <a:pt x="0" y="0"/>
                </a:lnTo>
                <a:cubicBezTo>
                  <a:pt x="0" y="187"/>
                  <a:pt x="603" y="187"/>
                  <a:pt x="603" y="0"/>
                </a:cubicBezTo>
                <a:lnTo>
                  <a:pt x="603" y="444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" name="Freeform 22881">
            <a:extLst>
              <a:ext uri="{FF2B5EF4-FFF2-40B4-BE49-F238E27FC236}">
                <a16:creationId xmlns:a16="http://schemas.microsoft.com/office/drawing/2014/main" id="{87824500-3BFF-7E45-901E-2D84A78A7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550" y="4598608"/>
            <a:ext cx="2599758" cy="1954565"/>
          </a:xfrm>
          <a:custGeom>
            <a:avLst/>
            <a:gdLst>
              <a:gd name="T0" fmla="*/ 158390 w 441"/>
              <a:gd name="T1" fmla="*/ 0 h 453"/>
              <a:gd name="T2" fmla="*/ 0 w 441"/>
              <a:gd name="T3" fmla="*/ 0 h 453"/>
              <a:gd name="T4" fmla="*/ 30598 w 441"/>
              <a:gd name="T5" fmla="*/ 79771 h 453"/>
              <a:gd name="T6" fmla="*/ 0 w 441"/>
              <a:gd name="T7" fmla="*/ 163152 h 453"/>
              <a:gd name="T8" fmla="*/ 158390 w 441"/>
              <a:gd name="T9" fmla="*/ 163152 h 453"/>
              <a:gd name="T10" fmla="*/ 158390 w 441"/>
              <a:gd name="T11" fmla="*/ 163152 h 453"/>
              <a:gd name="T12" fmla="*/ 158390 w 441"/>
              <a:gd name="T13" fmla="*/ 160264 h 453"/>
              <a:gd name="T14" fmla="*/ 158390 w 441"/>
              <a:gd name="T15" fmla="*/ 0 h 4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1" h="453">
                <a:moveTo>
                  <a:pt x="440" y="0"/>
                </a:moveTo>
                <a:lnTo>
                  <a:pt x="0" y="0"/>
                </a:lnTo>
                <a:lnTo>
                  <a:pt x="85" y="221"/>
                </a:lnTo>
                <a:lnTo>
                  <a:pt x="0" y="452"/>
                </a:lnTo>
                <a:lnTo>
                  <a:pt x="440" y="452"/>
                </a:lnTo>
                <a:cubicBezTo>
                  <a:pt x="440" y="449"/>
                  <a:pt x="440" y="447"/>
                  <a:pt x="440" y="444"/>
                </a:cubicBezTo>
                <a:lnTo>
                  <a:pt x="44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" name="Pentagon 59">
            <a:extLst>
              <a:ext uri="{FF2B5EF4-FFF2-40B4-BE49-F238E27FC236}">
                <a16:creationId xmlns:a16="http://schemas.microsoft.com/office/drawing/2014/main" id="{D9649E5C-BCB9-774E-9882-D7C40AFFEDD9}"/>
              </a:ext>
            </a:extLst>
          </p:cNvPr>
          <p:cNvSpPr/>
          <p:nvPr/>
        </p:nvSpPr>
        <p:spPr>
          <a:xfrm>
            <a:off x="11088346" y="4598608"/>
            <a:ext cx="10354334" cy="1954565"/>
          </a:xfrm>
          <a:prstGeom prst="homePlate">
            <a:avLst>
              <a:gd name="adj" fmla="val 2855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51B637-6F9C-1B45-82C4-F40B62D39D16}"/>
              </a:ext>
            </a:extLst>
          </p:cNvPr>
          <p:cNvSpPr/>
          <p:nvPr/>
        </p:nvSpPr>
        <p:spPr>
          <a:xfrm>
            <a:off x="3308387" y="4465196"/>
            <a:ext cx="2292313" cy="2292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2" name="Freeform 22880">
            <a:extLst>
              <a:ext uri="{FF2B5EF4-FFF2-40B4-BE49-F238E27FC236}">
                <a16:creationId xmlns:a16="http://schemas.microsoft.com/office/drawing/2014/main" id="{1A648C71-4067-1B40-9E64-D744496D1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1447" y="7491357"/>
            <a:ext cx="2599759" cy="2713617"/>
          </a:xfrm>
          <a:custGeom>
            <a:avLst/>
            <a:gdLst>
              <a:gd name="T0" fmla="*/ 217128 w 604"/>
              <a:gd name="T1" fmla="*/ 159484 h 632"/>
              <a:gd name="T2" fmla="*/ 217128 w 604"/>
              <a:gd name="T3" fmla="*/ 159484 h 632"/>
              <a:gd name="T4" fmla="*/ 0 w 604"/>
              <a:gd name="T5" fmla="*/ 159484 h 632"/>
              <a:gd name="T6" fmla="*/ 0 w 604"/>
              <a:gd name="T7" fmla="*/ 0 h 632"/>
              <a:gd name="T8" fmla="*/ 0 w 604"/>
              <a:gd name="T9" fmla="*/ 0 h 632"/>
              <a:gd name="T10" fmla="*/ 217128 w 604"/>
              <a:gd name="T11" fmla="*/ 0 h 632"/>
              <a:gd name="T12" fmla="*/ 217128 w 604"/>
              <a:gd name="T13" fmla="*/ 159484 h 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4" h="632">
                <a:moveTo>
                  <a:pt x="603" y="444"/>
                </a:moveTo>
                <a:lnTo>
                  <a:pt x="603" y="444"/>
                </a:lnTo>
                <a:cubicBezTo>
                  <a:pt x="603" y="631"/>
                  <a:pt x="0" y="631"/>
                  <a:pt x="0" y="444"/>
                </a:cubicBezTo>
                <a:lnTo>
                  <a:pt x="0" y="0"/>
                </a:lnTo>
                <a:cubicBezTo>
                  <a:pt x="0" y="187"/>
                  <a:pt x="603" y="187"/>
                  <a:pt x="603" y="0"/>
                </a:cubicBezTo>
                <a:lnTo>
                  <a:pt x="603" y="444"/>
                </a:lnTo>
              </a:path>
            </a:pathLst>
          </a:custGeom>
          <a:solidFill>
            <a:schemeClr val="accent2">
              <a:lumMod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" name="Freeform 22881">
            <a:extLst>
              <a:ext uri="{FF2B5EF4-FFF2-40B4-BE49-F238E27FC236}">
                <a16:creationId xmlns:a16="http://schemas.microsoft.com/office/drawing/2014/main" id="{4AC18A0D-6532-3A44-AFF7-8824CD378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550" y="7491357"/>
            <a:ext cx="2599758" cy="1954565"/>
          </a:xfrm>
          <a:custGeom>
            <a:avLst/>
            <a:gdLst>
              <a:gd name="T0" fmla="*/ 158390 w 441"/>
              <a:gd name="T1" fmla="*/ 0 h 453"/>
              <a:gd name="T2" fmla="*/ 0 w 441"/>
              <a:gd name="T3" fmla="*/ 0 h 453"/>
              <a:gd name="T4" fmla="*/ 30598 w 441"/>
              <a:gd name="T5" fmla="*/ 79771 h 453"/>
              <a:gd name="T6" fmla="*/ 0 w 441"/>
              <a:gd name="T7" fmla="*/ 163152 h 453"/>
              <a:gd name="T8" fmla="*/ 158390 w 441"/>
              <a:gd name="T9" fmla="*/ 163152 h 453"/>
              <a:gd name="T10" fmla="*/ 158390 w 441"/>
              <a:gd name="T11" fmla="*/ 163152 h 453"/>
              <a:gd name="T12" fmla="*/ 158390 w 441"/>
              <a:gd name="T13" fmla="*/ 160264 h 453"/>
              <a:gd name="T14" fmla="*/ 158390 w 441"/>
              <a:gd name="T15" fmla="*/ 0 h 4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1" h="453">
                <a:moveTo>
                  <a:pt x="440" y="0"/>
                </a:moveTo>
                <a:lnTo>
                  <a:pt x="0" y="0"/>
                </a:lnTo>
                <a:lnTo>
                  <a:pt x="85" y="221"/>
                </a:lnTo>
                <a:lnTo>
                  <a:pt x="0" y="452"/>
                </a:lnTo>
                <a:lnTo>
                  <a:pt x="440" y="452"/>
                </a:lnTo>
                <a:cubicBezTo>
                  <a:pt x="440" y="449"/>
                  <a:pt x="440" y="447"/>
                  <a:pt x="440" y="444"/>
                </a:cubicBezTo>
                <a:lnTo>
                  <a:pt x="44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4" name="Pentagon 63">
            <a:extLst>
              <a:ext uri="{FF2B5EF4-FFF2-40B4-BE49-F238E27FC236}">
                <a16:creationId xmlns:a16="http://schemas.microsoft.com/office/drawing/2014/main" id="{49518079-60B2-B542-9203-87F786061580}"/>
              </a:ext>
            </a:extLst>
          </p:cNvPr>
          <p:cNvSpPr/>
          <p:nvPr/>
        </p:nvSpPr>
        <p:spPr>
          <a:xfrm>
            <a:off x="11088346" y="7491357"/>
            <a:ext cx="10354334" cy="1954565"/>
          </a:xfrm>
          <a:prstGeom prst="homePlate">
            <a:avLst>
              <a:gd name="adj" fmla="val 2855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34A8001-C852-8A42-AFE5-6744F721D169}"/>
              </a:ext>
            </a:extLst>
          </p:cNvPr>
          <p:cNvSpPr/>
          <p:nvPr/>
        </p:nvSpPr>
        <p:spPr>
          <a:xfrm>
            <a:off x="3308387" y="7357945"/>
            <a:ext cx="2292313" cy="22923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6" name="Freeform 22880">
            <a:extLst>
              <a:ext uri="{FF2B5EF4-FFF2-40B4-BE49-F238E27FC236}">
                <a16:creationId xmlns:a16="http://schemas.microsoft.com/office/drawing/2014/main" id="{0C8BF020-94EB-2440-AA3A-BD62A2A41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1447" y="10337392"/>
            <a:ext cx="2599759" cy="2713617"/>
          </a:xfrm>
          <a:custGeom>
            <a:avLst/>
            <a:gdLst>
              <a:gd name="T0" fmla="*/ 217128 w 604"/>
              <a:gd name="T1" fmla="*/ 159484 h 632"/>
              <a:gd name="T2" fmla="*/ 217128 w 604"/>
              <a:gd name="T3" fmla="*/ 159484 h 632"/>
              <a:gd name="T4" fmla="*/ 0 w 604"/>
              <a:gd name="T5" fmla="*/ 159484 h 632"/>
              <a:gd name="T6" fmla="*/ 0 w 604"/>
              <a:gd name="T7" fmla="*/ 0 h 632"/>
              <a:gd name="T8" fmla="*/ 0 w 604"/>
              <a:gd name="T9" fmla="*/ 0 h 632"/>
              <a:gd name="T10" fmla="*/ 217128 w 604"/>
              <a:gd name="T11" fmla="*/ 0 h 632"/>
              <a:gd name="T12" fmla="*/ 217128 w 604"/>
              <a:gd name="T13" fmla="*/ 159484 h 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4" h="632">
                <a:moveTo>
                  <a:pt x="603" y="444"/>
                </a:moveTo>
                <a:lnTo>
                  <a:pt x="603" y="444"/>
                </a:lnTo>
                <a:cubicBezTo>
                  <a:pt x="603" y="631"/>
                  <a:pt x="0" y="631"/>
                  <a:pt x="0" y="444"/>
                </a:cubicBezTo>
                <a:lnTo>
                  <a:pt x="0" y="0"/>
                </a:lnTo>
                <a:cubicBezTo>
                  <a:pt x="0" y="187"/>
                  <a:pt x="603" y="187"/>
                  <a:pt x="603" y="0"/>
                </a:cubicBezTo>
                <a:lnTo>
                  <a:pt x="603" y="444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7" name="Freeform 22881">
            <a:extLst>
              <a:ext uri="{FF2B5EF4-FFF2-40B4-BE49-F238E27FC236}">
                <a16:creationId xmlns:a16="http://schemas.microsoft.com/office/drawing/2014/main" id="{26FFBC85-1776-AD48-9DB8-D432D2630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550" y="10337392"/>
            <a:ext cx="2599758" cy="1954565"/>
          </a:xfrm>
          <a:custGeom>
            <a:avLst/>
            <a:gdLst>
              <a:gd name="T0" fmla="*/ 158390 w 441"/>
              <a:gd name="T1" fmla="*/ 0 h 453"/>
              <a:gd name="T2" fmla="*/ 0 w 441"/>
              <a:gd name="T3" fmla="*/ 0 h 453"/>
              <a:gd name="T4" fmla="*/ 30598 w 441"/>
              <a:gd name="T5" fmla="*/ 79771 h 453"/>
              <a:gd name="T6" fmla="*/ 0 w 441"/>
              <a:gd name="T7" fmla="*/ 163152 h 453"/>
              <a:gd name="T8" fmla="*/ 158390 w 441"/>
              <a:gd name="T9" fmla="*/ 163152 h 453"/>
              <a:gd name="T10" fmla="*/ 158390 w 441"/>
              <a:gd name="T11" fmla="*/ 163152 h 453"/>
              <a:gd name="T12" fmla="*/ 158390 w 441"/>
              <a:gd name="T13" fmla="*/ 160264 h 453"/>
              <a:gd name="T14" fmla="*/ 158390 w 441"/>
              <a:gd name="T15" fmla="*/ 0 h 4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1" h="453">
                <a:moveTo>
                  <a:pt x="440" y="0"/>
                </a:moveTo>
                <a:lnTo>
                  <a:pt x="0" y="0"/>
                </a:lnTo>
                <a:lnTo>
                  <a:pt x="85" y="221"/>
                </a:lnTo>
                <a:lnTo>
                  <a:pt x="0" y="452"/>
                </a:lnTo>
                <a:lnTo>
                  <a:pt x="440" y="452"/>
                </a:lnTo>
                <a:cubicBezTo>
                  <a:pt x="440" y="449"/>
                  <a:pt x="440" y="447"/>
                  <a:pt x="440" y="444"/>
                </a:cubicBezTo>
                <a:lnTo>
                  <a:pt x="44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8" name="Pentagon 67">
            <a:extLst>
              <a:ext uri="{FF2B5EF4-FFF2-40B4-BE49-F238E27FC236}">
                <a16:creationId xmlns:a16="http://schemas.microsoft.com/office/drawing/2014/main" id="{5A879716-14DC-284B-9C01-96561060A226}"/>
              </a:ext>
            </a:extLst>
          </p:cNvPr>
          <p:cNvSpPr/>
          <p:nvPr/>
        </p:nvSpPr>
        <p:spPr>
          <a:xfrm>
            <a:off x="11088346" y="10337392"/>
            <a:ext cx="10354334" cy="1954565"/>
          </a:xfrm>
          <a:prstGeom prst="homePlate">
            <a:avLst>
              <a:gd name="adj" fmla="val 2855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98E6253-A284-1B4A-B816-3810AD5F3E6D}"/>
              </a:ext>
            </a:extLst>
          </p:cNvPr>
          <p:cNvSpPr/>
          <p:nvPr/>
        </p:nvSpPr>
        <p:spPr>
          <a:xfrm>
            <a:off x="3308387" y="10203980"/>
            <a:ext cx="2292313" cy="22923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30A6B0-6E2A-1F48-B8C0-91C0C4705948}"/>
              </a:ext>
            </a:extLst>
          </p:cNvPr>
          <p:cNvSpPr txBox="1"/>
          <p:nvPr/>
        </p:nvSpPr>
        <p:spPr>
          <a:xfrm>
            <a:off x="13451214" y="5542772"/>
            <a:ext cx="5445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94F2563-3409-B945-999E-007310565ED2}"/>
              </a:ext>
            </a:extLst>
          </p:cNvPr>
          <p:cNvSpPr/>
          <p:nvPr/>
        </p:nvSpPr>
        <p:spPr>
          <a:xfrm>
            <a:off x="14341279" y="4988458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47B7716-8C15-8B41-A7C1-0F90192681E1}"/>
              </a:ext>
            </a:extLst>
          </p:cNvPr>
          <p:cNvSpPr txBox="1"/>
          <p:nvPr/>
        </p:nvSpPr>
        <p:spPr>
          <a:xfrm>
            <a:off x="13451214" y="8491712"/>
            <a:ext cx="5445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4DEA9A-D3FD-3A45-BCE2-76EC990E9AF1}"/>
              </a:ext>
            </a:extLst>
          </p:cNvPr>
          <p:cNvSpPr/>
          <p:nvPr/>
        </p:nvSpPr>
        <p:spPr>
          <a:xfrm>
            <a:off x="14341279" y="7937398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Solution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6DE13AA-7B33-3240-BEFE-DDCE15AAF3EB}"/>
              </a:ext>
            </a:extLst>
          </p:cNvPr>
          <p:cNvSpPr txBox="1"/>
          <p:nvPr/>
        </p:nvSpPr>
        <p:spPr>
          <a:xfrm>
            <a:off x="13451214" y="11303492"/>
            <a:ext cx="5445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EBE77FC-B873-6742-97EC-1F8286321111}"/>
              </a:ext>
            </a:extLst>
          </p:cNvPr>
          <p:cNvSpPr/>
          <p:nvPr/>
        </p:nvSpPr>
        <p:spPr>
          <a:xfrm>
            <a:off x="14341279" y="10749178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Mission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2" name="CuadroTexto 350">
            <a:extLst>
              <a:ext uri="{FF2B5EF4-FFF2-40B4-BE49-F238E27FC236}">
                <a16:creationId xmlns:a16="http://schemas.microsoft.com/office/drawing/2014/main" id="{F3E0EB84-ECCE-6242-98A3-1E21EFC88CFB}"/>
              </a:ext>
            </a:extLst>
          </p:cNvPr>
          <p:cNvSpPr txBox="1"/>
          <p:nvPr/>
        </p:nvSpPr>
        <p:spPr>
          <a:xfrm>
            <a:off x="3859709" y="4950209"/>
            <a:ext cx="11576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01</a:t>
            </a:r>
          </a:p>
        </p:txBody>
      </p:sp>
      <p:sp>
        <p:nvSpPr>
          <p:cNvPr id="93" name="CuadroTexto 350">
            <a:extLst>
              <a:ext uri="{FF2B5EF4-FFF2-40B4-BE49-F238E27FC236}">
                <a16:creationId xmlns:a16="http://schemas.microsoft.com/office/drawing/2014/main" id="{E0AE6816-96B6-5343-9191-B7D38AB0620F}"/>
              </a:ext>
            </a:extLst>
          </p:cNvPr>
          <p:cNvSpPr txBox="1"/>
          <p:nvPr/>
        </p:nvSpPr>
        <p:spPr>
          <a:xfrm>
            <a:off x="3729063" y="7899149"/>
            <a:ext cx="14189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02</a:t>
            </a:r>
          </a:p>
        </p:txBody>
      </p:sp>
      <p:sp>
        <p:nvSpPr>
          <p:cNvPr id="100" name="CuadroTexto 350">
            <a:extLst>
              <a:ext uri="{FF2B5EF4-FFF2-40B4-BE49-F238E27FC236}">
                <a16:creationId xmlns:a16="http://schemas.microsoft.com/office/drawing/2014/main" id="{24ECA10A-CF53-E446-95B8-A3DCD7089E5A}"/>
              </a:ext>
            </a:extLst>
          </p:cNvPr>
          <p:cNvSpPr txBox="1"/>
          <p:nvPr/>
        </p:nvSpPr>
        <p:spPr>
          <a:xfrm>
            <a:off x="3721850" y="10665209"/>
            <a:ext cx="1433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03</a:t>
            </a:r>
          </a:p>
        </p:txBody>
      </p:sp>
      <p:sp>
        <p:nvSpPr>
          <p:cNvPr id="109" name="Gráfico 72">
            <a:extLst>
              <a:ext uri="{FF2B5EF4-FFF2-40B4-BE49-F238E27FC236}">
                <a16:creationId xmlns:a16="http://schemas.microsoft.com/office/drawing/2014/main" id="{BF8152D1-F769-FC4C-9CD8-E9700C992A43}"/>
              </a:ext>
            </a:extLst>
          </p:cNvPr>
          <p:cNvSpPr/>
          <p:nvPr/>
        </p:nvSpPr>
        <p:spPr>
          <a:xfrm>
            <a:off x="9355414" y="5683889"/>
            <a:ext cx="902152" cy="902152"/>
          </a:xfrm>
          <a:custGeom>
            <a:avLst/>
            <a:gdLst>
              <a:gd name="connsiteX0" fmla="*/ 558938 w 570831"/>
              <a:gd name="connsiteY0" fmla="*/ 309200 h 570831"/>
              <a:gd name="connsiteX1" fmla="*/ 570831 w 570831"/>
              <a:gd name="connsiteY1" fmla="*/ 297307 h 570831"/>
              <a:gd name="connsiteX2" fmla="*/ 570831 w 570831"/>
              <a:gd name="connsiteY2" fmla="*/ 273523 h 570831"/>
              <a:gd name="connsiteX3" fmla="*/ 558938 w 570831"/>
              <a:gd name="connsiteY3" fmla="*/ 261630 h 570831"/>
              <a:gd name="connsiteX4" fmla="*/ 498073 w 570831"/>
              <a:gd name="connsiteY4" fmla="*/ 261630 h 570831"/>
              <a:gd name="connsiteX5" fmla="*/ 309200 w 570831"/>
              <a:gd name="connsiteY5" fmla="*/ 72755 h 570831"/>
              <a:gd name="connsiteX6" fmla="*/ 309200 w 570831"/>
              <a:gd name="connsiteY6" fmla="*/ 11893 h 570831"/>
              <a:gd name="connsiteX7" fmla="*/ 297308 w 570831"/>
              <a:gd name="connsiteY7" fmla="*/ 0 h 570831"/>
              <a:gd name="connsiteX8" fmla="*/ 273524 w 570831"/>
              <a:gd name="connsiteY8" fmla="*/ 0 h 570831"/>
              <a:gd name="connsiteX9" fmla="*/ 261631 w 570831"/>
              <a:gd name="connsiteY9" fmla="*/ 11893 h 570831"/>
              <a:gd name="connsiteX10" fmla="*/ 261631 w 570831"/>
              <a:gd name="connsiteY10" fmla="*/ 72756 h 570831"/>
              <a:gd name="connsiteX11" fmla="*/ 152438 w 570831"/>
              <a:gd name="connsiteY11" fmla="*/ 118803 h 570831"/>
              <a:gd name="connsiteX12" fmla="*/ 37119 w 570831"/>
              <a:gd name="connsiteY12" fmla="*/ 3484 h 570831"/>
              <a:gd name="connsiteX13" fmla="*/ 20299 w 570831"/>
              <a:gd name="connsiteY13" fmla="*/ 3484 h 570831"/>
              <a:gd name="connsiteX14" fmla="*/ 3485 w 570831"/>
              <a:gd name="connsiteY14" fmla="*/ 20299 h 570831"/>
              <a:gd name="connsiteX15" fmla="*/ 3485 w 570831"/>
              <a:gd name="connsiteY15" fmla="*/ 37117 h 570831"/>
              <a:gd name="connsiteX16" fmla="*/ 118805 w 570831"/>
              <a:gd name="connsiteY16" fmla="*/ 152438 h 570831"/>
              <a:gd name="connsiteX17" fmla="*/ 72758 w 570831"/>
              <a:gd name="connsiteY17" fmla="*/ 261631 h 570831"/>
              <a:gd name="connsiteX18" fmla="*/ 11893 w 570831"/>
              <a:gd name="connsiteY18" fmla="*/ 261631 h 570831"/>
              <a:gd name="connsiteX19" fmla="*/ 0 w 570831"/>
              <a:gd name="connsiteY19" fmla="*/ 273523 h 570831"/>
              <a:gd name="connsiteX20" fmla="*/ 0 w 570831"/>
              <a:gd name="connsiteY20" fmla="*/ 297307 h 570831"/>
              <a:gd name="connsiteX21" fmla="*/ 11893 w 570831"/>
              <a:gd name="connsiteY21" fmla="*/ 309200 h 570831"/>
              <a:gd name="connsiteX22" fmla="*/ 72758 w 570831"/>
              <a:gd name="connsiteY22" fmla="*/ 309200 h 570831"/>
              <a:gd name="connsiteX23" fmla="*/ 261631 w 570831"/>
              <a:gd name="connsiteY23" fmla="*/ 498075 h 570831"/>
              <a:gd name="connsiteX24" fmla="*/ 261631 w 570831"/>
              <a:gd name="connsiteY24" fmla="*/ 558938 h 570831"/>
              <a:gd name="connsiteX25" fmla="*/ 273524 w 570831"/>
              <a:gd name="connsiteY25" fmla="*/ 570831 h 570831"/>
              <a:gd name="connsiteX26" fmla="*/ 297308 w 570831"/>
              <a:gd name="connsiteY26" fmla="*/ 570831 h 570831"/>
              <a:gd name="connsiteX27" fmla="*/ 309201 w 570831"/>
              <a:gd name="connsiteY27" fmla="*/ 558938 h 570831"/>
              <a:gd name="connsiteX28" fmla="*/ 309201 w 570831"/>
              <a:gd name="connsiteY28" fmla="*/ 498075 h 570831"/>
              <a:gd name="connsiteX29" fmla="*/ 418395 w 570831"/>
              <a:gd name="connsiteY29" fmla="*/ 452027 h 570831"/>
              <a:gd name="connsiteX30" fmla="*/ 533714 w 570831"/>
              <a:gd name="connsiteY30" fmla="*/ 567346 h 570831"/>
              <a:gd name="connsiteX31" fmla="*/ 550533 w 570831"/>
              <a:gd name="connsiteY31" fmla="*/ 567346 h 570831"/>
              <a:gd name="connsiteX32" fmla="*/ 567347 w 570831"/>
              <a:gd name="connsiteY32" fmla="*/ 550531 h 570831"/>
              <a:gd name="connsiteX33" fmla="*/ 567347 w 570831"/>
              <a:gd name="connsiteY33" fmla="*/ 533713 h 570831"/>
              <a:gd name="connsiteX34" fmla="*/ 452027 w 570831"/>
              <a:gd name="connsiteY34" fmla="*/ 418394 h 570831"/>
              <a:gd name="connsiteX35" fmla="*/ 498073 w 570831"/>
              <a:gd name="connsiteY35" fmla="*/ 309200 h 570831"/>
              <a:gd name="connsiteX36" fmla="*/ 558938 w 570831"/>
              <a:gd name="connsiteY36" fmla="*/ 309200 h 570831"/>
              <a:gd name="connsiteX37" fmla="*/ 285416 w 570831"/>
              <a:gd name="connsiteY37" fmla="*/ 451908 h 570831"/>
              <a:gd name="connsiteX38" fmla="*/ 118924 w 570831"/>
              <a:gd name="connsiteY38" fmla="*/ 285416 h 570831"/>
              <a:gd name="connsiteX39" fmla="*/ 152289 w 570831"/>
              <a:gd name="connsiteY39" fmla="*/ 185920 h 570831"/>
              <a:gd name="connsiteX40" fmla="*/ 203874 w 570831"/>
              <a:gd name="connsiteY40" fmla="*/ 237505 h 570831"/>
              <a:gd name="connsiteX41" fmla="*/ 190277 w 570831"/>
              <a:gd name="connsiteY41" fmla="*/ 285416 h 570831"/>
              <a:gd name="connsiteX42" fmla="*/ 285416 w 570831"/>
              <a:gd name="connsiteY42" fmla="*/ 380554 h 570831"/>
              <a:gd name="connsiteX43" fmla="*/ 333326 w 570831"/>
              <a:gd name="connsiteY43" fmla="*/ 366959 h 570831"/>
              <a:gd name="connsiteX44" fmla="*/ 384908 w 570831"/>
              <a:gd name="connsiteY44" fmla="*/ 418541 h 570831"/>
              <a:gd name="connsiteX45" fmla="*/ 285416 w 570831"/>
              <a:gd name="connsiteY45" fmla="*/ 451908 h 570831"/>
              <a:gd name="connsiteX46" fmla="*/ 418544 w 570831"/>
              <a:gd name="connsiteY46" fmla="*/ 384910 h 570831"/>
              <a:gd name="connsiteX47" fmla="*/ 366960 w 570831"/>
              <a:gd name="connsiteY47" fmla="*/ 333325 h 570831"/>
              <a:gd name="connsiteX48" fmla="*/ 380555 w 570831"/>
              <a:gd name="connsiteY48" fmla="*/ 285417 h 570831"/>
              <a:gd name="connsiteX49" fmla="*/ 285417 w 570831"/>
              <a:gd name="connsiteY49" fmla="*/ 190278 h 570831"/>
              <a:gd name="connsiteX50" fmla="*/ 237506 w 570831"/>
              <a:gd name="connsiteY50" fmla="*/ 203874 h 570831"/>
              <a:gd name="connsiteX51" fmla="*/ 185924 w 570831"/>
              <a:gd name="connsiteY51" fmla="*/ 152290 h 570831"/>
              <a:gd name="connsiteX52" fmla="*/ 285416 w 570831"/>
              <a:gd name="connsiteY52" fmla="*/ 118925 h 570831"/>
              <a:gd name="connsiteX53" fmla="*/ 451908 w 570831"/>
              <a:gd name="connsiteY53" fmla="*/ 285417 h 570831"/>
              <a:gd name="connsiteX54" fmla="*/ 418544 w 570831"/>
              <a:gd name="connsiteY54" fmla="*/ 384910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70831" h="570831">
                <a:moveTo>
                  <a:pt x="558938" y="309200"/>
                </a:moveTo>
                <a:cubicBezTo>
                  <a:pt x="565512" y="309200"/>
                  <a:pt x="570831" y="303881"/>
                  <a:pt x="570831" y="297307"/>
                </a:cubicBezTo>
                <a:lnTo>
                  <a:pt x="570831" y="273523"/>
                </a:lnTo>
                <a:cubicBezTo>
                  <a:pt x="570831" y="266949"/>
                  <a:pt x="565512" y="261630"/>
                  <a:pt x="558938" y="261630"/>
                </a:cubicBezTo>
                <a:lnTo>
                  <a:pt x="498073" y="261630"/>
                </a:lnTo>
                <a:cubicBezTo>
                  <a:pt x="487064" y="162585"/>
                  <a:pt x="408256" y="83766"/>
                  <a:pt x="309200" y="72755"/>
                </a:cubicBezTo>
                <a:lnTo>
                  <a:pt x="309200" y="11893"/>
                </a:lnTo>
                <a:cubicBezTo>
                  <a:pt x="309200" y="5319"/>
                  <a:pt x="303882" y="0"/>
                  <a:pt x="297308" y="0"/>
                </a:cubicBezTo>
                <a:lnTo>
                  <a:pt x="273524" y="0"/>
                </a:lnTo>
                <a:cubicBezTo>
                  <a:pt x="266950" y="0"/>
                  <a:pt x="261631" y="5319"/>
                  <a:pt x="261631" y="11893"/>
                </a:cubicBezTo>
                <a:lnTo>
                  <a:pt x="261631" y="72756"/>
                </a:lnTo>
                <a:cubicBezTo>
                  <a:pt x="220437" y="77335"/>
                  <a:pt x="183200" y="94166"/>
                  <a:pt x="152438" y="118803"/>
                </a:cubicBezTo>
                <a:lnTo>
                  <a:pt x="37119" y="3484"/>
                </a:lnTo>
                <a:cubicBezTo>
                  <a:pt x="32473" y="-1160"/>
                  <a:pt x="24945" y="-1160"/>
                  <a:pt x="20299" y="3484"/>
                </a:cubicBezTo>
                <a:lnTo>
                  <a:pt x="3485" y="20299"/>
                </a:lnTo>
                <a:cubicBezTo>
                  <a:pt x="-1161" y="24943"/>
                  <a:pt x="-1161" y="32473"/>
                  <a:pt x="3485" y="37117"/>
                </a:cubicBezTo>
                <a:lnTo>
                  <a:pt x="118805" y="152438"/>
                </a:lnTo>
                <a:cubicBezTo>
                  <a:pt x="94168" y="183200"/>
                  <a:pt x="77336" y="220439"/>
                  <a:pt x="72758" y="261631"/>
                </a:cubicBezTo>
                <a:lnTo>
                  <a:pt x="11893" y="261631"/>
                </a:lnTo>
                <a:cubicBezTo>
                  <a:pt x="5319" y="261631"/>
                  <a:pt x="0" y="266950"/>
                  <a:pt x="0" y="273523"/>
                </a:cubicBezTo>
                <a:lnTo>
                  <a:pt x="0" y="297307"/>
                </a:lnTo>
                <a:cubicBezTo>
                  <a:pt x="0" y="303881"/>
                  <a:pt x="5319" y="309200"/>
                  <a:pt x="11893" y="309200"/>
                </a:cubicBezTo>
                <a:lnTo>
                  <a:pt x="72758" y="309200"/>
                </a:lnTo>
                <a:cubicBezTo>
                  <a:pt x="83767" y="408245"/>
                  <a:pt x="162575" y="487064"/>
                  <a:pt x="261631" y="498075"/>
                </a:cubicBezTo>
                <a:lnTo>
                  <a:pt x="261631" y="558938"/>
                </a:lnTo>
                <a:cubicBezTo>
                  <a:pt x="261631" y="565512"/>
                  <a:pt x="266950" y="570831"/>
                  <a:pt x="273524" y="570831"/>
                </a:cubicBezTo>
                <a:lnTo>
                  <a:pt x="297308" y="570831"/>
                </a:lnTo>
                <a:cubicBezTo>
                  <a:pt x="303882" y="570831"/>
                  <a:pt x="309201" y="565512"/>
                  <a:pt x="309201" y="558938"/>
                </a:cubicBezTo>
                <a:lnTo>
                  <a:pt x="309201" y="498075"/>
                </a:lnTo>
                <a:cubicBezTo>
                  <a:pt x="350398" y="493496"/>
                  <a:pt x="387633" y="476665"/>
                  <a:pt x="418395" y="452027"/>
                </a:cubicBezTo>
                <a:lnTo>
                  <a:pt x="533714" y="567346"/>
                </a:lnTo>
                <a:cubicBezTo>
                  <a:pt x="538359" y="571989"/>
                  <a:pt x="545887" y="571989"/>
                  <a:pt x="550533" y="567346"/>
                </a:cubicBezTo>
                <a:lnTo>
                  <a:pt x="567347" y="550531"/>
                </a:lnTo>
                <a:cubicBezTo>
                  <a:pt x="571993" y="545887"/>
                  <a:pt x="571993" y="538357"/>
                  <a:pt x="567347" y="533713"/>
                </a:cubicBezTo>
                <a:lnTo>
                  <a:pt x="452027" y="418394"/>
                </a:lnTo>
                <a:cubicBezTo>
                  <a:pt x="476665" y="387629"/>
                  <a:pt x="493495" y="350392"/>
                  <a:pt x="498073" y="309200"/>
                </a:cubicBezTo>
                <a:lnTo>
                  <a:pt x="558938" y="309200"/>
                </a:lnTo>
                <a:close/>
                <a:moveTo>
                  <a:pt x="285416" y="451908"/>
                </a:moveTo>
                <a:cubicBezTo>
                  <a:pt x="193622" y="451908"/>
                  <a:pt x="118924" y="377220"/>
                  <a:pt x="118924" y="285416"/>
                </a:cubicBezTo>
                <a:cubicBezTo>
                  <a:pt x="118924" y="248077"/>
                  <a:pt x="131436" y="213706"/>
                  <a:pt x="152289" y="185920"/>
                </a:cubicBezTo>
                <a:lnTo>
                  <a:pt x="203874" y="237505"/>
                </a:lnTo>
                <a:cubicBezTo>
                  <a:pt x="195434" y="251594"/>
                  <a:pt x="190277" y="267818"/>
                  <a:pt x="190277" y="285416"/>
                </a:cubicBezTo>
                <a:cubicBezTo>
                  <a:pt x="190277" y="337874"/>
                  <a:pt x="232946" y="380554"/>
                  <a:pt x="285416" y="380554"/>
                </a:cubicBezTo>
                <a:cubicBezTo>
                  <a:pt x="303014" y="380554"/>
                  <a:pt x="319237" y="375397"/>
                  <a:pt x="333326" y="366959"/>
                </a:cubicBezTo>
                <a:lnTo>
                  <a:pt x="384908" y="418541"/>
                </a:lnTo>
                <a:cubicBezTo>
                  <a:pt x="357121" y="439394"/>
                  <a:pt x="322750" y="451908"/>
                  <a:pt x="285416" y="451908"/>
                </a:cubicBezTo>
                <a:close/>
                <a:moveTo>
                  <a:pt x="418544" y="384910"/>
                </a:moveTo>
                <a:lnTo>
                  <a:pt x="366960" y="333325"/>
                </a:lnTo>
                <a:cubicBezTo>
                  <a:pt x="375399" y="319235"/>
                  <a:pt x="380555" y="303012"/>
                  <a:pt x="380555" y="285417"/>
                </a:cubicBezTo>
                <a:cubicBezTo>
                  <a:pt x="380555" y="232958"/>
                  <a:pt x="337886" y="190278"/>
                  <a:pt x="285417" y="190278"/>
                </a:cubicBezTo>
                <a:cubicBezTo>
                  <a:pt x="267818" y="190278"/>
                  <a:pt x="251595" y="195435"/>
                  <a:pt x="237506" y="203874"/>
                </a:cubicBezTo>
                <a:lnTo>
                  <a:pt x="185924" y="152290"/>
                </a:lnTo>
                <a:cubicBezTo>
                  <a:pt x="213709" y="131437"/>
                  <a:pt x="248081" y="118925"/>
                  <a:pt x="285416" y="118925"/>
                </a:cubicBezTo>
                <a:cubicBezTo>
                  <a:pt x="377209" y="118925"/>
                  <a:pt x="451908" y="193612"/>
                  <a:pt x="451908" y="285417"/>
                </a:cubicBezTo>
                <a:cubicBezTo>
                  <a:pt x="451908" y="322754"/>
                  <a:pt x="439396" y="357124"/>
                  <a:pt x="418544" y="38491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1" name="Forma libre 198">
            <a:extLst>
              <a:ext uri="{FF2B5EF4-FFF2-40B4-BE49-F238E27FC236}">
                <a16:creationId xmlns:a16="http://schemas.microsoft.com/office/drawing/2014/main" id="{E97AA13E-49DB-B342-A2AC-E7B1B5BBF7C9}"/>
              </a:ext>
            </a:extLst>
          </p:cNvPr>
          <p:cNvSpPr/>
          <p:nvPr/>
        </p:nvSpPr>
        <p:spPr>
          <a:xfrm>
            <a:off x="9309694" y="11429493"/>
            <a:ext cx="1010884" cy="758172"/>
          </a:xfrm>
          <a:custGeom>
            <a:avLst/>
            <a:gdLst>
              <a:gd name="connsiteX0" fmla="*/ 570259 w 570825"/>
              <a:gd name="connsiteY0" fmla="*/ 210427 h 428124"/>
              <a:gd name="connsiteX1" fmla="*/ 285412 w 570825"/>
              <a:gd name="connsiteY1" fmla="*/ 0 h 428124"/>
              <a:gd name="connsiteX2" fmla="*/ 566 w 570825"/>
              <a:gd name="connsiteY2" fmla="*/ 210427 h 428124"/>
              <a:gd name="connsiteX3" fmla="*/ 566 w 570825"/>
              <a:gd name="connsiteY3" fmla="*/ 217697 h 428124"/>
              <a:gd name="connsiteX4" fmla="*/ 285413 w 570825"/>
              <a:gd name="connsiteY4" fmla="*/ 428124 h 428124"/>
              <a:gd name="connsiteX5" fmla="*/ 570260 w 570825"/>
              <a:gd name="connsiteY5" fmla="*/ 217697 h 428124"/>
              <a:gd name="connsiteX6" fmla="*/ 570259 w 570825"/>
              <a:gd name="connsiteY6" fmla="*/ 210427 h 428124"/>
              <a:gd name="connsiteX7" fmla="*/ 285412 w 570825"/>
              <a:gd name="connsiteY7" fmla="*/ 380555 h 428124"/>
              <a:gd name="connsiteX8" fmla="*/ 118920 w 570825"/>
              <a:gd name="connsiteY8" fmla="*/ 214063 h 428124"/>
              <a:gd name="connsiteX9" fmla="*/ 285412 w 570825"/>
              <a:gd name="connsiteY9" fmla="*/ 47571 h 428124"/>
              <a:gd name="connsiteX10" fmla="*/ 451904 w 570825"/>
              <a:gd name="connsiteY10" fmla="*/ 214063 h 428124"/>
              <a:gd name="connsiteX11" fmla="*/ 285412 w 570825"/>
              <a:gd name="connsiteY11" fmla="*/ 380555 h 42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825" h="428124">
                <a:moveTo>
                  <a:pt x="570259" y="210427"/>
                </a:moveTo>
                <a:cubicBezTo>
                  <a:pt x="529809" y="84559"/>
                  <a:pt x="415334" y="0"/>
                  <a:pt x="285412" y="0"/>
                </a:cubicBezTo>
                <a:cubicBezTo>
                  <a:pt x="155490" y="0"/>
                  <a:pt x="41016" y="84559"/>
                  <a:pt x="566" y="210427"/>
                </a:cubicBezTo>
                <a:cubicBezTo>
                  <a:pt x="-189" y="212785"/>
                  <a:pt x="-189" y="215339"/>
                  <a:pt x="566" y="217697"/>
                </a:cubicBezTo>
                <a:cubicBezTo>
                  <a:pt x="41016" y="343566"/>
                  <a:pt x="155491" y="428124"/>
                  <a:pt x="285413" y="428124"/>
                </a:cubicBezTo>
                <a:cubicBezTo>
                  <a:pt x="415335" y="428124"/>
                  <a:pt x="529809" y="343566"/>
                  <a:pt x="570260" y="217697"/>
                </a:cubicBezTo>
                <a:cubicBezTo>
                  <a:pt x="571014" y="215339"/>
                  <a:pt x="571014" y="212785"/>
                  <a:pt x="570259" y="210427"/>
                </a:cubicBezTo>
                <a:close/>
                <a:moveTo>
                  <a:pt x="285412" y="380555"/>
                </a:moveTo>
                <a:cubicBezTo>
                  <a:pt x="193606" y="380555"/>
                  <a:pt x="118920" y="305867"/>
                  <a:pt x="118920" y="214063"/>
                </a:cubicBezTo>
                <a:cubicBezTo>
                  <a:pt x="118920" y="122258"/>
                  <a:pt x="193607" y="47571"/>
                  <a:pt x="285412" y="47571"/>
                </a:cubicBezTo>
                <a:cubicBezTo>
                  <a:pt x="377216" y="47571"/>
                  <a:pt x="451904" y="122258"/>
                  <a:pt x="451904" y="214063"/>
                </a:cubicBezTo>
                <a:cubicBezTo>
                  <a:pt x="451904" y="305867"/>
                  <a:pt x="377218" y="380555"/>
                  <a:pt x="285412" y="38055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2" name="Forma libre 199">
            <a:extLst>
              <a:ext uri="{FF2B5EF4-FFF2-40B4-BE49-F238E27FC236}">
                <a16:creationId xmlns:a16="http://schemas.microsoft.com/office/drawing/2014/main" id="{7066EA65-C673-934B-8C9D-82E3D72BE36F}"/>
              </a:ext>
            </a:extLst>
          </p:cNvPr>
          <p:cNvSpPr/>
          <p:nvPr/>
        </p:nvSpPr>
        <p:spPr>
          <a:xfrm>
            <a:off x="9646654" y="11640098"/>
            <a:ext cx="336963" cy="336963"/>
          </a:xfrm>
          <a:custGeom>
            <a:avLst/>
            <a:gdLst>
              <a:gd name="connsiteX0" fmla="*/ 190276 w 190276"/>
              <a:gd name="connsiteY0" fmla="*/ 95138 h 190276"/>
              <a:gd name="connsiteX1" fmla="*/ 95138 w 190276"/>
              <a:gd name="connsiteY1" fmla="*/ 190276 h 190276"/>
              <a:gd name="connsiteX2" fmla="*/ 0 w 190276"/>
              <a:gd name="connsiteY2" fmla="*/ 95138 h 190276"/>
              <a:gd name="connsiteX3" fmla="*/ 95138 w 190276"/>
              <a:gd name="connsiteY3" fmla="*/ 0 h 190276"/>
              <a:gd name="connsiteX4" fmla="*/ 190276 w 190276"/>
              <a:gd name="connsiteY4" fmla="*/ 95138 h 19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276" h="190276">
                <a:moveTo>
                  <a:pt x="190276" y="95138"/>
                </a:moveTo>
                <a:cubicBezTo>
                  <a:pt x="190276" y="147681"/>
                  <a:pt x="147681" y="190276"/>
                  <a:pt x="95138" y="190276"/>
                </a:cubicBezTo>
                <a:cubicBezTo>
                  <a:pt x="42595" y="190276"/>
                  <a:pt x="0" y="147681"/>
                  <a:pt x="0" y="95138"/>
                </a:cubicBezTo>
                <a:cubicBezTo>
                  <a:pt x="0" y="42595"/>
                  <a:pt x="42595" y="0"/>
                  <a:pt x="95138" y="0"/>
                </a:cubicBezTo>
                <a:cubicBezTo>
                  <a:pt x="147681" y="0"/>
                  <a:pt x="190276" y="42595"/>
                  <a:pt x="190276" y="9513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3" name="Gráfico 251">
            <a:extLst>
              <a:ext uri="{FF2B5EF4-FFF2-40B4-BE49-F238E27FC236}">
                <a16:creationId xmlns:a16="http://schemas.microsoft.com/office/drawing/2014/main" id="{E32D6743-9160-0F40-A194-BD7A885838A1}"/>
              </a:ext>
            </a:extLst>
          </p:cNvPr>
          <p:cNvSpPr/>
          <p:nvPr/>
        </p:nvSpPr>
        <p:spPr>
          <a:xfrm>
            <a:off x="9424253" y="8589749"/>
            <a:ext cx="856173" cy="856173"/>
          </a:xfrm>
          <a:custGeom>
            <a:avLst/>
            <a:gdLst>
              <a:gd name="connsiteX0" fmla="*/ 519307 w 571237"/>
              <a:gd name="connsiteY0" fmla="*/ 0 h 571237"/>
              <a:gd name="connsiteX1" fmla="*/ 51931 w 571237"/>
              <a:gd name="connsiteY1" fmla="*/ 0 h 571237"/>
              <a:gd name="connsiteX2" fmla="*/ 0 w 571237"/>
              <a:gd name="connsiteY2" fmla="*/ 51931 h 571237"/>
              <a:gd name="connsiteX3" fmla="*/ 0 w 571237"/>
              <a:gd name="connsiteY3" fmla="*/ 519307 h 571237"/>
              <a:gd name="connsiteX4" fmla="*/ 51931 w 571237"/>
              <a:gd name="connsiteY4" fmla="*/ 571238 h 571237"/>
              <a:gd name="connsiteX5" fmla="*/ 519307 w 571237"/>
              <a:gd name="connsiteY5" fmla="*/ 571238 h 571237"/>
              <a:gd name="connsiteX6" fmla="*/ 571238 w 571237"/>
              <a:gd name="connsiteY6" fmla="*/ 519307 h 571237"/>
              <a:gd name="connsiteX7" fmla="*/ 571238 w 571237"/>
              <a:gd name="connsiteY7" fmla="*/ 51931 h 571237"/>
              <a:gd name="connsiteX8" fmla="*/ 519307 w 571237"/>
              <a:gd name="connsiteY8" fmla="*/ 0 h 571237"/>
              <a:gd name="connsiteX9" fmla="*/ 476551 w 571237"/>
              <a:gd name="connsiteY9" fmla="*/ 183328 h 571237"/>
              <a:gd name="connsiteX10" fmla="*/ 252044 w 571237"/>
              <a:gd name="connsiteY10" fmla="*/ 407836 h 571237"/>
              <a:gd name="connsiteX11" fmla="*/ 233687 w 571237"/>
              <a:gd name="connsiteY11" fmla="*/ 415443 h 571237"/>
              <a:gd name="connsiteX12" fmla="*/ 215329 w 571237"/>
              <a:gd name="connsiteY12" fmla="*/ 407836 h 571237"/>
              <a:gd name="connsiteX13" fmla="*/ 94680 w 571237"/>
              <a:gd name="connsiteY13" fmla="*/ 287189 h 571237"/>
              <a:gd name="connsiteX14" fmla="*/ 94680 w 571237"/>
              <a:gd name="connsiteY14" fmla="*/ 268829 h 571237"/>
              <a:gd name="connsiteX15" fmla="*/ 113037 w 571237"/>
              <a:gd name="connsiteY15" fmla="*/ 250472 h 571237"/>
              <a:gd name="connsiteX16" fmla="*/ 131397 w 571237"/>
              <a:gd name="connsiteY16" fmla="*/ 250472 h 571237"/>
              <a:gd name="connsiteX17" fmla="*/ 233687 w 571237"/>
              <a:gd name="connsiteY17" fmla="*/ 352761 h 571237"/>
              <a:gd name="connsiteX18" fmla="*/ 439836 w 571237"/>
              <a:gd name="connsiteY18" fmla="*/ 146611 h 571237"/>
              <a:gd name="connsiteX19" fmla="*/ 458196 w 571237"/>
              <a:gd name="connsiteY19" fmla="*/ 146611 h 571237"/>
              <a:gd name="connsiteX20" fmla="*/ 476553 w 571237"/>
              <a:gd name="connsiteY20" fmla="*/ 164968 h 571237"/>
              <a:gd name="connsiteX21" fmla="*/ 476551 w 571237"/>
              <a:gd name="connsiteY21" fmla="*/ 183328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1237" h="571237">
                <a:moveTo>
                  <a:pt x="519307" y="0"/>
                </a:moveTo>
                <a:lnTo>
                  <a:pt x="51931" y="0"/>
                </a:lnTo>
                <a:cubicBezTo>
                  <a:pt x="23303" y="0"/>
                  <a:pt x="0" y="23290"/>
                  <a:pt x="0" y="51931"/>
                </a:cubicBezTo>
                <a:lnTo>
                  <a:pt x="0" y="519307"/>
                </a:lnTo>
                <a:cubicBezTo>
                  <a:pt x="0" y="547947"/>
                  <a:pt x="23303" y="571238"/>
                  <a:pt x="51931" y="571238"/>
                </a:cubicBezTo>
                <a:lnTo>
                  <a:pt x="519307" y="571238"/>
                </a:lnTo>
                <a:cubicBezTo>
                  <a:pt x="547934" y="571238"/>
                  <a:pt x="571238" y="547948"/>
                  <a:pt x="571238" y="519307"/>
                </a:cubicBezTo>
                <a:lnTo>
                  <a:pt x="571238" y="51931"/>
                </a:lnTo>
                <a:cubicBezTo>
                  <a:pt x="571236" y="23290"/>
                  <a:pt x="547934" y="0"/>
                  <a:pt x="519307" y="0"/>
                </a:cubicBezTo>
                <a:close/>
                <a:moveTo>
                  <a:pt x="476551" y="183328"/>
                </a:moveTo>
                <a:lnTo>
                  <a:pt x="252044" y="407836"/>
                </a:lnTo>
                <a:cubicBezTo>
                  <a:pt x="246973" y="412908"/>
                  <a:pt x="240330" y="415443"/>
                  <a:pt x="233687" y="415443"/>
                </a:cubicBezTo>
                <a:cubicBezTo>
                  <a:pt x="227043" y="415443"/>
                  <a:pt x="220399" y="412908"/>
                  <a:pt x="215329" y="407836"/>
                </a:cubicBezTo>
                <a:lnTo>
                  <a:pt x="94680" y="287189"/>
                </a:lnTo>
                <a:cubicBezTo>
                  <a:pt x="89611" y="282120"/>
                  <a:pt x="89611" y="273899"/>
                  <a:pt x="94680" y="268829"/>
                </a:cubicBezTo>
                <a:lnTo>
                  <a:pt x="113037" y="250472"/>
                </a:lnTo>
                <a:cubicBezTo>
                  <a:pt x="118106" y="245403"/>
                  <a:pt x="126326" y="245403"/>
                  <a:pt x="131397" y="250472"/>
                </a:cubicBezTo>
                <a:lnTo>
                  <a:pt x="233687" y="352761"/>
                </a:lnTo>
                <a:lnTo>
                  <a:pt x="439836" y="146611"/>
                </a:lnTo>
                <a:cubicBezTo>
                  <a:pt x="444905" y="141542"/>
                  <a:pt x="453125" y="141542"/>
                  <a:pt x="458196" y="146611"/>
                </a:cubicBezTo>
                <a:lnTo>
                  <a:pt x="476553" y="164968"/>
                </a:lnTo>
                <a:cubicBezTo>
                  <a:pt x="481621" y="170037"/>
                  <a:pt x="481621" y="178257"/>
                  <a:pt x="476551" y="183328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16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978966EF-7A55-504F-9526-F64C57447E2A}"/>
              </a:ext>
            </a:extLst>
          </p:cNvPr>
          <p:cNvSpPr/>
          <p:nvPr/>
        </p:nvSpPr>
        <p:spPr>
          <a:xfrm>
            <a:off x="2471926" y="5106022"/>
            <a:ext cx="7637812" cy="1515276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0270" y="1046901"/>
            <a:ext cx="12417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Summary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81B3F7F-23CE-914F-8CA5-D73B4614FB6F}"/>
              </a:ext>
            </a:extLst>
          </p:cNvPr>
          <p:cNvSpPr/>
          <p:nvPr/>
        </p:nvSpPr>
        <p:spPr>
          <a:xfrm>
            <a:off x="1820055" y="4938636"/>
            <a:ext cx="1960143" cy="19601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BDF7B4-699D-4942-8EC7-051B2B27121E}"/>
              </a:ext>
            </a:extLst>
          </p:cNvPr>
          <p:cNvSpPr/>
          <p:nvPr/>
        </p:nvSpPr>
        <p:spPr>
          <a:xfrm>
            <a:off x="4381366" y="5343094"/>
            <a:ext cx="2444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A52672-DCDA-9A4B-80C2-C589BBBA17CF}"/>
              </a:ext>
            </a:extLst>
          </p:cNvPr>
          <p:cNvSpPr txBox="1"/>
          <p:nvPr/>
        </p:nvSpPr>
        <p:spPr>
          <a:xfrm>
            <a:off x="4342861" y="5799086"/>
            <a:ext cx="496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F0F7AF21-2B91-3A4F-8004-50510791D0A2}"/>
              </a:ext>
            </a:extLst>
          </p:cNvPr>
          <p:cNvSpPr/>
          <p:nvPr/>
        </p:nvSpPr>
        <p:spPr>
          <a:xfrm>
            <a:off x="9975926" y="5106022"/>
            <a:ext cx="1727897" cy="1515276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141AABA-4011-FD4C-8B97-3FE68C15E9C6}"/>
              </a:ext>
            </a:extLst>
          </p:cNvPr>
          <p:cNvSpPr/>
          <p:nvPr/>
        </p:nvSpPr>
        <p:spPr>
          <a:xfrm flipH="1">
            <a:off x="10593005" y="5106022"/>
            <a:ext cx="1110818" cy="151527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Gráfico 71">
            <a:extLst>
              <a:ext uri="{FF2B5EF4-FFF2-40B4-BE49-F238E27FC236}">
                <a16:creationId xmlns:a16="http://schemas.microsoft.com/office/drawing/2014/main" id="{31639148-6F6F-BD40-93F2-D397C3AFB548}"/>
              </a:ext>
            </a:extLst>
          </p:cNvPr>
          <p:cNvSpPr/>
          <p:nvPr/>
        </p:nvSpPr>
        <p:spPr>
          <a:xfrm>
            <a:off x="10590142" y="5553306"/>
            <a:ext cx="701961" cy="70196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285416 w 570831"/>
              <a:gd name="connsiteY5" fmla="*/ 71354 h 570831"/>
              <a:gd name="connsiteX6" fmla="*/ 409391 w 570831"/>
              <a:gd name="connsiteY6" fmla="*/ 110980 h 570831"/>
              <a:gd name="connsiteX7" fmla="*/ 285416 w 570831"/>
              <a:gd name="connsiteY7" fmla="*/ 234966 h 570831"/>
              <a:gd name="connsiteX8" fmla="*/ 161440 w 570831"/>
              <a:gd name="connsiteY8" fmla="*/ 110980 h 570831"/>
              <a:gd name="connsiteX9" fmla="*/ 285416 w 570831"/>
              <a:gd name="connsiteY9" fmla="*/ 71354 h 570831"/>
              <a:gd name="connsiteX10" fmla="*/ 71354 w 570831"/>
              <a:gd name="connsiteY10" fmla="*/ 285416 h 570831"/>
              <a:gd name="connsiteX11" fmla="*/ 110980 w 570831"/>
              <a:gd name="connsiteY11" fmla="*/ 161440 h 570831"/>
              <a:gd name="connsiteX12" fmla="*/ 234966 w 570831"/>
              <a:gd name="connsiteY12" fmla="*/ 285416 h 570831"/>
              <a:gd name="connsiteX13" fmla="*/ 110980 w 570831"/>
              <a:gd name="connsiteY13" fmla="*/ 409391 h 570831"/>
              <a:gd name="connsiteX14" fmla="*/ 71354 w 570831"/>
              <a:gd name="connsiteY14" fmla="*/ 285416 h 570831"/>
              <a:gd name="connsiteX15" fmla="*/ 285416 w 570831"/>
              <a:gd name="connsiteY15" fmla="*/ 499477 h 570831"/>
              <a:gd name="connsiteX16" fmla="*/ 161440 w 570831"/>
              <a:gd name="connsiteY16" fmla="*/ 459851 h 570831"/>
              <a:gd name="connsiteX17" fmla="*/ 285416 w 570831"/>
              <a:gd name="connsiteY17" fmla="*/ 335865 h 570831"/>
              <a:gd name="connsiteX18" fmla="*/ 409391 w 570831"/>
              <a:gd name="connsiteY18" fmla="*/ 459851 h 570831"/>
              <a:gd name="connsiteX19" fmla="*/ 285416 w 570831"/>
              <a:gd name="connsiteY19" fmla="*/ 499477 h 570831"/>
              <a:gd name="connsiteX20" fmla="*/ 459851 w 570831"/>
              <a:gd name="connsiteY20" fmla="*/ 409391 h 570831"/>
              <a:gd name="connsiteX21" fmla="*/ 335865 w 570831"/>
              <a:gd name="connsiteY21" fmla="*/ 285416 h 570831"/>
              <a:gd name="connsiteX22" fmla="*/ 459851 w 570831"/>
              <a:gd name="connsiteY22" fmla="*/ 161440 h 570831"/>
              <a:gd name="connsiteX23" fmla="*/ 499477 w 570831"/>
              <a:gd name="connsiteY23" fmla="*/ 285416 h 570831"/>
              <a:gd name="connsiteX24" fmla="*/ 459851 w 570831"/>
              <a:gd name="connsiteY24" fmla="*/ 409391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285416" y="71354"/>
                </a:moveTo>
                <a:cubicBezTo>
                  <a:pt x="330464" y="71354"/>
                  <a:pt x="373051" y="85011"/>
                  <a:pt x="409391" y="110980"/>
                </a:cubicBezTo>
                <a:lnTo>
                  <a:pt x="285416" y="234966"/>
                </a:lnTo>
                <a:lnTo>
                  <a:pt x="161440" y="110980"/>
                </a:lnTo>
                <a:cubicBezTo>
                  <a:pt x="197780" y="85011"/>
                  <a:pt x="240367" y="71354"/>
                  <a:pt x="285416" y="71354"/>
                </a:cubicBezTo>
                <a:close/>
                <a:moveTo>
                  <a:pt x="71354" y="285416"/>
                </a:moveTo>
                <a:cubicBezTo>
                  <a:pt x="71354" y="240367"/>
                  <a:pt x="85011" y="197780"/>
                  <a:pt x="110980" y="161440"/>
                </a:cubicBezTo>
                <a:lnTo>
                  <a:pt x="234966" y="285416"/>
                </a:lnTo>
                <a:lnTo>
                  <a:pt x="110980" y="409391"/>
                </a:lnTo>
                <a:cubicBezTo>
                  <a:pt x="85011" y="373051"/>
                  <a:pt x="71354" y="330464"/>
                  <a:pt x="71354" y="285416"/>
                </a:cubicBezTo>
                <a:close/>
                <a:moveTo>
                  <a:pt x="285416" y="499477"/>
                </a:moveTo>
                <a:cubicBezTo>
                  <a:pt x="240367" y="499477"/>
                  <a:pt x="197780" y="485820"/>
                  <a:pt x="161440" y="459851"/>
                </a:cubicBezTo>
                <a:lnTo>
                  <a:pt x="285416" y="335865"/>
                </a:lnTo>
                <a:lnTo>
                  <a:pt x="409391" y="459851"/>
                </a:lnTo>
                <a:cubicBezTo>
                  <a:pt x="373051" y="485820"/>
                  <a:pt x="330464" y="499477"/>
                  <a:pt x="285416" y="499477"/>
                </a:cubicBezTo>
                <a:close/>
                <a:moveTo>
                  <a:pt x="459851" y="409391"/>
                </a:moveTo>
                <a:lnTo>
                  <a:pt x="335865" y="285416"/>
                </a:lnTo>
                <a:lnTo>
                  <a:pt x="459851" y="161440"/>
                </a:lnTo>
                <a:cubicBezTo>
                  <a:pt x="485820" y="197780"/>
                  <a:pt x="499477" y="240367"/>
                  <a:pt x="499477" y="285416"/>
                </a:cubicBezTo>
                <a:cubicBezTo>
                  <a:pt x="499477" y="330464"/>
                  <a:pt x="485820" y="373051"/>
                  <a:pt x="459851" y="409391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6A7E7F11-8EB0-704F-83DE-6FB38D4C7DDB}"/>
              </a:ext>
            </a:extLst>
          </p:cNvPr>
          <p:cNvSpPr txBox="1"/>
          <p:nvPr/>
        </p:nvSpPr>
        <p:spPr>
          <a:xfrm>
            <a:off x="2553232" y="5377377"/>
            <a:ext cx="4716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1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14E7F2F6-FBE8-744F-8110-D6773E2BFAF3}"/>
              </a:ext>
            </a:extLst>
          </p:cNvPr>
          <p:cNvSpPr/>
          <p:nvPr/>
        </p:nvSpPr>
        <p:spPr>
          <a:xfrm>
            <a:off x="2471926" y="7786705"/>
            <a:ext cx="7637812" cy="1515276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0A7226-6A40-3648-8774-B14DF90CAF5D}"/>
              </a:ext>
            </a:extLst>
          </p:cNvPr>
          <p:cNvSpPr/>
          <p:nvPr/>
        </p:nvSpPr>
        <p:spPr>
          <a:xfrm>
            <a:off x="1820055" y="7619319"/>
            <a:ext cx="1960143" cy="19601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E18D13-0294-7F49-AD0A-8C7C59AA1283}"/>
              </a:ext>
            </a:extLst>
          </p:cNvPr>
          <p:cNvSpPr/>
          <p:nvPr/>
        </p:nvSpPr>
        <p:spPr>
          <a:xfrm>
            <a:off x="4381366" y="8023777"/>
            <a:ext cx="2444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Solution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D04456-7B96-524F-B9F5-A5E9716D9A9D}"/>
              </a:ext>
            </a:extLst>
          </p:cNvPr>
          <p:cNvSpPr txBox="1"/>
          <p:nvPr/>
        </p:nvSpPr>
        <p:spPr>
          <a:xfrm>
            <a:off x="4342861" y="8479769"/>
            <a:ext cx="496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66AE5169-BF90-944C-A592-280BF71FAAEF}"/>
              </a:ext>
            </a:extLst>
          </p:cNvPr>
          <p:cNvSpPr/>
          <p:nvPr/>
        </p:nvSpPr>
        <p:spPr>
          <a:xfrm>
            <a:off x="9975926" y="7786705"/>
            <a:ext cx="1727897" cy="1515276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235F6060-C493-274F-A36A-334DBFD2DB56}"/>
              </a:ext>
            </a:extLst>
          </p:cNvPr>
          <p:cNvSpPr/>
          <p:nvPr/>
        </p:nvSpPr>
        <p:spPr>
          <a:xfrm flipH="1">
            <a:off x="10593005" y="7786705"/>
            <a:ext cx="1110818" cy="151527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2" name="CuadroTexto 350">
            <a:extLst>
              <a:ext uri="{FF2B5EF4-FFF2-40B4-BE49-F238E27FC236}">
                <a16:creationId xmlns:a16="http://schemas.microsoft.com/office/drawing/2014/main" id="{F1D6386B-79A9-EF43-8405-BF4ADB1B182C}"/>
              </a:ext>
            </a:extLst>
          </p:cNvPr>
          <p:cNvSpPr txBox="1"/>
          <p:nvPr/>
        </p:nvSpPr>
        <p:spPr>
          <a:xfrm>
            <a:off x="2438618" y="8058060"/>
            <a:ext cx="70083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2</a:t>
            </a:r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C9177768-09F1-9C49-BD87-2930E78D5893}"/>
              </a:ext>
            </a:extLst>
          </p:cNvPr>
          <p:cNvSpPr/>
          <p:nvPr/>
        </p:nvSpPr>
        <p:spPr>
          <a:xfrm>
            <a:off x="2471926" y="10257885"/>
            <a:ext cx="7637812" cy="1515276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17FD6AC-6302-6E42-A434-4717CE52C6EA}"/>
              </a:ext>
            </a:extLst>
          </p:cNvPr>
          <p:cNvSpPr/>
          <p:nvPr/>
        </p:nvSpPr>
        <p:spPr>
          <a:xfrm>
            <a:off x="1820055" y="10090499"/>
            <a:ext cx="1960143" cy="196014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D1BB7EF-CD3E-D741-AA99-963132CF7763}"/>
              </a:ext>
            </a:extLst>
          </p:cNvPr>
          <p:cNvSpPr/>
          <p:nvPr/>
        </p:nvSpPr>
        <p:spPr>
          <a:xfrm>
            <a:off x="4381365" y="10494957"/>
            <a:ext cx="2755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5E93CC2-780A-6E49-9266-1ADC63533197}"/>
              </a:ext>
            </a:extLst>
          </p:cNvPr>
          <p:cNvSpPr txBox="1"/>
          <p:nvPr/>
        </p:nvSpPr>
        <p:spPr>
          <a:xfrm>
            <a:off x="4342861" y="10950949"/>
            <a:ext cx="496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67" name="Parallelogram 66">
            <a:extLst>
              <a:ext uri="{FF2B5EF4-FFF2-40B4-BE49-F238E27FC236}">
                <a16:creationId xmlns:a16="http://schemas.microsoft.com/office/drawing/2014/main" id="{28E1AA19-9EDE-9147-A118-DB770E8AC50E}"/>
              </a:ext>
            </a:extLst>
          </p:cNvPr>
          <p:cNvSpPr/>
          <p:nvPr/>
        </p:nvSpPr>
        <p:spPr>
          <a:xfrm>
            <a:off x="9975926" y="10257885"/>
            <a:ext cx="1727897" cy="1515276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DB1F0D84-3045-DA4B-B267-85942CBA6112}"/>
              </a:ext>
            </a:extLst>
          </p:cNvPr>
          <p:cNvSpPr/>
          <p:nvPr/>
        </p:nvSpPr>
        <p:spPr>
          <a:xfrm flipH="1">
            <a:off x="10593005" y="10257885"/>
            <a:ext cx="1110818" cy="151527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0" name="CuadroTexto 350">
            <a:extLst>
              <a:ext uri="{FF2B5EF4-FFF2-40B4-BE49-F238E27FC236}">
                <a16:creationId xmlns:a16="http://schemas.microsoft.com/office/drawing/2014/main" id="{5587AC99-05E8-114D-93EF-C7A8A300F859}"/>
              </a:ext>
            </a:extLst>
          </p:cNvPr>
          <p:cNvSpPr txBox="1"/>
          <p:nvPr/>
        </p:nvSpPr>
        <p:spPr>
          <a:xfrm>
            <a:off x="2432206" y="10529240"/>
            <a:ext cx="7136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59E866A-9317-7844-A68B-33ACF0324CD5}"/>
              </a:ext>
            </a:extLst>
          </p:cNvPr>
          <p:cNvGrpSpPr/>
          <p:nvPr/>
        </p:nvGrpSpPr>
        <p:grpSpPr>
          <a:xfrm>
            <a:off x="10467141" y="10545005"/>
            <a:ext cx="898040" cy="979680"/>
            <a:chOff x="15262108" y="3991093"/>
            <a:chExt cx="898040" cy="979680"/>
          </a:xfrm>
          <a:solidFill>
            <a:schemeClr val="accent3"/>
          </a:solidFill>
        </p:grpSpPr>
        <p:sp>
          <p:nvSpPr>
            <p:cNvPr id="72" name="Forma libre 323">
              <a:extLst>
                <a:ext uri="{FF2B5EF4-FFF2-40B4-BE49-F238E27FC236}">
                  <a16:creationId xmlns:a16="http://schemas.microsoft.com/office/drawing/2014/main" id="{9E54BAF8-3A0C-DD4C-ADD6-093AC7AAC081}"/>
                </a:ext>
              </a:extLst>
            </p:cNvPr>
            <p:cNvSpPr/>
            <p:nvPr/>
          </p:nvSpPr>
          <p:spPr>
            <a:xfrm>
              <a:off x="15547849" y="3991093"/>
              <a:ext cx="449019" cy="449021"/>
            </a:xfrm>
            <a:custGeom>
              <a:avLst/>
              <a:gdLst>
                <a:gd name="connsiteX0" fmla="*/ 130815 w 261630"/>
                <a:gd name="connsiteY0" fmla="*/ 261631 h 261631"/>
                <a:gd name="connsiteX1" fmla="*/ 261630 w 261630"/>
                <a:gd name="connsiteY1" fmla="*/ 130816 h 261631"/>
                <a:gd name="connsiteX2" fmla="*/ 130815 w 261630"/>
                <a:gd name="connsiteY2" fmla="*/ 0 h 261631"/>
                <a:gd name="connsiteX3" fmla="*/ 0 w 261630"/>
                <a:gd name="connsiteY3" fmla="*/ 130815 h 261631"/>
                <a:gd name="connsiteX4" fmla="*/ 130815 w 261630"/>
                <a:gd name="connsiteY4" fmla="*/ 261631 h 261631"/>
                <a:gd name="connsiteX5" fmla="*/ 130815 w 261630"/>
                <a:gd name="connsiteY5" fmla="*/ 23784 h 261631"/>
                <a:gd name="connsiteX6" fmla="*/ 237846 w 261630"/>
                <a:gd name="connsiteY6" fmla="*/ 130815 h 261631"/>
                <a:gd name="connsiteX7" fmla="*/ 210229 w 261630"/>
                <a:gd name="connsiteY7" fmla="*/ 201900 h 261631"/>
                <a:gd name="connsiteX8" fmla="*/ 130815 w 261630"/>
                <a:gd name="connsiteY8" fmla="*/ 178385 h 261631"/>
                <a:gd name="connsiteX9" fmla="*/ 51396 w 261630"/>
                <a:gd name="connsiteY9" fmla="*/ 201894 h 261631"/>
                <a:gd name="connsiteX10" fmla="*/ 23784 w 261630"/>
                <a:gd name="connsiteY10" fmla="*/ 130815 h 261631"/>
                <a:gd name="connsiteX11" fmla="*/ 130815 w 261630"/>
                <a:gd name="connsiteY11" fmla="*/ 23784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1630" h="261631">
                  <a:moveTo>
                    <a:pt x="130815" y="261631"/>
                  </a:moveTo>
                  <a:cubicBezTo>
                    <a:pt x="202936" y="261631"/>
                    <a:pt x="261630" y="202948"/>
                    <a:pt x="261630" y="130816"/>
                  </a:cubicBezTo>
                  <a:cubicBezTo>
                    <a:pt x="261630" y="58684"/>
                    <a:pt x="202936" y="0"/>
                    <a:pt x="130815" y="0"/>
                  </a:cubicBezTo>
                  <a:cubicBezTo>
                    <a:pt x="58694" y="0"/>
                    <a:pt x="0" y="58683"/>
                    <a:pt x="0" y="130815"/>
                  </a:cubicBezTo>
                  <a:cubicBezTo>
                    <a:pt x="0" y="202947"/>
                    <a:pt x="58695" y="261631"/>
                    <a:pt x="130815" y="261631"/>
                  </a:cubicBezTo>
                  <a:close/>
                  <a:moveTo>
                    <a:pt x="130815" y="23784"/>
                  </a:moveTo>
                  <a:cubicBezTo>
                    <a:pt x="189836" y="23784"/>
                    <a:pt x="237846" y="71795"/>
                    <a:pt x="237846" y="130815"/>
                  </a:cubicBezTo>
                  <a:cubicBezTo>
                    <a:pt x="237846" y="158202"/>
                    <a:pt x="227205" y="182951"/>
                    <a:pt x="210229" y="201900"/>
                  </a:cubicBezTo>
                  <a:cubicBezTo>
                    <a:pt x="191189" y="190928"/>
                    <a:pt x="162630" y="178385"/>
                    <a:pt x="130815" y="178385"/>
                  </a:cubicBezTo>
                  <a:cubicBezTo>
                    <a:pt x="98986" y="178385"/>
                    <a:pt x="70412" y="190939"/>
                    <a:pt x="51396" y="201894"/>
                  </a:cubicBezTo>
                  <a:cubicBezTo>
                    <a:pt x="34423" y="182946"/>
                    <a:pt x="23784" y="158197"/>
                    <a:pt x="23784" y="130815"/>
                  </a:cubicBezTo>
                  <a:cubicBezTo>
                    <a:pt x="23784" y="71795"/>
                    <a:pt x="71795" y="23784"/>
                    <a:pt x="130815" y="237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324">
              <a:extLst>
                <a:ext uri="{FF2B5EF4-FFF2-40B4-BE49-F238E27FC236}">
                  <a16:creationId xmlns:a16="http://schemas.microsoft.com/office/drawing/2014/main" id="{6A07F89A-AAB7-E64A-8A77-C4764337DCC1}"/>
                </a:ext>
              </a:extLst>
            </p:cNvPr>
            <p:cNvSpPr/>
            <p:nvPr/>
          </p:nvSpPr>
          <p:spPr>
            <a:xfrm>
              <a:off x="15262108" y="4072731"/>
              <a:ext cx="898040" cy="693944"/>
            </a:xfrm>
            <a:custGeom>
              <a:avLst/>
              <a:gdLst>
                <a:gd name="connsiteX0" fmla="*/ 484961 w 523261"/>
                <a:gd name="connsiteY0" fmla="*/ 47570 h 404340"/>
                <a:gd name="connsiteX1" fmla="*/ 461919 w 523261"/>
                <a:gd name="connsiteY1" fmla="*/ 47570 h 404340"/>
                <a:gd name="connsiteX2" fmla="*/ 452930 w 523261"/>
                <a:gd name="connsiteY2" fmla="*/ 51669 h 404340"/>
                <a:gd name="connsiteX3" fmla="*/ 450143 w 523261"/>
                <a:gd name="connsiteY3" fmla="*/ 61146 h 404340"/>
                <a:gd name="connsiteX4" fmla="*/ 451908 w 523261"/>
                <a:gd name="connsiteY4" fmla="*/ 83247 h 404340"/>
                <a:gd name="connsiteX5" fmla="*/ 297308 w 523261"/>
                <a:gd name="connsiteY5" fmla="*/ 237847 h 404340"/>
                <a:gd name="connsiteX6" fmla="*/ 142708 w 523261"/>
                <a:gd name="connsiteY6" fmla="*/ 83247 h 404340"/>
                <a:gd name="connsiteX7" fmla="*/ 144473 w 523261"/>
                <a:gd name="connsiteY7" fmla="*/ 61146 h 404340"/>
                <a:gd name="connsiteX8" fmla="*/ 141685 w 523261"/>
                <a:gd name="connsiteY8" fmla="*/ 51669 h 404340"/>
                <a:gd name="connsiteX9" fmla="*/ 132696 w 523261"/>
                <a:gd name="connsiteY9" fmla="*/ 47570 h 404340"/>
                <a:gd name="connsiteX10" fmla="*/ 105105 w 523261"/>
                <a:gd name="connsiteY10" fmla="*/ 47570 h 404340"/>
                <a:gd name="connsiteX11" fmla="*/ 95445 w 523261"/>
                <a:gd name="connsiteY11" fmla="*/ 16689 h 404340"/>
                <a:gd name="connsiteX12" fmla="*/ 72736 w 523261"/>
                <a:gd name="connsiteY12" fmla="*/ 0 h 404340"/>
                <a:gd name="connsiteX13" fmla="*/ 11893 w 523261"/>
                <a:gd name="connsiteY13" fmla="*/ 0 h 404340"/>
                <a:gd name="connsiteX14" fmla="*/ 0 w 523261"/>
                <a:gd name="connsiteY14" fmla="*/ 11893 h 404340"/>
                <a:gd name="connsiteX15" fmla="*/ 0 w 523261"/>
                <a:gd name="connsiteY15" fmla="*/ 35677 h 404340"/>
                <a:gd name="connsiteX16" fmla="*/ 11893 w 523261"/>
                <a:gd name="connsiteY16" fmla="*/ 47570 h 404340"/>
                <a:gd name="connsiteX17" fmla="*/ 55258 w 523261"/>
                <a:gd name="connsiteY17" fmla="*/ 47570 h 404340"/>
                <a:gd name="connsiteX18" fmla="*/ 130437 w 523261"/>
                <a:gd name="connsiteY18" fmla="*/ 287839 h 404340"/>
                <a:gd name="connsiteX19" fmla="*/ 95139 w 523261"/>
                <a:gd name="connsiteY19" fmla="*/ 323137 h 404340"/>
                <a:gd name="connsiteX20" fmla="*/ 84826 w 523261"/>
                <a:gd name="connsiteY20" fmla="*/ 374969 h 404340"/>
                <a:gd name="connsiteX21" fmla="*/ 128773 w 523261"/>
                <a:gd name="connsiteY21" fmla="*/ 404340 h 404340"/>
                <a:gd name="connsiteX22" fmla="*/ 463801 w 523261"/>
                <a:gd name="connsiteY22" fmla="*/ 404340 h 404340"/>
                <a:gd name="connsiteX23" fmla="*/ 475694 w 523261"/>
                <a:gd name="connsiteY23" fmla="*/ 392447 h 404340"/>
                <a:gd name="connsiteX24" fmla="*/ 475694 w 523261"/>
                <a:gd name="connsiteY24" fmla="*/ 368663 h 404340"/>
                <a:gd name="connsiteX25" fmla="*/ 463801 w 523261"/>
                <a:gd name="connsiteY25" fmla="*/ 356770 h 404340"/>
                <a:gd name="connsiteX26" fmla="*/ 128773 w 523261"/>
                <a:gd name="connsiteY26" fmla="*/ 356770 h 404340"/>
                <a:gd name="connsiteX27" fmla="*/ 176341 w 523261"/>
                <a:gd name="connsiteY27" fmla="*/ 309201 h 404340"/>
                <a:gd name="connsiteX28" fmla="*/ 393585 w 523261"/>
                <a:gd name="connsiteY28" fmla="*/ 309201 h 404340"/>
                <a:gd name="connsiteX29" fmla="*/ 436624 w 523261"/>
                <a:gd name="connsiteY29" fmla="*/ 281886 h 404340"/>
                <a:gd name="connsiteX30" fmla="*/ 519638 w 523261"/>
                <a:gd name="connsiteY30" fmla="*/ 105533 h 404340"/>
                <a:gd name="connsiteX31" fmla="*/ 523261 w 523261"/>
                <a:gd name="connsiteY31" fmla="*/ 89239 h 404340"/>
                <a:gd name="connsiteX32" fmla="*/ 523261 w 523261"/>
                <a:gd name="connsiteY32" fmla="*/ 85871 h 404340"/>
                <a:gd name="connsiteX33" fmla="*/ 484961 w 523261"/>
                <a:gd name="connsiteY33" fmla="*/ 47570 h 40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3261" h="404340">
                  <a:moveTo>
                    <a:pt x="484961" y="47570"/>
                  </a:moveTo>
                  <a:lnTo>
                    <a:pt x="461919" y="47570"/>
                  </a:lnTo>
                  <a:cubicBezTo>
                    <a:pt x="458482" y="47570"/>
                    <a:pt x="455183" y="49068"/>
                    <a:pt x="452930" y="51669"/>
                  </a:cubicBezTo>
                  <a:cubicBezTo>
                    <a:pt x="450677" y="54270"/>
                    <a:pt x="449654" y="57732"/>
                    <a:pt x="450143" y="61146"/>
                  </a:cubicBezTo>
                  <a:cubicBezTo>
                    <a:pt x="451350" y="69542"/>
                    <a:pt x="451908" y="76568"/>
                    <a:pt x="451908" y="83247"/>
                  </a:cubicBezTo>
                  <a:cubicBezTo>
                    <a:pt x="451909" y="168491"/>
                    <a:pt x="382552" y="237847"/>
                    <a:pt x="297308" y="237847"/>
                  </a:cubicBezTo>
                  <a:cubicBezTo>
                    <a:pt x="212065" y="237847"/>
                    <a:pt x="142708" y="168491"/>
                    <a:pt x="142708" y="83247"/>
                  </a:cubicBezTo>
                  <a:cubicBezTo>
                    <a:pt x="142708" y="76568"/>
                    <a:pt x="143265" y="69542"/>
                    <a:pt x="144473" y="61146"/>
                  </a:cubicBezTo>
                  <a:cubicBezTo>
                    <a:pt x="144961" y="57731"/>
                    <a:pt x="143939" y="54270"/>
                    <a:pt x="141685" y="51669"/>
                  </a:cubicBezTo>
                  <a:cubicBezTo>
                    <a:pt x="139432" y="49068"/>
                    <a:pt x="136134" y="47570"/>
                    <a:pt x="132696" y="47570"/>
                  </a:cubicBezTo>
                  <a:lnTo>
                    <a:pt x="105105" y="47570"/>
                  </a:lnTo>
                  <a:lnTo>
                    <a:pt x="95445" y="16689"/>
                  </a:lnTo>
                  <a:cubicBezTo>
                    <a:pt x="92339" y="6760"/>
                    <a:pt x="83141" y="0"/>
                    <a:pt x="72736" y="0"/>
                  </a:cubicBezTo>
                  <a:lnTo>
                    <a:pt x="11893" y="0"/>
                  </a:lnTo>
                  <a:cubicBezTo>
                    <a:pt x="5325" y="0"/>
                    <a:pt x="0" y="5324"/>
                    <a:pt x="0" y="11893"/>
                  </a:cubicBezTo>
                  <a:lnTo>
                    <a:pt x="0" y="35677"/>
                  </a:lnTo>
                  <a:cubicBezTo>
                    <a:pt x="0" y="42245"/>
                    <a:pt x="5325" y="47570"/>
                    <a:pt x="11893" y="47570"/>
                  </a:cubicBezTo>
                  <a:lnTo>
                    <a:pt x="55258" y="47570"/>
                  </a:lnTo>
                  <a:lnTo>
                    <a:pt x="130437" y="287839"/>
                  </a:lnTo>
                  <a:lnTo>
                    <a:pt x="95139" y="323137"/>
                  </a:lnTo>
                  <a:cubicBezTo>
                    <a:pt x="81482" y="336784"/>
                    <a:pt x="77440" y="357131"/>
                    <a:pt x="84826" y="374969"/>
                  </a:cubicBezTo>
                  <a:cubicBezTo>
                    <a:pt x="92213" y="392808"/>
                    <a:pt x="109470" y="404340"/>
                    <a:pt x="128773" y="404340"/>
                  </a:cubicBezTo>
                  <a:lnTo>
                    <a:pt x="463801" y="404340"/>
                  </a:lnTo>
                  <a:cubicBezTo>
                    <a:pt x="470369" y="404340"/>
                    <a:pt x="475694" y="399015"/>
                    <a:pt x="475694" y="392447"/>
                  </a:cubicBezTo>
                  <a:lnTo>
                    <a:pt x="475694" y="368663"/>
                  </a:lnTo>
                  <a:cubicBezTo>
                    <a:pt x="475694" y="362094"/>
                    <a:pt x="470369" y="356770"/>
                    <a:pt x="463801" y="356770"/>
                  </a:cubicBezTo>
                  <a:lnTo>
                    <a:pt x="128773" y="356770"/>
                  </a:lnTo>
                  <a:lnTo>
                    <a:pt x="176341" y="309201"/>
                  </a:lnTo>
                  <a:lnTo>
                    <a:pt x="393585" y="309201"/>
                  </a:lnTo>
                  <a:cubicBezTo>
                    <a:pt x="411934" y="309201"/>
                    <a:pt x="428843" y="298481"/>
                    <a:pt x="436624" y="281886"/>
                  </a:cubicBezTo>
                  <a:lnTo>
                    <a:pt x="519638" y="105533"/>
                  </a:lnTo>
                  <a:cubicBezTo>
                    <a:pt x="522007" y="100458"/>
                    <a:pt x="523261" y="94826"/>
                    <a:pt x="523261" y="89239"/>
                  </a:cubicBezTo>
                  <a:lnTo>
                    <a:pt x="523261" y="85871"/>
                  </a:lnTo>
                  <a:cubicBezTo>
                    <a:pt x="523262" y="64747"/>
                    <a:pt x="506074" y="47570"/>
                    <a:pt x="484961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325">
              <a:extLst>
                <a:ext uri="{FF2B5EF4-FFF2-40B4-BE49-F238E27FC236}">
                  <a16:creationId xmlns:a16="http://schemas.microsoft.com/office/drawing/2014/main" id="{C2427F15-44F0-1F4B-B98E-98F77F327CE9}"/>
                </a:ext>
              </a:extLst>
            </p:cNvPr>
            <p:cNvSpPr/>
            <p:nvPr/>
          </p:nvSpPr>
          <p:spPr>
            <a:xfrm>
              <a:off x="15425387" y="4807492"/>
              <a:ext cx="163281" cy="163281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5" name="Forma libre 326">
              <a:extLst>
                <a:ext uri="{FF2B5EF4-FFF2-40B4-BE49-F238E27FC236}">
                  <a16:creationId xmlns:a16="http://schemas.microsoft.com/office/drawing/2014/main" id="{A2CD1C43-8854-CA4E-8BFC-D13280FE8B92}"/>
                </a:ext>
              </a:extLst>
            </p:cNvPr>
            <p:cNvSpPr/>
            <p:nvPr/>
          </p:nvSpPr>
          <p:spPr>
            <a:xfrm>
              <a:off x="15915227" y="4807492"/>
              <a:ext cx="163281" cy="163281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6" name="Forma libre 327">
              <a:extLst>
                <a:ext uri="{FF2B5EF4-FFF2-40B4-BE49-F238E27FC236}">
                  <a16:creationId xmlns:a16="http://schemas.microsoft.com/office/drawing/2014/main" id="{98C0ACFF-E683-5F42-A659-7C7A498A4853}"/>
                </a:ext>
              </a:extLst>
            </p:cNvPr>
            <p:cNvSpPr/>
            <p:nvPr/>
          </p:nvSpPr>
          <p:spPr>
            <a:xfrm>
              <a:off x="15670310" y="4072733"/>
              <a:ext cx="204098" cy="204098"/>
            </a:xfrm>
            <a:custGeom>
              <a:avLst/>
              <a:gdLst>
                <a:gd name="connsiteX0" fmla="*/ 118922 w 118922"/>
                <a:gd name="connsiteY0" fmla="*/ 59461 h 118922"/>
                <a:gd name="connsiteX1" fmla="*/ 59461 w 118922"/>
                <a:gd name="connsiteY1" fmla="*/ 118922 h 118922"/>
                <a:gd name="connsiteX2" fmla="*/ 0 w 118922"/>
                <a:gd name="connsiteY2" fmla="*/ 59461 h 118922"/>
                <a:gd name="connsiteX3" fmla="*/ 59461 w 118922"/>
                <a:gd name="connsiteY3" fmla="*/ 0 h 118922"/>
                <a:gd name="connsiteX4" fmla="*/ 118922 w 118922"/>
                <a:gd name="connsiteY4" fmla="*/ 59461 h 11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22" h="118922">
                  <a:moveTo>
                    <a:pt x="118922" y="59461"/>
                  </a:moveTo>
                  <a:cubicBezTo>
                    <a:pt x="118922" y="92301"/>
                    <a:pt x="92301" y="118922"/>
                    <a:pt x="59461" y="118922"/>
                  </a:cubicBezTo>
                  <a:cubicBezTo>
                    <a:pt x="26622" y="118922"/>
                    <a:pt x="0" y="92301"/>
                    <a:pt x="0" y="59461"/>
                  </a:cubicBezTo>
                  <a:cubicBezTo>
                    <a:pt x="0" y="26622"/>
                    <a:pt x="26622" y="0"/>
                    <a:pt x="59461" y="0"/>
                  </a:cubicBezTo>
                  <a:cubicBezTo>
                    <a:pt x="92301" y="0"/>
                    <a:pt x="118922" y="26622"/>
                    <a:pt x="118922" y="5946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77" name="Forma libre 369">
            <a:extLst>
              <a:ext uri="{FF2B5EF4-FFF2-40B4-BE49-F238E27FC236}">
                <a16:creationId xmlns:a16="http://schemas.microsoft.com/office/drawing/2014/main" id="{7F5D1564-6385-F341-A977-2C4E53E6D8F8}"/>
              </a:ext>
            </a:extLst>
          </p:cNvPr>
          <p:cNvSpPr/>
          <p:nvPr/>
        </p:nvSpPr>
        <p:spPr>
          <a:xfrm>
            <a:off x="10625882" y="8035965"/>
            <a:ext cx="631302" cy="946954"/>
          </a:xfrm>
          <a:custGeom>
            <a:avLst/>
            <a:gdLst>
              <a:gd name="connsiteX0" fmla="*/ 219024 w 436983"/>
              <a:gd name="connsiteY0" fmla="*/ 958 h 655474"/>
              <a:gd name="connsiteX1" fmla="*/ 958 w 436983"/>
              <a:gd name="connsiteY1" fmla="*/ 219024 h 655474"/>
              <a:gd name="connsiteX2" fmla="*/ 62489 w 436983"/>
              <a:gd name="connsiteY2" fmla="*/ 377224 h 655474"/>
              <a:gd name="connsiteX3" fmla="*/ 82733 w 436983"/>
              <a:gd name="connsiteY3" fmla="*/ 409833 h 655474"/>
              <a:gd name="connsiteX4" fmla="*/ 82733 w 436983"/>
              <a:gd name="connsiteY4" fmla="*/ 437091 h 655474"/>
              <a:gd name="connsiteX5" fmla="*/ 109991 w 436983"/>
              <a:gd name="connsiteY5" fmla="*/ 484025 h 655474"/>
              <a:gd name="connsiteX6" fmla="*/ 109991 w 436983"/>
              <a:gd name="connsiteY6" fmla="*/ 570080 h 655474"/>
              <a:gd name="connsiteX7" fmla="*/ 125962 w 436983"/>
              <a:gd name="connsiteY7" fmla="*/ 608626 h 655474"/>
              <a:gd name="connsiteX8" fmla="*/ 141225 w 436983"/>
              <a:gd name="connsiteY8" fmla="*/ 623888 h 655474"/>
              <a:gd name="connsiteX9" fmla="*/ 141258 w 436983"/>
              <a:gd name="connsiteY9" fmla="*/ 623921 h 655474"/>
              <a:gd name="connsiteX10" fmla="*/ 152528 w 436983"/>
              <a:gd name="connsiteY10" fmla="*/ 635191 h 655474"/>
              <a:gd name="connsiteX11" fmla="*/ 200723 w 436983"/>
              <a:gd name="connsiteY11" fmla="*/ 655155 h 655474"/>
              <a:gd name="connsiteX12" fmla="*/ 237325 w 436983"/>
              <a:gd name="connsiteY12" fmla="*/ 655155 h 655474"/>
              <a:gd name="connsiteX13" fmla="*/ 285520 w 436983"/>
              <a:gd name="connsiteY13" fmla="*/ 635191 h 655474"/>
              <a:gd name="connsiteX14" fmla="*/ 296790 w 436983"/>
              <a:gd name="connsiteY14" fmla="*/ 623921 h 655474"/>
              <a:gd name="connsiteX15" fmla="*/ 296823 w 436983"/>
              <a:gd name="connsiteY15" fmla="*/ 623888 h 655474"/>
              <a:gd name="connsiteX16" fmla="*/ 312085 w 436983"/>
              <a:gd name="connsiteY16" fmla="*/ 608626 h 655474"/>
              <a:gd name="connsiteX17" fmla="*/ 328057 w 436983"/>
              <a:gd name="connsiteY17" fmla="*/ 570080 h 655474"/>
              <a:gd name="connsiteX18" fmla="*/ 328057 w 436983"/>
              <a:gd name="connsiteY18" fmla="*/ 484025 h 655474"/>
              <a:gd name="connsiteX19" fmla="*/ 355315 w 436983"/>
              <a:gd name="connsiteY19" fmla="*/ 437091 h 655474"/>
              <a:gd name="connsiteX20" fmla="*/ 355315 w 436983"/>
              <a:gd name="connsiteY20" fmla="*/ 409831 h 655474"/>
              <a:gd name="connsiteX21" fmla="*/ 375559 w 436983"/>
              <a:gd name="connsiteY21" fmla="*/ 377223 h 655474"/>
              <a:gd name="connsiteX22" fmla="*/ 437089 w 436983"/>
              <a:gd name="connsiteY22" fmla="*/ 219023 h 655474"/>
              <a:gd name="connsiteX23" fmla="*/ 219024 w 436983"/>
              <a:gd name="connsiteY23" fmla="*/ 958 h 655474"/>
              <a:gd name="connsiteX24" fmla="*/ 219024 w 436983"/>
              <a:gd name="connsiteY24" fmla="*/ 246282 h 655474"/>
              <a:gd name="connsiteX25" fmla="*/ 178137 w 436983"/>
              <a:gd name="connsiteY25" fmla="*/ 205395 h 655474"/>
              <a:gd name="connsiteX26" fmla="*/ 205395 w 436983"/>
              <a:gd name="connsiteY26" fmla="*/ 167018 h 655474"/>
              <a:gd name="connsiteX27" fmla="*/ 205395 w 436983"/>
              <a:gd name="connsiteY27" fmla="*/ 164508 h 655474"/>
              <a:gd name="connsiteX28" fmla="*/ 219024 w 436983"/>
              <a:gd name="connsiteY28" fmla="*/ 150878 h 655474"/>
              <a:gd name="connsiteX29" fmla="*/ 232654 w 436983"/>
              <a:gd name="connsiteY29" fmla="*/ 164508 h 655474"/>
              <a:gd name="connsiteX30" fmla="*/ 246283 w 436983"/>
              <a:gd name="connsiteY30" fmla="*/ 164508 h 655474"/>
              <a:gd name="connsiteX31" fmla="*/ 259913 w 436983"/>
              <a:gd name="connsiteY31" fmla="*/ 178137 h 655474"/>
              <a:gd name="connsiteX32" fmla="*/ 246283 w 436983"/>
              <a:gd name="connsiteY32" fmla="*/ 191767 h 655474"/>
              <a:gd name="connsiteX33" fmla="*/ 219024 w 436983"/>
              <a:gd name="connsiteY33" fmla="*/ 191767 h 655474"/>
              <a:gd name="connsiteX34" fmla="*/ 205395 w 436983"/>
              <a:gd name="connsiteY34" fmla="*/ 205396 h 655474"/>
              <a:gd name="connsiteX35" fmla="*/ 219024 w 436983"/>
              <a:gd name="connsiteY35" fmla="*/ 219026 h 655474"/>
              <a:gd name="connsiteX36" fmla="*/ 259912 w 436983"/>
              <a:gd name="connsiteY36" fmla="*/ 259913 h 655474"/>
              <a:gd name="connsiteX37" fmla="*/ 232654 w 436983"/>
              <a:gd name="connsiteY37" fmla="*/ 298290 h 655474"/>
              <a:gd name="connsiteX38" fmla="*/ 232654 w 436983"/>
              <a:gd name="connsiteY38" fmla="*/ 300800 h 655474"/>
              <a:gd name="connsiteX39" fmla="*/ 219024 w 436983"/>
              <a:gd name="connsiteY39" fmla="*/ 314430 h 655474"/>
              <a:gd name="connsiteX40" fmla="*/ 205395 w 436983"/>
              <a:gd name="connsiteY40" fmla="*/ 300800 h 655474"/>
              <a:gd name="connsiteX41" fmla="*/ 191765 w 436983"/>
              <a:gd name="connsiteY41" fmla="*/ 300800 h 655474"/>
              <a:gd name="connsiteX42" fmla="*/ 178136 w 436983"/>
              <a:gd name="connsiteY42" fmla="*/ 287171 h 655474"/>
              <a:gd name="connsiteX43" fmla="*/ 191765 w 436983"/>
              <a:gd name="connsiteY43" fmla="*/ 273541 h 655474"/>
              <a:gd name="connsiteX44" fmla="*/ 219024 w 436983"/>
              <a:gd name="connsiteY44" fmla="*/ 273541 h 655474"/>
              <a:gd name="connsiteX45" fmla="*/ 232654 w 436983"/>
              <a:gd name="connsiteY45" fmla="*/ 259912 h 655474"/>
              <a:gd name="connsiteX46" fmla="*/ 219024 w 436983"/>
              <a:gd name="connsiteY46" fmla="*/ 246282 h 655474"/>
              <a:gd name="connsiteX47" fmla="*/ 292813 w 436983"/>
              <a:gd name="connsiteY47" fmla="*/ 589352 h 655474"/>
              <a:gd name="connsiteX48" fmla="*/ 281527 w 436983"/>
              <a:gd name="connsiteY48" fmla="*/ 600638 h 655474"/>
              <a:gd name="connsiteX49" fmla="*/ 156523 w 436983"/>
              <a:gd name="connsiteY49" fmla="*/ 600638 h 655474"/>
              <a:gd name="connsiteX50" fmla="*/ 145237 w 436983"/>
              <a:gd name="connsiteY50" fmla="*/ 589352 h 655474"/>
              <a:gd name="connsiteX51" fmla="*/ 137913 w 436983"/>
              <a:gd name="connsiteY51" fmla="*/ 573381 h 655474"/>
              <a:gd name="connsiteX52" fmla="*/ 300138 w 436983"/>
              <a:gd name="connsiteY52" fmla="*/ 573381 h 655474"/>
              <a:gd name="connsiteX53" fmla="*/ 292813 w 436983"/>
              <a:gd name="connsiteY53" fmla="*/ 589352 h 655474"/>
              <a:gd name="connsiteX54" fmla="*/ 300799 w 436983"/>
              <a:gd name="connsiteY54" fmla="*/ 518864 h 655474"/>
              <a:gd name="connsiteX55" fmla="*/ 137250 w 436983"/>
              <a:gd name="connsiteY55" fmla="*/ 518864 h 655474"/>
              <a:gd name="connsiteX56" fmla="*/ 137250 w 436983"/>
              <a:gd name="connsiteY56" fmla="*/ 491606 h 655474"/>
              <a:gd name="connsiteX57" fmla="*/ 300799 w 436983"/>
              <a:gd name="connsiteY57" fmla="*/ 491606 h 655474"/>
              <a:gd name="connsiteX58" fmla="*/ 300799 w 436983"/>
              <a:gd name="connsiteY58" fmla="*/ 518864 h 65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36983" h="655474">
                <a:moveTo>
                  <a:pt x="219024" y="958"/>
                </a:moveTo>
                <a:cubicBezTo>
                  <a:pt x="98785" y="958"/>
                  <a:pt x="958" y="98785"/>
                  <a:pt x="958" y="219024"/>
                </a:cubicBezTo>
                <a:cubicBezTo>
                  <a:pt x="958" y="301118"/>
                  <a:pt x="37986" y="346917"/>
                  <a:pt x="62489" y="377224"/>
                </a:cubicBezTo>
                <a:cubicBezTo>
                  <a:pt x="73349" y="390653"/>
                  <a:pt x="82733" y="402260"/>
                  <a:pt x="82733" y="409833"/>
                </a:cubicBezTo>
                <a:lnTo>
                  <a:pt x="82733" y="437091"/>
                </a:lnTo>
                <a:cubicBezTo>
                  <a:pt x="82733" y="457183"/>
                  <a:pt x="93775" y="474570"/>
                  <a:pt x="109991" y="484025"/>
                </a:cubicBezTo>
                <a:lnTo>
                  <a:pt x="109991" y="570080"/>
                </a:lnTo>
                <a:cubicBezTo>
                  <a:pt x="109991" y="584428"/>
                  <a:pt x="115807" y="598483"/>
                  <a:pt x="125962" y="608626"/>
                </a:cubicBezTo>
                <a:lnTo>
                  <a:pt x="141225" y="623888"/>
                </a:lnTo>
                <a:lnTo>
                  <a:pt x="141258" y="623921"/>
                </a:lnTo>
                <a:lnTo>
                  <a:pt x="152528" y="635191"/>
                </a:lnTo>
                <a:cubicBezTo>
                  <a:pt x="165399" y="648061"/>
                  <a:pt x="182516" y="655155"/>
                  <a:pt x="200723" y="655155"/>
                </a:cubicBezTo>
                <a:lnTo>
                  <a:pt x="237325" y="655155"/>
                </a:lnTo>
                <a:cubicBezTo>
                  <a:pt x="255533" y="655155"/>
                  <a:pt x="272649" y="648061"/>
                  <a:pt x="285520" y="635191"/>
                </a:cubicBezTo>
                <a:lnTo>
                  <a:pt x="296790" y="623921"/>
                </a:lnTo>
                <a:lnTo>
                  <a:pt x="296823" y="623888"/>
                </a:lnTo>
                <a:lnTo>
                  <a:pt x="312085" y="608626"/>
                </a:lnTo>
                <a:cubicBezTo>
                  <a:pt x="322241" y="598483"/>
                  <a:pt x="328057" y="584428"/>
                  <a:pt x="328057" y="570080"/>
                </a:cubicBezTo>
                <a:lnTo>
                  <a:pt x="328057" y="484025"/>
                </a:lnTo>
                <a:cubicBezTo>
                  <a:pt x="344272" y="474570"/>
                  <a:pt x="355315" y="457183"/>
                  <a:pt x="355315" y="437091"/>
                </a:cubicBezTo>
                <a:lnTo>
                  <a:pt x="355315" y="409831"/>
                </a:lnTo>
                <a:cubicBezTo>
                  <a:pt x="355315" y="402258"/>
                  <a:pt x="364698" y="390653"/>
                  <a:pt x="375559" y="377223"/>
                </a:cubicBezTo>
                <a:cubicBezTo>
                  <a:pt x="400062" y="346916"/>
                  <a:pt x="437089" y="301117"/>
                  <a:pt x="437089" y="219023"/>
                </a:cubicBezTo>
                <a:cubicBezTo>
                  <a:pt x="437090" y="98785"/>
                  <a:pt x="339264" y="958"/>
                  <a:pt x="219024" y="958"/>
                </a:cubicBezTo>
                <a:close/>
                <a:moveTo>
                  <a:pt x="219024" y="246282"/>
                </a:moveTo>
                <a:cubicBezTo>
                  <a:pt x="196478" y="246282"/>
                  <a:pt x="178137" y="227942"/>
                  <a:pt x="178137" y="205395"/>
                </a:cubicBezTo>
                <a:cubicBezTo>
                  <a:pt x="178137" y="187650"/>
                  <a:pt x="189565" y="172663"/>
                  <a:pt x="205395" y="167018"/>
                </a:cubicBezTo>
                <a:lnTo>
                  <a:pt x="205395" y="164508"/>
                </a:lnTo>
                <a:cubicBezTo>
                  <a:pt x="205395" y="156974"/>
                  <a:pt x="211491" y="150878"/>
                  <a:pt x="219024" y="150878"/>
                </a:cubicBezTo>
                <a:cubicBezTo>
                  <a:pt x="226558" y="150878"/>
                  <a:pt x="232654" y="156974"/>
                  <a:pt x="232654" y="164508"/>
                </a:cubicBezTo>
                <a:lnTo>
                  <a:pt x="246283" y="164508"/>
                </a:lnTo>
                <a:cubicBezTo>
                  <a:pt x="253817" y="164508"/>
                  <a:pt x="259913" y="170604"/>
                  <a:pt x="259913" y="178137"/>
                </a:cubicBezTo>
                <a:cubicBezTo>
                  <a:pt x="259913" y="185671"/>
                  <a:pt x="253817" y="191767"/>
                  <a:pt x="246283" y="191767"/>
                </a:cubicBezTo>
                <a:lnTo>
                  <a:pt x="219024" y="191767"/>
                </a:lnTo>
                <a:cubicBezTo>
                  <a:pt x="211505" y="191767"/>
                  <a:pt x="205395" y="197875"/>
                  <a:pt x="205395" y="205396"/>
                </a:cubicBezTo>
                <a:cubicBezTo>
                  <a:pt x="205395" y="212917"/>
                  <a:pt x="211504" y="219026"/>
                  <a:pt x="219024" y="219026"/>
                </a:cubicBezTo>
                <a:cubicBezTo>
                  <a:pt x="241571" y="219026"/>
                  <a:pt x="259912" y="237366"/>
                  <a:pt x="259912" y="259913"/>
                </a:cubicBezTo>
                <a:cubicBezTo>
                  <a:pt x="259912" y="277658"/>
                  <a:pt x="248484" y="292645"/>
                  <a:pt x="232654" y="298290"/>
                </a:cubicBezTo>
                <a:lnTo>
                  <a:pt x="232654" y="300800"/>
                </a:lnTo>
                <a:cubicBezTo>
                  <a:pt x="232654" y="308334"/>
                  <a:pt x="226558" y="314430"/>
                  <a:pt x="219024" y="314430"/>
                </a:cubicBezTo>
                <a:cubicBezTo>
                  <a:pt x="211491" y="314430"/>
                  <a:pt x="205395" y="308334"/>
                  <a:pt x="205395" y="300800"/>
                </a:cubicBezTo>
                <a:lnTo>
                  <a:pt x="191765" y="300800"/>
                </a:lnTo>
                <a:cubicBezTo>
                  <a:pt x="184232" y="300800"/>
                  <a:pt x="178136" y="294704"/>
                  <a:pt x="178136" y="287171"/>
                </a:cubicBezTo>
                <a:cubicBezTo>
                  <a:pt x="178136" y="279637"/>
                  <a:pt x="184232" y="273541"/>
                  <a:pt x="191765" y="273541"/>
                </a:cubicBezTo>
                <a:lnTo>
                  <a:pt x="219024" y="273541"/>
                </a:lnTo>
                <a:cubicBezTo>
                  <a:pt x="226544" y="273541"/>
                  <a:pt x="232654" y="267432"/>
                  <a:pt x="232654" y="259912"/>
                </a:cubicBezTo>
                <a:cubicBezTo>
                  <a:pt x="232654" y="252391"/>
                  <a:pt x="226544" y="246282"/>
                  <a:pt x="219024" y="246282"/>
                </a:cubicBezTo>
                <a:close/>
                <a:moveTo>
                  <a:pt x="292813" y="589352"/>
                </a:moveTo>
                <a:lnTo>
                  <a:pt x="281527" y="600638"/>
                </a:lnTo>
                <a:lnTo>
                  <a:pt x="156523" y="600638"/>
                </a:lnTo>
                <a:lnTo>
                  <a:pt x="145237" y="589352"/>
                </a:lnTo>
                <a:cubicBezTo>
                  <a:pt x="140969" y="585085"/>
                  <a:pt x="138673" y="579341"/>
                  <a:pt x="137913" y="573381"/>
                </a:cubicBezTo>
                <a:lnTo>
                  <a:pt x="300138" y="573381"/>
                </a:lnTo>
                <a:cubicBezTo>
                  <a:pt x="299377" y="579341"/>
                  <a:pt x="297081" y="585085"/>
                  <a:pt x="292813" y="589352"/>
                </a:cubicBezTo>
                <a:close/>
                <a:moveTo>
                  <a:pt x="300799" y="518864"/>
                </a:moveTo>
                <a:lnTo>
                  <a:pt x="137250" y="518864"/>
                </a:lnTo>
                <a:lnTo>
                  <a:pt x="137250" y="491606"/>
                </a:lnTo>
                <a:lnTo>
                  <a:pt x="300799" y="491606"/>
                </a:lnTo>
                <a:lnTo>
                  <a:pt x="300799" y="518864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8" name="Parallelogram 77">
            <a:extLst>
              <a:ext uri="{FF2B5EF4-FFF2-40B4-BE49-F238E27FC236}">
                <a16:creationId xmlns:a16="http://schemas.microsoft.com/office/drawing/2014/main" id="{210AF99D-1B0B-D740-9DA3-AF83E782D371}"/>
              </a:ext>
            </a:extLst>
          </p:cNvPr>
          <p:cNvSpPr/>
          <p:nvPr/>
        </p:nvSpPr>
        <p:spPr>
          <a:xfrm>
            <a:off x="13266307" y="5106022"/>
            <a:ext cx="7637812" cy="1515276"/>
          </a:xfrm>
          <a:prstGeom prst="parallelogram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92455C4-DB88-C74F-A2F5-DCD07C752860}"/>
              </a:ext>
            </a:extLst>
          </p:cNvPr>
          <p:cNvSpPr/>
          <p:nvPr/>
        </p:nvSpPr>
        <p:spPr>
          <a:xfrm>
            <a:off x="12614436" y="4938636"/>
            <a:ext cx="1960143" cy="19601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114595E-E1C4-BF47-B4AE-155466F9C903}"/>
              </a:ext>
            </a:extLst>
          </p:cNvPr>
          <p:cNvSpPr/>
          <p:nvPr/>
        </p:nvSpPr>
        <p:spPr>
          <a:xfrm>
            <a:off x="15175747" y="5343094"/>
            <a:ext cx="2723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7E76F41-E4D5-FD42-8D15-E897E6123C18}"/>
              </a:ext>
            </a:extLst>
          </p:cNvPr>
          <p:cNvSpPr txBox="1"/>
          <p:nvPr/>
        </p:nvSpPr>
        <p:spPr>
          <a:xfrm>
            <a:off x="15137242" y="5799086"/>
            <a:ext cx="496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82" name="Parallelogram 81">
            <a:extLst>
              <a:ext uri="{FF2B5EF4-FFF2-40B4-BE49-F238E27FC236}">
                <a16:creationId xmlns:a16="http://schemas.microsoft.com/office/drawing/2014/main" id="{6D3ADF72-316C-C04B-BEDB-249BEDF695FC}"/>
              </a:ext>
            </a:extLst>
          </p:cNvPr>
          <p:cNvSpPr/>
          <p:nvPr/>
        </p:nvSpPr>
        <p:spPr>
          <a:xfrm>
            <a:off x="20770307" y="5106022"/>
            <a:ext cx="1727897" cy="1515276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C65C004D-23EF-FF4C-B879-2CB3D5C29B6C}"/>
              </a:ext>
            </a:extLst>
          </p:cNvPr>
          <p:cNvSpPr/>
          <p:nvPr/>
        </p:nvSpPr>
        <p:spPr>
          <a:xfrm flipH="1">
            <a:off x="21387386" y="5106022"/>
            <a:ext cx="1110818" cy="151527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5" name="CuadroTexto 350">
            <a:extLst>
              <a:ext uri="{FF2B5EF4-FFF2-40B4-BE49-F238E27FC236}">
                <a16:creationId xmlns:a16="http://schemas.microsoft.com/office/drawing/2014/main" id="{67BD9705-8EE0-4E48-ABCB-83D119F6ADE8}"/>
              </a:ext>
            </a:extLst>
          </p:cNvPr>
          <p:cNvSpPr txBox="1"/>
          <p:nvPr/>
        </p:nvSpPr>
        <p:spPr>
          <a:xfrm>
            <a:off x="13186652" y="5399971"/>
            <a:ext cx="7489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</a:t>
            </a:r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4E2CE198-B688-0240-8EFC-7E000497D796}"/>
              </a:ext>
            </a:extLst>
          </p:cNvPr>
          <p:cNvSpPr/>
          <p:nvPr/>
        </p:nvSpPr>
        <p:spPr>
          <a:xfrm>
            <a:off x="13266307" y="7786705"/>
            <a:ext cx="7637812" cy="1515276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B40A712-315D-7847-9268-3CB7ADB52696}"/>
              </a:ext>
            </a:extLst>
          </p:cNvPr>
          <p:cNvSpPr/>
          <p:nvPr/>
        </p:nvSpPr>
        <p:spPr>
          <a:xfrm>
            <a:off x="12614436" y="7619319"/>
            <a:ext cx="1960143" cy="1960143"/>
          </a:xfrm>
          <a:prstGeom prst="ellipse">
            <a:avLst/>
          </a:prstGeom>
          <a:solidFill>
            <a:schemeClr val="accent5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C9824B-524B-E340-9698-96E8C050F0AE}"/>
              </a:ext>
            </a:extLst>
          </p:cNvPr>
          <p:cNvSpPr/>
          <p:nvPr/>
        </p:nvSpPr>
        <p:spPr>
          <a:xfrm>
            <a:off x="15175747" y="8023777"/>
            <a:ext cx="275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Company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B9EDEE3-8A6C-BF41-B922-E8DC291CAAC1}"/>
              </a:ext>
            </a:extLst>
          </p:cNvPr>
          <p:cNvSpPr txBox="1"/>
          <p:nvPr/>
        </p:nvSpPr>
        <p:spPr>
          <a:xfrm>
            <a:off x="15137242" y="8479769"/>
            <a:ext cx="496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824A5358-DAFA-1740-A6D5-35254F128700}"/>
              </a:ext>
            </a:extLst>
          </p:cNvPr>
          <p:cNvSpPr/>
          <p:nvPr/>
        </p:nvSpPr>
        <p:spPr>
          <a:xfrm>
            <a:off x="20770307" y="7786705"/>
            <a:ext cx="1727897" cy="1515276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A0C49F46-19D4-784A-ACA0-809D83FC0605}"/>
              </a:ext>
            </a:extLst>
          </p:cNvPr>
          <p:cNvSpPr/>
          <p:nvPr/>
        </p:nvSpPr>
        <p:spPr>
          <a:xfrm flipH="1">
            <a:off x="21387386" y="7786705"/>
            <a:ext cx="1110818" cy="151527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2" name="CuadroTexto 350">
            <a:extLst>
              <a:ext uri="{FF2B5EF4-FFF2-40B4-BE49-F238E27FC236}">
                <a16:creationId xmlns:a16="http://schemas.microsoft.com/office/drawing/2014/main" id="{828E08C9-0F9D-F84A-83CF-F942272A7936}"/>
              </a:ext>
            </a:extLst>
          </p:cNvPr>
          <p:cNvSpPr txBox="1"/>
          <p:nvPr/>
        </p:nvSpPr>
        <p:spPr>
          <a:xfrm>
            <a:off x="13208954" y="8108786"/>
            <a:ext cx="7489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</a:t>
            </a:r>
          </a:p>
        </p:txBody>
      </p:sp>
      <p:sp>
        <p:nvSpPr>
          <p:cNvPr id="93" name="Parallelogram 92">
            <a:extLst>
              <a:ext uri="{FF2B5EF4-FFF2-40B4-BE49-F238E27FC236}">
                <a16:creationId xmlns:a16="http://schemas.microsoft.com/office/drawing/2014/main" id="{CC6B9B66-F3FE-1D45-89B8-D5EBBB706B3E}"/>
              </a:ext>
            </a:extLst>
          </p:cNvPr>
          <p:cNvSpPr/>
          <p:nvPr/>
        </p:nvSpPr>
        <p:spPr>
          <a:xfrm>
            <a:off x="13266307" y="10257885"/>
            <a:ext cx="7637812" cy="1515276"/>
          </a:xfrm>
          <a:prstGeom prst="parallelogram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4A2F17A-BD1B-CA4D-9A6F-AA44E2346B81}"/>
              </a:ext>
            </a:extLst>
          </p:cNvPr>
          <p:cNvSpPr/>
          <p:nvPr/>
        </p:nvSpPr>
        <p:spPr>
          <a:xfrm>
            <a:off x="12614436" y="10090499"/>
            <a:ext cx="1960143" cy="1960143"/>
          </a:xfrm>
          <a:prstGeom prst="ellipse">
            <a:avLst/>
          </a:prstGeom>
          <a:solidFill>
            <a:schemeClr val="accent6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C9E5F95-3E4A-1840-B527-9C19BEB612B4}"/>
              </a:ext>
            </a:extLst>
          </p:cNvPr>
          <p:cNvSpPr/>
          <p:nvPr/>
        </p:nvSpPr>
        <p:spPr>
          <a:xfrm>
            <a:off x="15175746" y="10494957"/>
            <a:ext cx="2755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Stores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10F9E6-4AD2-8F4A-AE08-5415F6257A0D}"/>
              </a:ext>
            </a:extLst>
          </p:cNvPr>
          <p:cNvSpPr txBox="1"/>
          <p:nvPr/>
        </p:nvSpPr>
        <p:spPr>
          <a:xfrm>
            <a:off x="15137242" y="10950949"/>
            <a:ext cx="496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DDDB041D-C9A8-9747-AD1A-088405033CFB}"/>
              </a:ext>
            </a:extLst>
          </p:cNvPr>
          <p:cNvSpPr/>
          <p:nvPr/>
        </p:nvSpPr>
        <p:spPr>
          <a:xfrm>
            <a:off x="20770307" y="10257885"/>
            <a:ext cx="1727897" cy="1515276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F1179ABF-8E50-A240-9322-3EB1EB5D1200}"/>
              </a:ext>
            </a:extLst>
          </p:cNvPr>
          <p:cNvSpPr/>
          <p:nvPr/>
        </p:nvSpPr>
        <p:spPr>
          <a:xfrm flipH="1">
            <a:off x="21387386" y="10257885"/>
            <a:ext cx="1110818" cy="151527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9" name="CuadroTexto 350">
            <a:extLst>
              <a:ext uri="{FF2B5EF4-FFF2-40B4-BE49-F238E27FC236}">
                <a16:creationId xmlns:a16="http://schemas.microsoft.com/office/drawing/2014/main" id="{2C046F33-A6D3-2143-8CD6-7A18B077AF65}"/>
              </a:ext>
            </a:extLst>
          </p:cNvPr>
          <p:cNvSpPr txBox="1"/>
          <p:nvPr/>
        </p:nvSpPr>
        <p:spPr>
          <a:xfrm>
            <a:off x="13205748" y="10596098"/>
            <a:ext cx="7553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6</a:t>
            </a:r>
          </a:p>
        </p:txBody>
      </p:sp>
      <p:sp>
        <p:nvSpPr>
          <p:cNvPr id="107" name="Gráfico 216">
            <a:extLst>
              <a:ext uri="{FF2B5EF4-FFF2-40B4-BE49-F238E27FC236}">
                <a16:creationId xmlns:a16="http://schemas.microsoft.com/office/drawing/2014/main" id="{A8B75BC8-1E6E-9045-86B9-44A8930A2DA1}"/>
              </a:ext>
            </a:extLst>
          </p:cNvPr>
          <p:cNvSpPr/>
          <p:nvPr/>
        </p:nvSpPr>
        <p:spPr>
          <a:xfrm>
            <a:off x="21374082" y="5528399"/>
            <a:ext cx="715126" cy="715126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285416 w 570831"/>
              <a:gd name="connsiteY5" fmla="*/ 83247 h 570831"/>
              <a:gd name="connsiteX6" fmla="*/ 422177 w 570831"/>
              <a:gd name="connsiteY6" fmla="*/ 220009 h 570831"/>
              <a:gd name="connsiteX7" fmla="*/ 285416 w 570831"/>
              <a:gd name="connsiteY7" fmla="*/ 356769 h 570831"/>
              <a:gd name="connsiteX8" fmla="*/ 148654 w 570831"/>
              <a:gd name="connsiteY8" fmla="*/ 220007 h 570831"/>
              <a:gd name="connsiteX9" fmla="*/ 285416 w 570831"/>
              <a:gd name="connsiteY9" fmla="*/ 83247 h 570831"/>
              <a:gd name="connsiteX10" fmla="*/ 285416 w 570831"/>
              <a:gd name="connsiteY10" fmla="*/ 523261 h 570831"/>
              <a:gd name="connsiteX11" fmla="*/ 95354 w 570831"/>
              <a:gd name="connsiteY11" fmla="*/ 427809 h 570831"/>
              <a:gd name="connsiteX12" fmla="*/ 285416 w 570831"/>
              <a:gd name="connsiteY12" fmla="*/ 380554 h 570831"/>
              <a:gd name="connsiteX13" fmla="*/ 475478 w 570831"/>
              <a:gd name="connsiteY13" fmla="*/ 427807 h 570831"/>
              <a:gd name="connsiteX14" fmla="*/ 285416 w 570831"/>
              <a:gd name="connsiteY14" fmla="*/ 523261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285416" y="83247"/>
                </a:moveTo>
                <a:cubicBezTo>
                  <a:pt x="360822" y="83247"/>
                  <a:pt x="422177" y="144601"/>
                  <a:pt x="422177" y="220009"/>
                </a:cubicBezTo>
                <a:cubicBezTo>
                  <a:pt x="422177" y="295416"/>
                  <a:pt x="360822" y="356769"/>
                  <a:pt x="285416" y="356769"/>
                </a:cubicBezTo>
                <a:cubicBezTo>
                  <a:pt x="210009" y="356769"/>
                  <a:pt x="148654" y="295415"/>
                  <a:pt x="148654" y="220007"/>
                </a:cubicBezTo>
                <a:cubicBezTo>
                  <a:pt x="148654" y="144600"/>
                  <a:pt x="210009" y="83247"/>
                  <a:pt x="285416" y="83247"/>
                </a:cubicBezTo>
                <a:close/>
                <a:moveTo>
                  <a:pt x="285416" y="523261"/>
                </a:moveTo>
                <a:cubicBezTo>
                  <a:pt x="207699" y="523261"/>
                  <a:pt x="138783" y="485628"/>
                  <a:pt x="95354" y="427809"/>
                </a:cubicBezTo>
                <a:cubicBezTo>
                  <a:pt x="142934" y="404915"/>
                  <a:pt x="210882" y="380554"/>
                  <a:pt x="285416" y="380554"/>
                </a:cubicBezTo>
                <a:cubicBezTo>
                  <a:pt x="359955" y="380554"/>
                  <a:pt x="427908" y="404919"/>
                  <a:pt x="475478" y="427807"/>
                </a:cubicBezTo>
                <a:cubicBezTo>
                  <a:pt x="432049" y="485627"/>
                  <a:pt x="363133" y="523261"/>
                  <a:pt x="285416" y="523261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08" name="Gráfico 243">
            <a:extLst>
              <a:ext uri="{FF2B5EF4-FFF2-40B4-BE49-F238E27FC236}">
                <a16:creationId xmlns:a16="http://schemas.microsoft.com/office/drawing/2014/main" id="{3A38E562-22D8-CF4D-A79D-CBB09A4982F3}"/>
              </a:ext>
            </a:extLst>
          </p:cNvPr>
          <p:cNvGrpSpPr/>
          <p:nvPr/>
        </p:nvGrpSpPr>
        <p:grpSpPr>
          <a:xfrm>
            <a:off x="21286468" y="8207299"/>
            <a:ext cx="944951" cy="708713"/>
            <a:chOff x="5171013" y="4356674"/>
            <a:chExt cx="570831" cy="428123"/>
          </a:xfrm>
          <a:solidFill>
            <a:schemeClr val="accent5"/>
          </a:solidFill>
        </p:grpSpPr>
        <p:sp>
          <p:nvSpPr>
            <p:cNvPr id="109" name="Forma libre 289">
              <a:extLst>
                <a:ext uri="{FF2B5EF4-FFF2-40B4-BE49-F238E27FC236}">
                  <a16:creationId xmlns:a16="http://schemas.microsoft.com/office/drawing/2014/main" id="{BA778A42-37FB-BF41-A396-B99BCD3EE700}"/>
                </a:ext>
              </a:extLst>
            </p:cNvPr>
            <p:cNvSpPr/>
            <p:nvPr/>
          </p:nvSpPr>
          <p:spPr>
            <a:xfrm>
              <a:off x="5171013" y="4356674"/>
              <a:ext cx="190277" cy="428123"/>
            </a:xfrm>
            <a:custGeom>
              <a:avLst/>
              <a:gdLst>
                <a:gd name="connsiteX0" fmla="*/ 142603 w 190277"/>
                <a:gd name="connsiteY0" fmla="*/ 10324 h 428123"/>
                <a:gd name="connsiteX1" fmla="*/ 130815 w 190277"/>
                <a:gd name="connsiteY1" fmla="*/ 0 h 428123"/>
                <a:gd name="connsiteX2" fmla="*/ 59461 w 190277"/>
                <a:gd name="connsiteY2" fmla="*/ 0 h 428123"/>
                <a:gd name="connsiteX3" fmla="*/ 47673 w 190277"/>
                <a:gd name="connsiteY3" fmla="*/ 10324 h 428123"/>
                <a:gd name="connsiteX4" fmla="*/ 6387 w 190277"/>
                <a:gd name="connsiteY4" fmla="*/ 319943 h 428123"/>
                <a:gd name="connsiteX5" fmla="*/ 0 w 190277"/>
                <a:gd name="connsiteY5" fmla="*/ 416231 h 428123"/>
                <a:gd name="connsiteX6" fmla="*/ 11893 w 190277"/>
                <a:gd name="connsiteY6" fmla="*/ 428123 h 428123"/>
                <a:gd name="connsiteX7" fmla="*/ 178385 w 190277"/>
                <a:gd name="connsiteY7" fmla="*/ 428123 h 428123"/>
                <a:gd name="connsiteX8" fmla="*/ 190277 w 190277"/>
                <a:gd name="connsiteY8" fmla="*/ 416231 h 428123"/>
                <a:gd name="connsiteX9" fmla="*/ 183890 w 190277"/>
                <a:gd name="connsiteY9" fmla="*/ 319942 h 428123"/>
                <a:gd name="connsiteX10" fmla="*/ 142603 w 190277"/>
                <a:gd name="connsiteY10" fmla="*/ 10324 h 42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277" h="428123">
                  <a:moveTo>
                    <a:pt x="142603" y="10324"/>
                  </a:moveTo>
                  <a:cubicBezTo>
                    <a:pt x="141814" y="4413"/>
                    <a:pt x="136773" y="0"/>
                    <a:pt x="130815" y="0"/>
                  </a:cubicBezTo>
                  <a:lnTo>
                    <a:pt x="59461" y="0"/>
                  </a:lnTo>
                  <a:cubicBezTo>
                    <a:pt x="53503" y="0"/>
                    <a:pt x="48463" y="4413"/>
                    <a:pt x="47673" y="10324"/>
                  </a:cubicBezTo>
                  <a:lnTo>
                    <a:pt x="6387" y="319943"/>
                  </a:lnTo>
                  <a:cubicBezTo>
                    <a:pt x="2148" y="351776"/>
                    <a:pt x="0" y="384166"/>
                    <a:pt x="0" y="416231"/>
                  </a:cubicBezTo>
                  <a:cubicBezTo>
                    <a:pt x="0" y="422804"/>
                    <a:pt x="5319" y="428123"/>
                    <a:pt x="11893" y="428123"/>
                  </a:cubicBezTo>
                  <a:lnTo>
                    <a:pt x="178385" y="428123"/>
                  </a:lnTo>
                  <a:cubicBezTo>
                    <a:pt x="184958" y="428123"/>
                    <a:pt x="190277" y="422804"/>
                    <a:pt x="190277" y="416231"/>
                  </a:cubicBezTo>
                  <a:cubicBezTo>
                    <a:pt x="190277" y="384166"/>
                    <a:pt x="188129" y="351775"/>
                    <a:pt x="183890" y="319942"/>
                  </a:cubicBezTo>
                  <a:lnTo>
                    <a:pt x="142603" y="10324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0" name="Forma libre 290">
              <a:extLst>
                <a:ext uri="{FF2B5EF4-FFF2-40B4-BE49-F238E27FC236}">
                  <a16:creationId xmlns:a16="http://schemas.microsoft.com/office/drawing/2014/main" id="{CFDF1975-891E-1742-87CC-5F152B44810C}"/>
                </a:ext>
              </a:extLst>
            </p:cNvPr>
            <p:cNvSpPr/>
            <p:nvPr/>
          </p:nvSpPr>
          <p:spPr>
            <a:xfrm>
              <a:off x="5361683" y="4499374"/>
              <a:ext cx="380160" cy="285422"/>
            </a:xfrm>
            <a:custGeom>
              <a:avLst/>
              <a:gdLst>
                <a:gd name="connsiteX0" fmla="*/ 374517 w 380160"/>
                <a:gd name="connsiteY0" fmla="*/ 1785 h 285422"/>
                <a:gd name="connsiteX1" fmla="*/ 362950 w 380160"/>
                <a:gd name="connsiteY1" fmla="*/ 1262 h 285422"/>
                <a:gd name="connsiteX2" fmla="*/ 237453 w 380160"/>
                <a:gd name="connsiteY2" fmla="*/ 64010 h 285422"/>
                <a:gd name="connsiteX3" fmla="*/ 237453 w 380160"/>
                <a:gd name="connsiteY3" fmla="*/ 11899 h 285422"/>
                <a:gd name="connsiteX4" fmla="*/ 231808 w 380160"/>
                <a:gd name="connsiteY4" fmla="*/ 1784 h 285422"/>
                <a:gd name="connsiteX5" fmla="*/ 220241 w 380160"/>
                <a:gd name="connsiteY5" fmla="*/ 1261 h 285422"/>
                <a:gd name="connsiteX6" fmla="*/ 94745 w 380160"/>
                <a:gd name="connsiteY6" fmla="*/ 64010 h 285422"/>
                <a:gd name="connsiteX7" fmla="*/ 94745 w 380160"/>
                <a:gd name="connsiteY7" fmla="*/ 11899 h 285422"/>
                <a:gd name="connsiteX8" fmla="*/ 89100 w 380160"/>
                <a:gd name="connsiteY8" fmla="*/ 1784 h 285422"/>
                <a:gd name="connsiteX9" fmla="*/ 77533 w 380160"/>
                <a:gd name="connsiteY9" fmla="*/ 1261 h 285422"/>
                <a:gd name="connsiteX10" fmla="*/ 6574 w 380160"/>
                <a:gd name="connsiteY10" fmla="*/ 36740 h 285422"/>
                <a:gd name="connsiteX11" fmla="*/ 105 w 380160"/>
                <a:gd name="connsiteY11" fmla="*/ 48946 h 285422"/>
                <a:gd name="connsiteX12" fmla="*/ 8060 w 380160"/>
                <a:gd name="connsiteY12" fmla="*/ 108605 h 285422"/>
                <a:gd name="connsiteX13" fmla="*/ 19848 w 380160"/>
                <a:gd name="connsiteY13" fmla="*/ 118929 h 285422"/>
                <a:gd name="connsiteX14" fmla="*/ 47174 w 380160"/>
                <a:gd name="connsiteY14" fmla="*/ 118929 h 285422"/>
                <a:gd name="connsiteX15" fmla="*/ 47174 w 380160"/>
                <a:gd name="connsiteY15" fmla="*/ 190283 h 285422"/>
                <a:gd name="connsiteX16" fmla="*/ 31531 w 380160"/>
                <a:gd name="connsiteY16" fmla="*/ 190283 h 285422"/>
                <a:gd name="connsiteX17" fmla="*/ 22740 w 380160"/>
                <a:gd name="connsiteY17" fmla="*/ 194174 h 285422"/>
                <a:gd name="connsiteX18" fmla="*/ 19685 w 380160"/>
                <a:gd name="connsiteY18" fmla="*/ 203290 h 285422"/>
                <a:gd name="connsiteX19" fmla="*/ 23390 w 380160"/>
                <a:gd name="connsiteY19" fmla="*/ 273529 h 285422"/>
                <a:gd name="connsiteX20" fmla="*/ 35283 w 380160"/>
                <a:gd name="connsiteY20" fmla="*/ 285422 h 285422"/>
                <a:gd name="connsiteX21" fmla="*/ 368268 w 380160"/>
                <a:gd name="connsiteY21" fmla="*/ 285422 h 285422"/>
                <a:gd name="connsiteX22" fmla="*/ 380161 w 380160"/>
                <a:gd name="connsiteY22" fmla="*/ 273529 h 285422"/>
                <a:gd name="connsiteX23" fmla="*/ 380161 w 380160"/>
                <a:gd name="connsiteY23" fmla="*/ 11900 h 285422"/>
                <a:gd name="connsiteX24" fmla="*/ 374517 w 380160"/>
                <a:gd name="connsiteY24" fmla="*/ 1785 h 285422"/>
                <a:gd name="connsiteX25" fmla="*/ 189883 w 380160"/>
                <a:gd name="connsiteY25" fmla="*/ 178392 h 285422"/>
                <a:gd name="connsiteX26" fmla="*/ 177991 w 380160"/>
                <a:gd name="connsiteY26" fmla="*/ 190285 h 285422"/>
                <a:gd name="connsiteX27" fmla="*/ 106637 w 380160"/>
                <a:gd name="connsiteY27" fmla="*/ 190285 h 285422"/>
                <a:gd name="connsiteX28" fmla="*/ 94744 w 380160"/>
                <a:gd name="connsiteY28" fmla="*/ 178392 h 285422"/>
                <a:gd name="connsiteX29" fmla="*/ 94744 w 380160"/>
                <a:gd name="connsiteY29" fmla="*/ 130823 h 285422"/>
                <a:gd name="connsiteX30" fmla="*/ 106637 w 380160"/>
                <a:gd name="connsiteY30" fmla="*/ 118930 h 285422"/>
                <a:gd name="connsiteX31" fmla="*/ 177991 w 380160"/>
                <a:gd name="connsiteY31" fmla="*/ 118930 h 285422"/>
                <a:gd name="connsiteX32" fmla="*/ 189883 w 380160"/>
                <a:gd name="connsiteY32" fmla="*/ 130823 h 285422"/>
                <a:gd name="connsiteX33" fmla="*/ 189883 w 380160"/>
                <a:gd name="connsiteY33" fmla="*/ 178392 h 285422"/>
                <a:gd name="connsiteX34" fmla="*/ 332591 w 380160"/>
                <a:gd name="connsiteY34" fmla="*/ 178392 h 285422"/>
                <a:gd name="connsiteX35" fmla="*/ 320698 w 380160"/>
                <a:gd name="connsiteY35" fmla="*/ 190285 h 285422"/>
                <a:gd name="connsiteX36" fmla="*/ 249344 w 380160"/>
                <a:gd name="connsiteY36" fmla="*/ 190285 h 285422"/>
                <a:gd name="connsiteX37" fmla="*/ 237452 w 380160"/>
                <a:gd name="connsiteY37" fmla="*/ 178392 h 285422"/>
                <a:gd name="connsiteX38" fmla="*/ 237452 w 380160"/>
                <a:gd name="connsiteY38" fmla="*/ 130823 h 285422"/>
                <a:gd name="connsiteX39" fmla="*/ 249344 w 380160"/>
                <a:gd name="connsiteY39" fmla="*/ 118930 h 285422"/>
                <a:gd name="connsiteX40" fmla="*/ 320698 w 380160"/>
                <a:gd name="connsiteY40" fmla="*/ 118930 h 285422"/>
                <a:gd name="connsiteX41" fmla="*/ 332591 w 380160"/>
                <a:gd name="connsiteY41" fmla="*/ 130823 h 285422"/>
                <a:gd name="connsiteX42" fmla="*/ 332591 w 380160"/>
                <a:gd name="connsiteY42" fmla="*/ 178392 h 2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80160" h="285422">
                  <a:moveTo>
                    <a:pt x="374517" y="1785"/>
                  </a:moveTo>
                  <a:cubicBezTo>
                    <a:pt x="371022" y="-410"/>
                    <a:pt x="366642" y="-573"/>
                    <a:pt x="362950" y="1262"/>
                  </a:cubicBezTo>
                  <a:lnTo>
                    <a:pt x="237453" y="64010"/>
                  </a:lnTo>
                  <a:lnTo>
                    <a:pt x="237453" y="11899"/>
                  </a:lnTo>
                  <a:cubicBezTo>
                    <a:pt x="237453" y="7776"/>
                    <a:pt x="235316" y="3956"/>
                    <a:pt x="231808" y="1784"/>
                  </a:cubicBezTo>
                  <a:cubicBezTo>
                    <a:pt x="228301" y="-411"/>
                    <a:pt x="223911" y="-574"/>
                    <a:pt x="220241" y="1261"/>
                  </a:cubicBezTo>
                  <a:lnTo>
                    <a:pt x="94745" y="64010"/>
                  </a:lnTo>
                  <a:lnTo>
                    <a:pt x="94745" y="11899"/>
                  </a:lnTo>
                  <a:cubicBezTo>
                    <a:pt x="94745" y="7776"/>
                    <a:pt x="92608" y="3956"/>
                    <a:pt x="89100" y="1784"/>
                  </a:cubicBezTo>
                  <a:cubicBezTo>
                    <a:pt x="85593" y="-411"/>
                    <a:pt x="81204" y="-574"/>
                    <a:pt x="77533" y="1261"/>
                  </a:cubicBezTo>
                  <a:lnTo>
                    <a:pt x="6574" y="36740"/>
                  </a:lnTo>
                  <a:cubicBezTo>
                    <a:pt x="2033" y="39017"/>
                    <a:pt x="-568" y="43918"/>
                    <a:pt x="105" y="48946"/>
                  </a:cubicBezTo>
                  <a:lnTo>
                    <a:pt x="8060" y="108605"/>
                  </a:lnTo>
                  <a:cubicBezTo>
                    <a:pt x="8850" y="114516"/>
                    <a:pt x="13890" y="118929"/>
                    <a:pt x="19848" y="118929"/>
                  </a:cubicBezTo>
                  <a:lnTo>
                    <a:pt x="47174" y="118929"/>
                  </a:lnTo>
                  <a:lnTo>
                    <a:pt x="47174" y="190283"/>
                  </a:lnTo>
                  <a:lnTo>
                    <a:pt x="31531" y="190283"/>
                  </a:lnTo>
                  <a:cubicBezTo>
                    <a:pt x="28186" y="190283"/>
                    <a:pt x="24992" y="191688"/>
                    <a:pt x="22740" y="194174"/>
                  </a:cubicBezTo>
                  <a:cubicBezTo>
                    <a:pt x="20487" y="196648"/>
                    <a:pt x="19384" y="199958"/>
                    <a:pt x="19685" y="203290"/>
                  </a:cubicBezTo>
                  <a:cubicBezTo>
                    <a:pt x="22217" y="230176"/>
                    <a:pt x="23390" y="252497"/>
                    <a:pt x="23390" y="273529"/>
                  </a:cubicBezTo>
                  <a:cubicBezTo>
                    <a:pt x="23390" y="280103"/>
                    <a:pt x="28709" y="285422"/>
                    <a:pt x="35283" y="285422"/>
                  </a:cubicBezTo>
                  <a:lnTo>
                    <a:pt x="368268" y="285422"/>
                  </a:lnTo>
                  <a:cubicBezTo>
                    <a:pt x="374841" y="285422"/>
                    <a:pt x="380161" y="280103"/>
                    <a:pt x="380161" y="273529"/>
                  </a:cubicBezTo>
                  <a:lnTo>
                    <a:pt x="380161" y="11900"/>
                  </a:lnTo>
                  <a:cubicBezTo>
                    <a:pt x="380161" y="7778"/>
                    <a:pt x="378023" y="3957"/>
                    <a:pt x="374517" y="1785"/>
                  </a:cubicBezTo>
                  <a:close/>
                  <a:moveTo>
                    <a:pt x="189883" y="178392"/>
                  </a:moveTo>
                  <a:cubicBezTo>
                    <a:pt x="189883" y="184966"/>
                    <a:pt x="184564" y="190285"/>
                    <a:pt x="177991" y="190285"/>
                  </a:cubicBezTo>
                  <a:lnTo>
                    <a:pt x="106637" y="190285"/>
                  </a:lnTo>
                  <a:cubicBezTo>
                    <a:pt x="100063" y="190285"/>
                    <a:pt x="94744" y="184966"/>
                    <a:pt x="94744" y="178392"/>
                  </a:cubicBezTo>
                  <a:lnTo>
                    <a:pt x="94744" y="130823"/>
                  </a:lnTo>
                  <a:cubicBezTo>
                    <a:pt x="94744" y="124249"/>
                    <a:pt x="100063" y="118930"/>
                    <a:pt x="106637" y="118930"/>
                  </a:cubicBezTo>
                  <a:lnTo>
                    <a:pt x="177991" y="118930"/>
                  </a:lnTo>
                  <a:cubicBezTo>
                    <a:pt x="184564" y="118930"/>
                    <a:pt x="189883" y="124249"/>
                    <a:pt x="189883" y="130823"/>
                  </a:cubicBezTo>
                  <a:lnTo>
                    <a:pt x="189883" y="178392"/>
                  </a:lnTo>
                  <a:close/>
                  <a:moveTo>
                    <a:pt x="332591" y="178392"/>
                  </a:moveTo>
                  <a:cubicBezTo>
                    <a:pt x="332591" y="184966"/>
                    <a:pt x="327272" y="190285"/>
                    <a:pt x="320698" y="190285"/>
                  </a:cubicBezTo>
                  <a:lnTo>
                    <a:pt x="249344" y="190285"/>
                  </a:lnTo>
                  <a:cubicBezTo>
                    <a:pt x="242771" y="190285"/>
                    <a:pt x="237452" y="184966"/>
                    <a:pt x="237452" y="178392"/>
                  </a:cubicBezTo>
                  <a:lnTo>
                    <a:pt x="237452" y="130823"/>
                  </a:lnTo>
                  <a:cubicBezTo>
                    <a:pt x="237452" y="124249"/>
                    <a:pt x="242771" y="118930"/>
                    <a:pt x="249344" y="118930"/>
                  </a:cubicBezTo>
                  <a:lnTo>
                    <a:pt x="320698" y="118930"/>
                  </a:lnTo>
                  <a:cubicBezTo>
                    <a:pt x="327272" y="118930"/>
                    <a:pt x="332591" y="124249"/>
                    <a:pt x="332591" y="130823"/>
                  </a:cubicBezTo>
                  <a:lnTo>
                    <a:pt x="332591" y="178392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11" name="Gráfico 59">
            <a:extLst>
              <a:ext uri="{FF2B5EF4-FFF2-40B4-BE49-F238E27FC236}">
                <a16:creationId xmlns:a16="http://schemas.microsoft.com/office/drawing/2014/main" id="{93BB3583-2F3F-FB46-9CCE-48CEE306EC10}"/>
              </a:ext>
            </a:extLst>
          </p:cNvPr>
          <p:cNvSpPr/>
          <p:nvPr/>
        </p:nvSpPr>
        <p:spPr>
          <a:xfrm>
            <a:off x="21394650" y="10580364"/>
            <a:ext cx="761464" cy="870243"/>
          </a:xfrm>
          <a:custGeom>
            <a:avLst/>
            <a:gdLst>
              <a:gd name="connsiteX0" fmla="*/ 464008 w 499701"/>
              <a:gd name="connsiteY0" fmla="*/ 535395 h 571086"/>
              <a:gd name="connsiteX1" fmla="*/ 464008 w 499701"/>
              <a:gd name="connsiteY1" fmla="*/ 71385 h 571086"/>
              <a:gd name="connsiteX2" fmla="*/ 392622 w 499701"/>
              <a:gd name="connsiteY2" fmla="*/ 0 h 571086"/>
              <a:gd name="connsiteX3" fmla="*/ 107079 w 499701"/>
              <a:gd name="connsiteY3" fmla="*/ 0 h 571086"/>
              <a:gd name="connsiteX4" fmla="*/ 35693 w 499701"/>
              <a:gd name="connsiteY4" fmla="*/ 71385 h 571086"/>
              <a:gd name="connsiteX5" fmla="*/ 35693 w 499701"/>
              <a:gd name="connsiteY5" fmla="*/ 535394 h 571086"/>
              <a:gd name="connsiteX6" fmla="*/ 0 w 499701"/>
              <a:gd name="connsiteY6" fmla="*/ 535394 h 571086"/>
              <a:gd name="connsiteX7" fmla="*/ 0 w 499701"/>
              <a:gd name="connsiteY7" fmla="*/ 571087 h 571086"/>
              <a:gd name="connsiteX8" fmla="*/ 499702 w 499701"/>
              <a:gd name="connsiteY8" fmla="*/ 571087 h 571086"/>
              <a:gd name="connsiteX9" fmla="*/ 499702 w 499701"/>
              <a:gd name="connsiteY9" fmla="*/ 535394 h 571086"/>
              <a:gd name="connsiteX10" fmla="*/ 464008 w 499701"/>
              <a:gd name="connsiteY10" fmla="*/ 535394 h 571086"/>
              <a:gd name="connsiteX11" fmla="*/ 285543 w 499701"/>
              <a:gd name="connsiteY11" fmla="*/ 107079 h 571086"/>
              <a:gd name="connsiteX12" fmla="*/ 356928 w 499701"/>
              <a:gd name="connsiteY12" fmla="*/ 107079 h 571086"/>
              <a:gd name="connsiteX13" fmla="*/ 356928 w 499701"/>
              <a:gd name="connsiteY13" fmla="*/ 178464 h 571086"/>
              <a:gd name="connsiteX14" fmla="*/ 285543 w 499701"/>
              <a:gd name="connsiteY14" fmla="*/ 178464 h 571086"/>
              <a:gd name="connsiteX15" fmla="*/ 285543 w 499701"/>
              <a:gd name="connsiteY15" fmla="*/ 214157 h 571086"/>
              <a:gd name="connsiteX16" fmla="*/ 356928 w 499701"/>
              <a:gd name="connsiteY16" fmla="*/ 214157 h 571086"/>
              <a:gd name="connsiteX17" fmla="*/ 356928 w 499701"/>
              <a:gd name="connsiteY17" fmla="*/ 285543 h 571086"/>
              <a:gd name="connsiteX18" fmla="*/ 285543 w 499701"/>
              <a:gd name="connsiteY18" fmla="*/ 285543 h 571086"/>
              <a:gd name="connsiteX19" fmla="*/ 285543 w 499701"/>
              <a:gd name="connsiteY19" fmla="*/ 321236 h 571086"/>
              <a:gd name="connsiteX20" fmla="*/ 356928 w 499701"/>
              <a:gd name="connsiteY20" fmla="*/ 321236 h 571086"/>
              <a:gd name="connsiteX21" fmla="*/ 356928 w 499701"/>
              <a:gd name="connsiteY21" fmla="*/ 392622 h 571086"/>
              <a:gd name="connsiteX22" fmla="*/ 285543 w 499701"/>
              <a:gd name="connsiteY22" fmla="*/ 392622 h 571086"/>
              <a:gd name="connsiteX23" fmla="*/ 142772 w 499701"/>
              <a:gd name="connsiteY23" fmla="*/ 107079 h 571086"/>
              <a:gd name="connsiteX24" fmla="*/ 214157 w 499701"/>
              <a:gd name="connsiteY24" fmla="*/ 107079 h 571086"/>
              <a:gd name="connsiteX25" fmla="*/ 214157 w 499701"/>
              <a:gd name="connsiteY25" fmla="*/ 178464 h 571086"/>
              <a:gd name="connsiteX26" fmla="*/ 142772 w 499701"/>
              <a:gd name="connsiteY26" fmla="*/ 178464 h 571086"/>
              <a:gd name="connsiteX27" fmla="*/ 142772 w 499701"/>
              <a:gd name="connsiteY27" fmla="*/ 214157 h 571086"/>
              <a:gd name="connsiteX28" fmla="*/ 214157 w 499701"/>
              <a:gd name="connsiteY28" fmla="*/ 214157 h 571086"/>
              <a:gd name="connsiteX29" fmla="*/ 214157 w 499701"/>
              <a:gd name="connsiteY29" fmla="*/ 285543 h 571086"/>
              <a:gd name="connsiteX30" fmla="*/ 142772 w 499701"/>
              <a:gd name="connsiteY30" fmla="*/ 285543 h 571086"/>
              <a:gd name="connsiteX31" fmla="*/ 142772 w 499701"/>
              <a:gd name="connsiteY31" fmla="*/ 321236 h 571086"/>
              <a:gd name="connsiteX32" fmla="*/ 214157 w 499701"/>
              <a:gd name="connsiteY32" fmla="*/ 321236 h 571086"/>
              <a:gd name="connsiteX33" fmla="*/ 214157 w 499701"/>
              <a:gd name="connsiteY33" fmla="*/ 392622 h 571086"/>
              <a:gd name="connsiteX34" fmla="*/ 142772 w 499701"/>
              <a:gd name="connsiteY34" fmla="*/ 392622 h 571086"/>
              <a:gd name="connsiteX35" fmla="*/ 178464 w 499701"/>
              <a:gd name="connsiteY35" fmla="*/ 535395 h 571086"/>
              <a:gd name="connsiteX36" fmla="*/ 178464 w 499701"/>
              <a:gd name="connsiteY36" fmla="*/ 428316 h 571086"/>
              <a:gd name="connsiteX37" fmla="*/ 321236 w 499701"/>
              <a:gd name="connsiteY37" fmla="*/ 428316 h 571086"/>
              <a:gd name="connsiteX38" fmla="*/ 321236 w 499701"/>
              <a:gd name="connsiteY38" fmla="*/ 535395 h 57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99701" h="571086">
                <a:moveTo>
                  <a:pt x="464008" y="535395"/>
                </a:moveTo>
                <a:lnTo>
                  <a:pt x="464008" y="71385"/>
                </a:lnTo>
                <a:cubicBezTo>
                  <a:pt x="464008" y="32016"/>
                  <a:pt x="431993" y="0"/>
                  <a:pt x="392622" y="0"/>
                </a:cubicBezTo>
                <a:lnTo>
                  <a:pt x="107079" y="0"/>
                </a:lnTo>
                <a:cubicBezTo>
                  <a:pt x="67709" y="0"/>
                  <a:pt x="35693" y="32016"/>
                  <a:pt x="35693" y="71385"/>
                </a:cubicBezTo>
                <a:lnTo>
                  <a:pt x="35693" y="535394"/>
                </a:lnTo>
                <a:lnTo>
                  <a:pt x="0" y="535394"/>
                </a:lnTo>
                <a:lnTo>
                  <a:pt x="0" y="571087"/>
                </a:lnTo>
                <a:lnTo>
                  <a:pt x="499702" y="571087"/>
                </a:lnTo>
                <a:lnTo>
                  <a:pt x="499702" y="535394"/>
                </a:lnTo>
                <a:lnTo>
                  <a:pt x="464008" y="535394"/>
                </a:lnTo>
                <a:close/>
                <a:moveTo>
                  <a:pt x="285543" y="107079"/>
                </a:moveTo>
                <a:lnTo>
                  <a:pt x="356928" y="107079"/>
                </a:lnTo>
                <a:lnTo>
                  <a:pt x="356928" y="178464"/>
                </a:lnTo>
                <a:lnTo>
                  <a:pt x="285543" y="178464"/>
                </a:lnTo>
                <a:close/>
                <a:moveTo>
                  <a:pt x="285543" y="214157"/>
                </a:moveTo>
                <a:lnTo>
                  <a:pt x="356928" y="214157"/>
                </a:lnTo>
                <a:lnTo>
                  <a:pt x="356928" y="285543"/>
                </a:lnTo>
                <a:lnTo>
                  <a:pt x="285543" y="285543"/>
                </a:lnTo>
                <a:close/>
                <a:moveTo>
                  <a:pt x="285543" y="321236"/>
                </a:moveTo>
                <a:lnTo>
                  <a:pt x="356928" y="321236"/>
                </a:lnTo>
                <a:lnTo>
                  <a:pt x="356928" y="392622"/>
                </a:lnTo>
                <a:lnTo>
                  <a:pt x="285543" y="392622"/>
                </a:lnTo>
                <a:close/>
                <a:moveTo>
                  <a:pt x="142772" y="107079"/>
                </a:moveTo>
                <a:lnTo>
                  <a:pt x="214157" y="107079"/>
                </a:lnTo>
                <a:lnTo>
                  <a:pt x="214157" y="178464"/>
                </a:lnTo>
                <a:lnTo>
                  <a:pt x="142772" y="178464"/>
                </a:lnTo>
                <a:close/>
                <a:moveTo>
                  <a:pt x="142772" y="214157"/>
                </a:moveTo>
                <a:lnTo>
                  <a:pt x="214157" y="214157"/>
                </a:lnTo>
                <a:lnTo>
                  <a:pt x="214157" y="285543"/>
                </a:lnTo>
                <a:lnTo>
                  <a:pt x="142772" y="285543"/>
                </a:lnTo>
                <a:close/>
                <a:moveTo>
                  <a:pt x="142772" y="321236"/>
                </a:moveTo>
                <a:lnTo>
                  <a:pt x="214157" y="321236"/>
                </a:lnTo>
                <a:lnTo>
                  <a:pt x="214157" y="392622"/>
                </a:lnTo>
                <a:lnTo>
                  <a:pt x="142772" y="392622"/>
                </a:lnTo>
                <a:close/>
                <a:moveTo>
                  <a:pt x="178464" y="535395"/>
                </a:moveTo>
                <a:lnTo>
                  <a:pt x="178464" y="428316"/>
                </a:lnTo>
                <a:lnTo>
                  <a:pt x="321236" y="428316"/>
                </a:lnTo>
                <a:lnTo>
                  <a:pt x="321236" y="535395"/>
                </a:lnTo>
                <a:close/>
              </a:path>
            </a:pathLst>
          </a:custGeom>
          <a:solidFill>
            <a:schemeClr val="accent6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02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val 104">
            <a:extLst>
              <a:ext uri="{FF2B5EF4-FFF2-40B4-BE49-F238E27FC236}">
                <a16:creationId xmlns:a16="http://schemas.microsoft.com/office/drawing/2014/main" id="{408A4006-38F0-1846-B393-CEBB524D752F}"/>
              </a:ext>
            </a:extLst>
          </p:cNvPr>
          <p:cNvSpPr/>
          <p:nvPr/>
        </p:nvSpPr>
        <p:spPr>
          <a:xfrm>
            <a:off x="4052379" y="6618643"/>
            <a:ext cx="3651332" cy="36513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0270" y="1046901"/>
            <a:ext cx="12417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Summary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0A5C1495-AA5A-6940-8F45-4F282DEA5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199" y="5001679"/>
            <a:ext cx="52645" cy="3759"/>
          </a:xfrm>
          <a:custGeom>
            <a:avLst/>
            <a:gdLst>
              <a:gd name="T0" fmla="*/ 0 w 60"/>
              <a:gd name="T1" fmla="*/ 0 h 1"/>
              <a:gd name="T2" fmla="*/ 0 w 60"/>
              <a:gd name="T3" fmla="*/ 0 h 1"/>
              <a:gd name="T4" fmla="*/ 59 w 60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1">
                <a:moveTo>
                  <a:pt x="0" y="0"/>
                </a:moveTo>
                <a:lnTo>
                  <a:pt x="0" y="0"/>
                </a:lnTo>
                <a:cubicBezTo>
                  <a:pt x="19" y="0"/>
                  <a:pt x="39" y="0"/>
                  <a:pt x="59" y="0"/>
                </a:cubicBezTo>
              </a:path>
            </a:pathLst>
          </a:custGeom>
          <a:noFill/>
          <a:ln w="76200" cap="flat">
            <a:solidFill>
              <a:srgbClr val="2323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19FD8025-323D-EE4D-8159-C66C3F94F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3656" y="5020480"/>
            <a:ext cx="101532" cy="3762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6EFB7DC7-BC01-284A-9A2B-7003FE5FE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1759" y="5020480"/>
            <a:ext cx="116573" cy="3762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D340AC7A-E648-914B-8137-FD0D4A533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9861" y="5035521"/>
            <a:ext cx="116573" cy="3762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599A6FD-E053-0847-8BAF-6680E4161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004" y="5035521"/>
            <a:ext cx="101532" cy="18803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3A4065A6-F9B1-E348-88A4-BC7B818A6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1107" y="5054324"/>
            <a:ext cx="116573" cy="3759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EFDA990E-CEE4-1A4D-A66A-88BCB69B4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5450" y="5069366"/>
            <a:ext cx="116571" cy="3759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C5C21A7F-09F8-5C4B-9184-3A55E7CCC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2353" y="5069366"/>
            <a:ext cx="101532" cy="15042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2A151039-3919-804B-8AA0-A717C4FB6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6696" y="5088167"/>
            <a:ext cx="116571" cy="3762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99CAD271-DBDF-914C-A554-3E8B7E816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798" y="5103208"/>
            <a:ext cx="101529" cy="52645"/>
          </a:xfrm>
          <a:custGeom>
            <a:avLst/>
            <a:gdLst>
              <a:gd name="T0" fmla="*/ 0 w 119"/>
              <a:gd name="T1" fmla="*/ 0 h 60"/>
              <a:gd name="T2" fmla="*/ 40 w 119"/>
              <a:gd name="T3" fmla="*/ 0 h 60"/>
              <a:gd name="T4" fmla="*/ 118 w 119"/>
              <a:gd name="T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60">
                <a:moveTo>
                  <a:pt x="0" y="0"/>
                </a:moveTo>
                <a:lnTo>
                  <a:pt x="40" y="0"/>
                </a:lnTo>
                <a:lnTo>
                  <a:pt x="118" y="59"/>
                </a:lnTo>
              </a:path>
            </a:pathLst>
          </a:cu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274C954B-2045-A543-8144-4C3252B3F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0255" y="5234823"/>
            <a:ext cx="82728" cy="82728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25978D9E-67AC-1E4C-AD64-24A3270A9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9471" y="5385238"/>
            <a:ext cx="67687" cy="82728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3A60D42B-238B-284D-8EB5-EF906D758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9886" y="5554454"/>
            <a:ext cx="67687" cy="82728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05C5893B-BE4B-4744-AF5C-56C7A1842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0302" y="5719911"/>
            <a:ext cx="82728" cy="67687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DFE6B11E-59A6-2C4D-91D4-3AD2D4097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0717" y="5870326"/>
            <a:ext cx="82728" cy="82728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0093D302-1C8A-4F43-BDAE-168853D83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6174" y="6039545"/>
            <a:ext cx="67687" cy="82728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3223F6AF-40E0-2E45-BA32-3B81BE015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6589" y="6189960"/>
            <a:ext cx="67687" cy="82728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C2EA1AD8-CF92-484C-A7B2-643252B93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7004" y="6355417"/>
            <a:ext cx="82728" cy="82728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53F91B74-6C62-9843-A5E0-67D7567F9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420" y="6520874"/>
            <a:ext cx="82728" cy="67687"/>
          </a:xfrm>
          <a:custGeom>
            <a:avLst/>
            <a:gdLst>
              <a:gd name="T0" fmla="*/ 0 w 98"/>
              <a:gd name="T1" fmla="*/ 0 h 80"/>
              <a:gd name="T2" fmla="*/ 97 w 98"/>
              <a:gd name="T3" fmla="*/ 79 h 80"/>
              <a:gd name="T4" fmla="*/ 97 w 98"/>
              <a:gd name="T5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" h="80">
                <a:moveTo>
                  <a:pt x="0" y="0"/>
                </a:moveTo>
                <a:lnTo>
                  <a:pt x="97" y="79"/>
                </a:lnTo>
                <a:lnTo>
                  <a:pt x="97" y="79"/>
                </a:lnTo>
              </a:path>
            </a:pathLst>
          </a:custGeom>
          <a:noFill/>
          <a:ln w="2124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EEA2C167-F6BF-D546-8BBB-E502ECDD6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0148" y="6705131"/>
            <a:ext cx="3762" cy="116573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CF763E77-AF2F-9F44-8A2A-9BB21A294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0148" y="6923234"/>
            <a:ext cx="3762" cy="116573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C9A5130A-0D3B-154D-8C9F-B5E1BAAF3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0148" y="7156377"/>
            <a:ext cx="3762" cy="101532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BAAFCD11-09B0-6D49-AE47-1A887A1C2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0148" y="7374480"/>
            <a:ext cx="3762" cy="116573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EEE1CCBF-F082-C04D-A42C-5513B3C37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0148" y="7592582"/>
            <a:ext cx="3762" cy="116573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11479ED6-29EB-004F-BB34-FA2ACA80D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0148" y="7825726"/>
            <a:ext cx="3762" cy="101532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C7FDA78D-2DAC-144E-80E5-F3F4703CB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0148" y="8043828"/>
            <a:ext cx="3762" cy="116573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466D7D88-62E2-014C-B282-5DB92DA44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0148" y="8258171"/>
            <a:ext cx="3762" cy="116571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9097A192-4EC7-B848-8AF2-9007EC8E0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0148" y="8491315"/>
            <a:ext cx="3762" cy="101529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7D1279A3-E4BB-EE47-A160-153840E39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0148" y="8709417"/>
            <a:ext cx="3762" cy="116571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DF64BCD4-7766-7345-A70A-236B16399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0148" y="8927519"/>
            <a:ext cx="3762" cy="116571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7CDFD0F7-8130-FA45-B2FE-CF0715DD4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0148" y="9160663"/>
            <a:ext cx="3762" cy="101529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9C1CFC26-F10A-3E4C-8FC5-9AAC59F93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0148" y="9378765"/>
            <a:ext cx="3762" cy="116571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CCA8A53D-A6C9-0E48-A67C-69B8AC0BB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0148" y="9596867"/>
            <a:ext cx="3762" cy="116571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37" name="Line 34">
            <a:extLst>
              <a:ext uri="{FF2B5EF4-FFF2-40B4-BE49-F238E27FC236}">
                <a16:creationId xmlns:a16="http://schemas.microsoft.com/office/drawing/2014/main" id="{DE6136B6-DD37-B248-BD81-B8D13AA26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0148" y="9830011"/>
            <a:ext cx="3762" cy="101529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38" name="Line 35">
            <a:extLst>
              <a:ext uri="{FF2B5EF4-FFF2-40B4-BE49-F238E27FC236}">
                <a16:creationId xmlns:a16="http://schemas.microsoft.com/office/drawing/2014/main" id="{B90147A0-C738-6845-B36A-6DAFFD1B1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0148" y="10048113"/>
            <a:ext cx="3762" cy="116571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id="{AD2CAB55-E65E-1A40-988D-C94F77A26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223" y="10262454"/>
            <a:ext cx="67687" cy="101532"/>
          </a:xfrm>
          <a:custGeom>
            <a:avLst/>
            <a:gdLst>
              <a:gd name="T0" fmla="*/ 78 w 79"/>
              <a:gd name="T1" fmla="*/ 0 h 119"/>
              <a:gd name="T2" fmla="*/ 78 w 79"/>
              <a:gd name="T3" fmla="*/ 19 h 119"/>
              <a:gd name="T4" fmla="*/ 0 w 79"/>
              <a:gd name="T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9" h="119">
                <a:moveTo>
                  <a:pt x="78" y="0"/>
                </a:moveTo>
                <a:lnTo>
                  <a:pt x="78" y="19"/>
                </a:lnTo>
                <a:lnTo>
                  <a:pt x="0" y="118"/>
                </a:lnTo>
              </a:path>
            </a:pathLst>
          </a:cu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F47249F3-CBCE-034C-85DC-732B4CB6FA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58287" y="10431672"/>
            <a:ext cx="75208" cy="82728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CE8E5447-F56C-DA46-B78A-D1F7654482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92830" y="10597129"/>
            <a:ext cx="90249" cy="82728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C29FE0BD-C968-D148-953C-2E62F237C3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42415" y="10747544"/>
            <a:ext cx="90249" cy="82728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5D69FA49-65C9-8F45-B5B7-2DDA46B746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91999" y="10916760"/>
            <a:ext cx="75208" cy="82728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792F38A4-22E4-2A48-A9EA-B33280AEB5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26542" y="11063417"/>
            <a:ext cx="90249" cy="82728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04A24A3A-CA29-6446-8F95-3F654752AB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6127" y="11232633"/>
            <a:ext cx="90249" cy="82728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48" name="Line 43">
            <a:extLst>
              <a:ext uri="{FF2B5EF4-FFF2-40B4-BE49-F238E27FC236}">
                <a16:creationId xmlns:a16="http://schemas.microsoft.com/office/drawing/2014/main" id="{06A68236-781B-3541-844A-A914EBA7BD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5712" y="11398090"/>
            <a:ext cx="75208" cy="67687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49" name="Line 44">
            <a:extLst>
              <a:ext uri="{FF2B5EF4-FFF2-40B4-BE49-F238E27FC236}">
                <a16:creationId xmlns:a16="http://schemas.microsoft.com/office/drawing/2014/main" id="{2975CAB9-4DBF-284C-800C-DC09526A55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0255" y="11548505"/>
            <a:ext cx="90249" cy="82728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50" name="Line 45">
            <a:extLst>
              <a:ext uri="{FF2B5EF4-FFF2-40B4-BE49-F238E27FC236}">
                <a16:creationId xmlns:a16="http://schemas.microsoft.com/office/drawing/2014/main" id="{994858F2-0814-874F-8914-4BC803951B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09839" y="11717723"/>
            <a:ext cx="90249" cy="67687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51" name="Line 46">
            <a:extLst>
              <a:ext uri="{FF2B5EF4-FFF2-40B4-BE49-F238E27FC236}">
                <a16:creationId xmlns:a16="http://schemas.microsoft.com/office/drawing/2014/main" id="{6C5E8BF8-A3A4-2D46-8516-18626EB417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1737" y="11800452"/>
            <a:ext cx="124091" cy="3759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52" name="Line 47">
            <a:extLst>
              <a:ext uri="{FF2B5EF4-FFF2-40B4-BE49-F238E27FC236}">
                <a16:creationId xmlns:a16="http://schemas.microsoft.com/office/drawing/2014/main" id="{02D9AA3B-5C57-254A-AD8B-850D879A59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3635" y="11800452"/>
            <a:ext cx="109050" cy="18801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53" name="Line 48">
            <a:extLst>
              <a:ext uri="{FF2B5EF4-FFF2-40B4-BE49-F238E27FC236}">
                <a16:creationId xmlns:a16="http://schemas.microsoft.com/office/drawing/2014/main" id="{030DEF4B-BE15-9648-BED0-260F51920A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40491" y="11815493"/>
            <a:ext cx="124091" cy="3759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54" name="Line 49">
            <a:extLst>
              <a:ext uri="{FF2B5EF4-FFF2-40B4-BE49-F238E27FC236}">
                <a16:creationId xmlns:a16="http://schemas.microsoft.com/office/drawing/2014/main" id="{3B722CAA-1748-C344-B369-D41B309795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2389" y="11815493"/>
            <a:ext cx="124091" cy="18801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55" name="Line 50">
            <a:extLst>
              <a:ext uri="{FF2B5EF4-FFF2-40B4-BE49-F238E27FC236}">
                <a16:creationId xmlns:a16="http://schemas.microsoft.com/office/drawing/2014/main" id="{2837C578-E9E6-504B-B42E-11B265B911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4287" y="11834294"/>
            <a:ext cx="109050" cy="3762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56" name="Line 51">
            <a:extLst>
              <a:ext uri="{FF2B5EF4-FFF2-40B4-BE49-F238E27FC236}">
                <a16:creationId xmlns:a16="http://schemas.microsoft.com/office/drawing/2014/main" id="{51620970-E0B3-BF44-9CC5-49A4D69ABA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1143" y="11834294"/>
            <a:ext cx="124091" cy="3762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57" name="Line 52">
            <a:extLst>
              <a:ext uri="{FF2B5EF4-FFF2-40B4-BE49-F238E27FC236}">
                <a16:creationId xmlns:a16="http://schemas.microsoft.com/office/drawing/2014/main" id="{A960CFCB-64FB-0A49-94A5-981B66C727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3041" y="11849335"/>
            <a:ext cx="124091" cy="3762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58" name="Line 53">
            <a:extLst>
              <a:ext uri="{FF2B5EF4-FFF2-40B4-BE49-F238E27FC236}">
                <a16:creationId xmlns:a16="http://schemas.microsoft.com/office/drawing/2014/main" id="{7C0343F6-A247-4340-ADD9-A0452CCB4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4939" y="11849335"/>
            <a:ext cx="109050" cy="3762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59" name="Freeform 54">
            <a:extLst>
              <a:ext uri="{FF2B5EF4-FFF2-40B4-BE49-F238E27FC236}">
                <a16:creationId xmlns:a16="http://schemas.microsoft.com/office/drawing/2014/main" id="{57E3A203-2031-C44C-A013-67B75149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199" y="11849335"/>
            <a:ext cx="52645" cy="3762"/>
          </a:xfrm>
          <a:custGeom>
            <a:avLst/>
            <a:gdLst>
              <a:gd name="T0" fmla="*/ 59 w 60"/>
              <a:gd name="T1" fmla="*/ 0 h 1"/>
              <a:gd name="T2" fmla="*/ 59 w 60"/>
              <a:gd name="T3" fmla="*/ 0 h 1"/>
              <a:gd name="T4" fmla="*/ 0 w 60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1">
                <a:moveTo>
                  <a:pt x="59" y="0"/>
                </a:moveTo>
                <a:lnTo>
                  <a:pt x="59" y="0"/>
                </a:lnTo>
                <a:cubicBezTo>
                  <a:pt x="39" y="0"/>
                  <a:pt x="19" y="0"/>
                  <a:pt x="0" y="0"/>
                </a:cubicBezTo>
              </a:path>
            </a:pathLst>
          </a:custGeom>
          <a:noFill/>
          <a:ln w="21240" cap="flat">
            <a:solidFill>
              <a:srgbClr val="2323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60" name="Freeform 55">
            <a:extLst>
              <a:ext uri="{FF2B5EF4-FFF2-40B4-BE49-F238E27FC236}">
                <a16:creationId xmlns:a16="http://schemas.microsoft.com/office/drawing/2014/main" id="{3F3EDD2B-18BC-3A4B-A48D-F3A82249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471" y="4885106"/>
            <a:ext cx="233144" cy="233144"/>
          </a:xfrm>
          <a:custGeom>
            <a:avLst/>
            <a:gdLst>
              <a:gd name="T0" fmla="*/ 0 w 275"/>
              <a:gd name="T1" fmla="*/ 137 h 275"/>
              <a:gd name="T2" fmla="*/ 0 w 275"/>
              <a:gd name="T3" fmla="*/ 137 h 275"/>
              <a:gd name="T4" fmla="*/ 137 w 275"/>
              <a:gd name="T5" fmla="*/ 0 h 275"/>
              <a:gd name="T6" fmla="*/ 274 w 275"/>
              <a:gd name="T7" fmla="*/ 137 h 275"/>
              <a:gd name="T8" fmla="*/ 137 w 275"/>
              <a:gd name="T9" fmla="*/ 274 h 275"/>
              <a:gd name="T10" fmla="*/ 0 w 275"/>
              <a:gd name="T11" fmla="*/ 13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" h="275">
                <a:moveTo>
                  <a:pt x="0" y="137"/>
                </a:moveTo>
                <a:lnTo>
                  <a:pt x="0" y="137"/>
                </a:lnTo>
                <a:cubicBezTo>
                  <a:pt x="0" y="59"/>
                  <a:pt x="59" y="0"/>
                  <a:pt x="137" y="0"/>
                </a:cubicBezTo>
                <a:cubicBezTo>
                  <a:pt x="196" y="0"/>
                  <a:pt x="274" y="59"/>
                  <a:pt x="274" y="137"/>
                </a:cubicBezTo>
                <a:cubicBezTo>
                  <a:pt x="274" y="216"/>
                  <a:pt x="196" y="274"/>
                  <a:pt x="137" y="274"/>
                </a:cubicBezTo>
                <a:cubicBezTo>
                  <a:pt x="59" y="274"/>
                  <a:pt x="0" y="216"/>
                  <a:pt x="0" y="13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1" name="Freeform 56">
            <a:extLst>
              <a:ext uri="{FF2B5EF4-FFF2-40B4-BE49-F238E27FC236}">
                <a16:creationId xmlns:a16="http://schemas.microsoft.com/office/drawing/2014/main" id="{E453C1BF-B72E-5849-ADF5-46B501B9C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471" y="11717723"/>
            <a:ext cx="233144" cy="236903"/>
          </a:xfrm>
          <a:custGeom>
            <a:avLst/>
            <a:gdLst>
              <a:gd name="T0" fmla="*/ 0 w 275"/>
              <a:gd name="T1" fmla="*/ 138 h 276"/>
              <a:gd name="T2" fmla="*/ 0 w 275"/>
              <a:gd name="T3" fmla="*/ 138 h 276"/>
              <a:gd name="T4" fmla="*/ 137 w 275"/>
              <a:gd name="T5" fmla="*/ 0 h 276"/>
              <a:gd name="T6" fmla="*/ 274 w 275"/>
              <a:gd name="T7" fmla="*/ 138 h 276"/>
              <a:gd name="T8" fmla="*/ 137 w 275"/>
              <a:gd name="T9" fmla="*/ 275 h 276"/>
              <a:gd name="T10" fmla="*/ 0 w 275"/>
              <a:gd name="T11" fmla="*/ 13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" h="276">
                <a:moveTo>
                  <a:pt x="0" y="138"/>
                </a:moveTo>
                <a:lnTo>
                  <a:pt x="0" y="138"/>
                </a:lnTo>
                <a:cubicBezTo>
                  <a:pt x="0" y="59"/>
                  <a:pt x="59" y="0"/>
                  <a:pt x="137" y="0"/>
                </a:cubicBezTo>
                <a:cubicBezTo>
                  <a:pt x="196" y="0"/>
                  <a:pt x="274" y="59"/>
                  <a:pt x="274" y="138"/>
                </a:cubicBezTo>
                <a:cubicBezTo>
                  <a:pt x="274" y="216"/>
                  <a:pt x="196" y="275"/>
                  <a:pt x="137" y="275"/>
                </a:cubicBezTo>
                <a:cubicBezTo>
                  <a:pt x="59" y="275"/>
                  <a:pt x="0" y="216"/>
                  <a:pt x="0" y="13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3" name="Freeform 58">
            <a:extLst>
              <a:ext uri="{FF2B5EF4-FFF2-40B4-BE49-F238E27FC236}">
                <a16:creationId xmlns:a16="http://schemas.microsoft.com/office/drawing/2014/main" id="{EB46BCB2-3965-5641-9F93-673B06C51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589" y="4166874"/>
            <a:ext cx="4929864" cy="1387580"/>
          </a:xfrm>
          <a:custGeom>
            <a:avLst/>
            <a:gdLst>
              <a:gd name="T0" fmla="*/ 4955 w 5779"/>
              <a:gd name="T1" fmla="*/ 0 h 1627"/>
              <a:gd name="T2" fmla="*/ 4955 w 5779"/>
              <a:gd name="T3" fmla="*/ 0 h 1627"/>
              <a:gd name="T4" fmla="*/ 823 w 5779"/>
              <a:gd name="T5" fmla="*/ 0 h 1627"/>
              <a:gd name="T6" fmla="*/ 0 w 5779"/>
              <a:gd name="T7" fmla="*/ 823 h 1627"/>
              <a:gd name="T8" fmla="*/ 0 w 5779"/>
              <a:gd name="T9" fmla="*/ 823 h 1627"/>
              <a:gd name="T10" fmla="*/ 823 w 5779"/>
              <a:gd name="T11" fmla="*/ 1626 h 1627"/>
              <a:gd name="T12" fmla="*/ 4955 w 5779"/>
              <a:gd name="T13" fmla="*/ 1626 h 1627"/>
              <a:gd name="T14" fmla="*/ 5778 w 5779"/>
              <a:gd name="T15" fmla="*/ 823 h 1627"/>
              <a:gd name="T16" fmla="*/ 5778 w 5779"/>
              <a:gd name="T17" fmla="*/ 823 h 1627"/>
              <a:gd name="T18" fmla="*/ 4955 w 5779"/>
              <a:gd name="T19" fmla="*/ 0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79" h="1627">
                <a:moveTo>
                  <a:pt x="4955" y="0"/>
                </a:moveTo>
                <a:lnTo>
                  <a:pt x="4955" y="0"/>
                </a:lnTo>
                <a:cubicBezTo>
                  <a:pt x="823" y="0"/>
                  <a:pt x="823" y="0"/>
                  <a:pt x="823" y="0"/>
                </a:cubicBezTo>
                <a:cubicBezTo>
                  <a:pt x="372" y="0"/>
                  <a:pt x="0" y="372"/>
                  <a:pt x="0" y="823"/>
                </a:cubicBezTo>
                <a:lnTo>
                  <a:pt x="0" y="823"/>
                </a:lnTo>
                <a:cubicBezTo>
                  <a:pt x="0" y="1273"/>
                  <a:pt x="372" y="1626"/>
                  <a:pt x="823" y="1626"/>
                </a:cubicBezTo>
                <a:cubicBezTo>
                  <a:pt x="4955" y="1626"/>
                  <a:pt x="4955" y="1626"/>
                  <a:pt x="4955" y="1626"/>
                </a:cubicBezTo>
                <a:cubicBezTo>
                  <a:pt x="5406" y="1626"/>
                  <a:pt x="5778" y="1273"/>
                  <a:pt x="5778" y="823"/>
                </a:cubicBezTo>
                <a:lnTo>
                  <a:pt x="5778" y="823"/>
                </a:lnTo>
                <a:cubicBezTo>
                  <a:pt x="5778" y="372"/>
                  <a:pt x="5406" y="0"/>
                  <a:pt x="495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232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4" name="Freeform 59">
            <a:extLst>
              <a:ext uri="{FF2B5EF4-FFF2-40B4-BE49-F238E27FC236}">
                <a16:creationId xmlns:a16="http://schemas.microsoft.com/office/drawing/2014/main" id="{A8508A15-E22B-9846-B8DD-82B441A10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255" y="4918951"/>
            <a:ext cx="718232" cy="917533"/>
          </a:xfrm>
          <a:custGeom>
            <a:avLst/>
            <a:gdLst>
              <a:gd name="T0" fmla="*/ 39 w 843"/>
              <a:gd name="T1" fmla="*/ 1077 h 1078"/>
              <a:gd name="T2" fmla="*/ 0 w 843"/>
              <a:gd name="T3" fmla="*/ 1039 h 1078"/>
              <a:gd name="T4" fmla="*/ 803 w 843"/>
              <a:gd name="T5" fmla="*/ 0 h 1078"/>
              <a:gd name="T6" fmla="*/ 842 w 843"/>
              <a:gd name="T7" fmla="*/ 20 h 1078"/>
              <a:gd name="T8" fmla="*/ 39 w 843"/>
              <a:gd name="T9" fmla="*/ 1077 h 1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3" h="1078">
                <a:moveTo>
                  <a:pt x="39" y="1077"/>
                </a:moveTo>
                <a:lnTo>
                  <a:pt x="0" y="1039"/>
                </a:lnTo>
                <a:lnTo>
                  <a:pt x="803" y="0"/>
                </a:lnTo>
                <a:lnTo>
                  <a:pt x="842" y="20"/>
                </a:lnTo>
                <a:lnTo>
                  <a:pt x="39" y="1077"/>
                </a:lnTo>
              </a:path>
            </a:pathLst>
          </a:custGeom>
          <a:solidFill>
            <a:schemeClr val="bg1">
              <a:lumMod val="95000"/>
            </a:schemeClr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5" name="Freeform 60">
            <a:extLst>
              <a:ext uri="{FF2B5EF4-FFF2-40B4-BE49-F238E27FC236}">
                <a16:creationId xmlns:a16="http://schemas.microsoft.com/office/drawing/2014/main" id="{B7BCE7E7-F317-0942-A497-95C8D1C13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0953" y="5622141"/>
            <a:ext cx="383559" cy="387321"/>
          </a:xfrm>
          <a:custGeom>
            <a:avLst/>
            <a:gdLst>
              <a:gd name="T0" fmla="*/ 235 w 451"/>
              <a:gd name="T1" fmla="*/ 451 h 452"/>
              <a:gd name="T2" fmla="*/ 235 w 451"/>
              <a:gd name="T3" fmla="*/ 451 h 452"/>
              <a:gd name="T4" fmla="*/ 0 w 451"/>
              <a:gd name="T5" fmla="*/ 216 h 452"/>
              <a:gd name="T6" fmla="*/ 235 w 451"/>
              <a:gd name="T7" fmla="*/ 0 h 452"/>
              <a:gd name="T8" fmla="*/ 450 w 451"/>
              <a:gd name="T9" fmla="*/ 216 h 452"/>
              <a:gd name="T10" fmla="*/ 235 w 451"/>
              <a:gd name="T11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1" h="452">
                <a:moveTo>
                  <a:pt x="235" y="451"/>
                </a:moveTo>
                <a:lnTo>
                  <a:pt x="235" y="451"/>
                </a:lnTo>
                <a:cubicBezTo>
                  <a:pt x="118" y="451"/>
                  <a:pt x="0" y="352"/>
                  <a:pt x="0" y="216"/>
                </a:cubicBezTo>
                <a:cubicBezTo>
                  <a:pt x="0" y="98"/>
                  <a:pt x="118" y="0"/>
                  <a:pt x="235" y="0"/>
                </a:cubicBezTo>
                <a:cubicBezTo>
                  <a:pt x="353" y="0"/>
                  <a:pt x="450" y="98"/>
                  <a:pt x="450" y="216"/>
                </a:cubicBezTo>
                <a:cubicBezTo>
                  <a:pt x="450" y="352"/>
                  <a:pt x="353" y="451"/>
                  <a:pt x="235" y="45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6" name="Freeform 61">
            <a:extLst>
              <a:ext uri="{FF2B5EF4-FFF2-40B4-BE49-F238E27FC236}">
                <a16:creationId xmlns:a16="http://schemas.microsoft.com/office/drawing/2014/main" id="{A70E485E-7363-0447-B496-266D5CF87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682" y="5704870"/>
            <a:ext cx="218102" cy="218102"/>
          </a:xfrm>
          <a:custGeom>
            <a:avLst/>
            <a:gdLst>
              <a:gd name="T0" fmla="*/ 0 w 256"/>
              <a:gd name="T1" fmla="*/ 118 h 255"/>
              <a:gd name="T2" fmla="*/ 0 w 256"/>
              <a:gd name="T3" fmla="*/ 118 h 255"/>
              <a:gd name="T4" fmla="*/ 137 w 256"/>
              <a:gd name="T5" fmla="*/ 0 h 255"/>
              <a:gd name="T6" fmla="*/ 255 w 256"/>
              <a:gd name="T7" fmla="*/ 118 h 255"/>
              <a:gd name="T8" fmla="*/ 137 w 256"/>
              <a:gd name="T9" fmla="*/ 254 h 255"/>
              <a:gd name="T10" fmla="*/ 0 w 256"/>
              <a:gd name="T11" fmla="*/ 11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6" h="255">
                <a:moveTo>
                  <a:pt x="0" y="118"/>
                </a:moveTo>
                <a:lnTo>
                  <a:pt x="0" y="118"/>
                </a:lnTo>
                <a:cubicBezTo>
                  <a:pt x="0" y="59"/>
                  <a:pt x="59" y="0"/>
                  <a:pt x="137" y="0"/>
                </a:cubicBezTo>
                <a:cubicBezTo>
                  <a:pt x="196" y="0"/>
                  <a:pt x="255" y="59"/>
                  <a:pt x="255" y="118"/>
                </a:cubicBezTo>
                <a:cubicBezTo>
                  <a:pt x="255" y="196"/>
                  <a:pt x="196" y="254"/>
                  <a:pt x="137" y="254"/>
                </a:cubicBezTo>
                <a:cubicBezTo>
                  <a:pt x="59" y="254"/>
                  <a:pt x="0" y="196"/>
                  <a:pt x="0" y="1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7" name="Freeform 62">
            <a:extLst>
              <a:ext uri="{FF2B5EF4-FFF2-40B4-BE49-F238E27FC236}">
                <a16:creationId xmlns:a16="http://schemas.microsoft.com/office/drawing/2014/main" id="{9C010772-610F-1243-9728-B8FB60BA7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158" y="4369935"/>
            <a:ext cx="1071710" cy="1067949"/>
          </a:xfrm>
          <a:custGeom>
            <a:avLst/>
            <a:gdLst>
              <a:gd name="T0" fmla="*/ 0 w 1255"/>
              <a:gd name="T1" fmla="*/ 626 h 1254"/>
              <a:gd name="T2" fmla="*/ 0 w 1255"/>
              <a:gd name="T3" fmla="*/ 626 h 1254"/>
              <a:gd name="T4" fmla="*/ 627 w 1255"/>
              <a:gd name="T5" fmla="*/ 0 h 1254"/>
              <a:gd name="T6" fmla="*/ 1254 w 1255"/>
              <a:gd name="T7" fmla="*/ 626 h 1254"/>
              <a:gd name="T8" fmla="*/ 627 w 1255"/>
              <a:gd name="T9" fmla="*/ 1253 h 1254"/>
              <a:gd name="T10" fmla="*/ 0 w 1255"/>
              <a:gd name="T11" fmla="*/ 626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5" h="1254">
                <a:moveTo>
                  <a:pt x="0" y="626"/>
                </a:moveTo>
                <a:lnTo>
                  <a:pt x="0" y="626"/>
                </a:lnTo>
                <a:cubicBezTo>
                  <a:pt x="0" y="294"/>
                  <a:pt x="275" y="0"/>
                  <a:pt x="627" y="0"/>
                </a:cubicBezTo>
                <a:cubicBezTo>
                  <a:pt x="980" y="0"/>
                  <a:pt x="1254" y="294"/>
                  <a:pt x="1254" y="626"/>
                </a:cubicBezTo>
                <a:cubicBezTo>
                  <a:pt x="1254" y="979"/>
                  <a:pt x="980" y="1253"/>
                  <a:pt x="627" y="1253"/>
                </a:cubicBezTo>
                <a:cubicBezTo>
                  <a:pt x="275" y="1253"/>
                  <a:pt x="0" y="979"/>
                  <a:pt x="0" y="626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232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8" name="Freeform 63">
            <a:extLst>
              <a:ext uri="{FF2B5EF4-FFF2-40B4-BE49-F238E27FC236}">
                <a16:creationId xmlns:a16="http://schemas.microsoft.com/office/drawing/2014/main" id="{21EC1D87-DD7D-8345-838F-179FA97C1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097" y="5956816"/>
            <a:ext cx="4911060" cy="1387580"/>
          </a:xfrm>
          <a:custGeom>
            <a:avLst/>
            <a:gdLst>
              <a:gd name="T0" fmla="*/ 4957 w 5761"/>
              <a:gd name="T1" fmla="*/ 0 h 1627"/>
              <a:gd name="T2" fmla="*/ 4957 w 5761"/>
              <a:gd name="T3" fmla="*/ 0 h 1627"/>
              <a:gd name="T4" fmla="*/ 804 w 5761"/>
              <a:gd name="T5" fmla="*/ 0 h 1627"/>
              <a:gd name="T6" fmla="*/ 0 w 5761"/>
              <a:gd name="T7" fmla="*/ 803 h 1627"/>
              <a:gd name="T8" fmla="*/ 0 w 5761"/>
              <a:gd name="T9" fmla="*/ 803 h 1627"/>
              <a:gd name="T10" fmla="*/ 804 w 5761"/>
              <a:gd name="T11" fmla="*/ 1626 h 1627"/>
              <a:gd name="T12" fmla="*/ 4957 w 5761"/>
              <a:gd name="T13" fmla="*/ 1626 h 1627"/>
              <a:gd name="T14" fmla="*/ 5760 w 5761"/>
              <a:gd name="T15" fmla="*/ 803 h 1627"/>
              <a:gd name="T16" fmla="*/ 5760 w 5761"/>
              <a:gd name="T17" fmla="*/ 803 h 1627"/>
              <a:gd name="T18" fmla="*/ 4957 w 5761"/>
              <a:gd name="T19" fmla="*/ 0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61" h="1627">
                <a:moveTo>
                  <a:pt x="4957" y="0"/>
                </a:moveTo>
                <a:lnTo>
                  <a:pt x="4957" y="0"/>
                </a:lnTo>
                <a:cubicBezTo>
                  <a:pt x="804" y="0"/>
                  <a:pt x="804" y="0"/>
                  <a:pt x="804" y="0"/>
                </a:cubicBezTo>
                <a:cubicBezTo>
                  <a:pt x="373" y="0"/>
                  <a:pt x="0" y="352"/>
                  <a:pt x="0" y="803"/>
                </a:cubicBezTo>
                <a:lnTo>
                  <a:pt x="0" y="803"/>
                </a:lnTo>
                <a:cubicBezTo>
                  <a:pt x="0" y="1253"/>
                  <a:pt x="373" y="1626"/>
                  <a:pt x="804" y="1626"/>
                </a:cubicBezTo>
                <a:cubicBezTo>
                  <a:pt x="4957" y="1626"/>
                  <a:pt x="4957" y="1626"/>
                  <a:pt x="4957" y="1626"/>
                </a:cubicBezTo>
                <a:cubicBezTo>
                  <a:pt x="5407" y="1626"/>
                  <a:pt x="5760" y="1253"/>
                  <a:pt x="5760" y="803"/>
                </a:cubicBezTo>
                <a:lnTo>
                  <a:pt x="5760" y="803"/>
                </a:lnTo>
                <a:cubicBezTo>
                  <a:pt x="5760" y="352"/>
                  <a:pt x="5407" y="0"/>
                  <a:pt x="495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232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9" name="Freeform 64">
            <a:extLst>
              <a:ext uri="{FF2B5EF4-FFF2-40B4-BE49-F238E27FC236}">
                <a16:creationId xmlns:a16="http://schemas.microsoft.com/office/drawing/2014/main" id="{B5F53B03-8925-AE40-ADD2-A3787CC9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276" y="6656248"/>
            <a:ext cx="1203323" cy="533974"/>
          </a:xfrm>
          <a:custGeom>
            <a:avLst/>
            <a:gdLst>
              <a:gd name="T0" fmla="*/ 19 w 1410"/>
              <a:gd name="T1" fmla="*/ 627 h 628"/>
              <a:gd name="T2" fmla="*/ 0 w 1410"/>
              <a:gd name="T3" fmla="*/ 569 h 628"/>
              <a:gd name="T4" fmla="*/ 1389 w 1410"/>
              <a:gd name="T5" fmla="*/ 0 h 628"/>
              <a:gd name="T6" fmla="*/ 1409 w 1410"/>
              <a:gd name="T7" fmla="*/ 40 h 628"/>
              <a:gd name="T8" fmla="*/ 19 w 1410"/>
              <a:gd name="T9" fmla="*/ 627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0" h="628">
                <a:moveTo>
                  <a:pt x="19" y="627"/>
                </a:moveTo>
                <a:lnTo>
                  <a:pt x="0" y="569"/>
                </a:lnTo>
                <a:lnTo>
                  <a:pt x="1389" y="0"/>
                </a:lnTo>
                <a:lnTo>
                  <a:pt x="1409" y="40"/>
                </a:lnTo>
                <a:lnTo>
                  <a:pt x="19" y="627"/>
                </a:lnTo>
              </a:path>
            </a:pathLst>
          </a:custGeom>
          <a:solidFill>
            <a:schemeClr val="bg1">
              <a:lumMod val="95000"/>
            </a:schemeClr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0" name="Freeform 65">
            <a:extLst>
              <a:ext uri="{FF2B5EF4-FFF2-40B4-BE49-F238E27FC236}">
                <a16:creationId xmlns:a16="http://schemas.microsoft.com/office/drawing/2014/main" id="{F1D3FADD-BB0D-F948-A88D-5A09BBD3D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861" y="6972120"/>
            <a:ext cx="387321" cy="387318"/>
          </a:xfrm>
          <a:custGeom>
            <a:avLst/>
            <a:gdLst>
              <a:gd name="T0" fmla="*/ 235 w 452"/>
              <a:gd name="T1" fmla="*/ 451 h 452"/>
              <a:gd name="T2" fmla="*/ 235 w 452"/>
              <a:gd name="T3" fmla="*/ 451 h 452"/>
              <a:gd name="T4" fmla="*/ 0 w 452"/>
              <a:gd name="T5" fmla="*/ 216 h 452"/>
              <a:gd name="T6" fmla="*/ 235 w 452"/>
              <a:gd name="T7" fmla="*/ 0 h 452"/>
              <a:gd name="T8" fmla="*/ 451 w 452"/>
              <a:gd name="T9" fmla="*/ 216 h 452"/>
              <a:gd name="T10" fmla="*/ 235 w 452"/>
              <a:gd name="T11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2" h="452">
                <a:moveTo>
                  <a:pt x="235" y="451"/>
                </a:moveTo>
                <a:lnTo>
                  <a:pt x="235" y="451"/>
                </a:lnTo>
                <a:cubicBezTo>
                  <a:pt x="98" y="451"/>
                  <a:pt x="0" y="353"/>
                  <a:pt x="0" y="216"/>
                </a:cubicBezTo>
                <a:cubicBezTo>
                  <a:pt x="0" y="98"/>
                  <a:pt x="98" y="0"/>
                  <a:pt x="235" y="0"/>
                </a:cubicBezTo>
                <a:cubicBezTo>
                  <a:pt x="353" y="0"/>
                  <a:pt x="451" y="98"/>
                  <a:pt x="451" y="216"/>
                </a:cubicBezTo>
                <a:cubicBezTo>
                  <a:pt x="451" y="353"/>
                  <a:pt x="353" y="451"/>
                  <a:pt x="235" y="45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1" name="Freeform 66">
            <a:extLst>
              <a:ext uri="{FF2B5EF4-FFF2-40B4-BE49-F238E27FC236}">
                <a16:creationId xmlns:a16="http://schemas.microsoft.com/office/drawing/2014/main" id="{6FF06BBD-310F-9745-8198-DCEB4964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589" y="7058607"/>
            <a:ext cx="218102" cy="218102"/>
          </a:xfrm>
          <a:custGeom>
            <a:avLst/>
            <a:gdLst>
              <a:gd name="T0" fmla="*/ 0 w 256"/>
              <a:gd name="T1" fmla="*/ 118 h 256"/>
              <a:gd name="T2" fmla="*/ 0 w 256"/>
              <a:gd name="T3" fmla="*/ 118 h 256"/>
              <a:gd name="T4" fmla="*/ 137 w 256"/>
              <a:gd name="T5" fmla="*/ 0 h 256"/>
              <a:gd name="T6" fmla="*/ 255 w 256"/>
              <a:gd name="T7" fmla="*/ 118 h 256"/>
              <a:gd name="T8" fmla="*/ 137 w 256"/>
              <a:gd name="T9" fmla="*/ 255 h 256"/>
              <a:gd name="T10" fmla="*/ 0 w 256"/>
              <a:gd name="T11" fmla="*/ 11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6" h="256">
                <a:moveTo>
                  <a:pt x="0" y="118"/>
                </a:moveTo>
                <a:lnTo>
                  <a:pt x="0" y="118"/>
                </a:lnTo>
                <a:cubicBezTo>
                  <a:pt x="0" y="59"/>
                  <a:pt x="59" y="0"/>
                  <a:pt x="137" y="0"/>
                </a:cubicBezTo>
                <a:cubicBezTo>
                  <a:pt x="196" y="0"/>
                  <a:pt x="255" y="59"/>
                  <a:pt x="255" y="118"/>
                </a:cubicBezTo>
                <a:cubicBezTo>
                  <a:pt x="255" y="196"/>
                  <a:pt x="196" y="255"/>
                  <a:pt x="137" y="255"/>
                </a:cubicBezTo>
                <a:cubicBezTo>
                  <a:pt x="59" y="255"/>
                  <a:pt x="0" y="196"/>
                  <a:pt x="0" y="1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2" name="Freeform 67">
            <a:extLst>
              <a:ext uri="{FF2B5EF4-FFF2-40B4-BE49-F238E27FC236}">
                <a16:creationId xmlns:a16="http://schemas.microsoft.com/office/drawing/2014/main" id="{8E8C549E-F5B4-5541-BB52-A7A555CE7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666" y="6156115"/>
            <a:ext cx="1052907" cy="1067949"/>
          </a:xfrm>
          <a:custGeom>
            <a:avLst/>
            <a:gdLst>
              <a:gd name="T0" fmla="*/ 0 w 1234"/>
              <a:gd name="T1" fmla="*/ 627 h 1254"/>
              <a:gd name="T2" fmla="*/ 0 w 1234"/>
              <a:gd name="T3" fmla="*/ 627 h 1254"/>
              <a:gd name="T4" fmla="*/ 626 w 1234"/>
              <a:gd name="T5" fmla="*/ 0 h 1254"/>
              <a:gd name="T6" fmla="*/ 1233 w 1234"/>
              <a:gd name="T7" fmla="*/ 627 h 1254"/>
              <a:gd name="T8" fmla="*/ 626 w 1234"/>
              <a:gd name="T9" fmla="*/ 1253 h 1254"/>
              <a:gd name="T10" fmla="*/ 0 w 1234"/>
              <a:gd name="T11" fmla="*/ 627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4" h="1254">
                <a:moveTo>
                  <a:pt x="0" y="627"/>
                </a:moveTo>
                <a:lnTo>
                  <a:pt x="0" y="627"/>
                </a:lnTo>
                <a:cubicBezTo>
                  <a:pt x="0" y="274"/>
                  <a:pt x="274" y="0"/>
                  <a:pt x="626" y="0"/>
                </a:cubicBezTo>
                <a:cubicBezTo>
                  <a:pt x="958" y="0"/>
                  <a:pt x="1233" y="274"/>
                  <a:pt x="1233" y="627"/>
                </a:cubicBezTo>
                <a:cubicBezTo>
                  <a:pt x="1233" y="959"/>
                  <a:pt x="958" y="1253"/>
                  <a:pt x="626" y="1253"/>
                </a:cubicBezTo>
                <a:cubicBezTo>
                  <a:pt x="274" y="1253"/>
                  <a:pt x="0" y="959"/>
                  <a:pt x="0" y="62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232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3" name="Freeform 68">
            <a:extLst>
              <a:ext uri="{FF2B5EF4-FFF2-40B4-BE49-F238E27FC236}">
                <a16:creationId xmlns:a16="http://schemas.microsoft.com/office/drawing/2014/main" id="{78786AEF-BC0B-E54D-A1C3-D893FE983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8928" y="7724196"/>
            <a:ext cx="4911060" cy="1387580"/>
          </a:xfrm>
          <a:custGeom>
            <a:avLst/>
            <a:gdLst>
              <a:gd name="T0" fmla="*/ 4956 w 5760"/>
              <a:gd name="T1" fmla="*/ 0 h 1626"/>
              <a:gd name="T2" fmla="*/ 4956 w 5760"/>
              <a:gd name="T3" fmla="*/ 0 h 1626"/>
              <a:gd name="T4" fmla="*/ 803 w 5760"/>
              <a:gd name="T5" fmla="*/ 0 h 1626"/>
              <a:gd name="T6" fmla="*/ 0 w 5760"/>
              <a:gd name="T7" fmla="*/ 822 h 1626"/>
              <a:gd name="T8" fmla="*/ 0 w 5760"/>
              <a:gd name="T9" fmla="*/ 822 h 1626"/>
              <a:gd name="T10" fmla="*/ 803 w 5760"/>
              <a:gd name="T11" fmla="*/ 1625 h 1626"/>
              <a:gd name="T12" fmla="*/ 4956 w 5760"/>
              <a:gd name="T13" fmla="*/ 1625 h 1626"/>
              <a:gd name="T14" fmla="*/ 5759 w 5760"/>
              <a:gd name="T15" fmla="*/ 822 h 1626"/>
              <a:gd name="T16" fmla="*/ 5759 w 5760"/>
              <a:gd name="T17" fmla="*/ 822 h 1626"/>
              <a:gd name="T18" fmla="*/ 4956 w 5760"/>
              <a:gd name="T19" fmla="*/ 0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60" h="1626">
                <a:moveTo>
                  <a:pt x="4956" y="0"/>
                </a:moveTo>
                <a:lnTo>
                  <a:pt x="4956" y="0"/>
                </a:lnTo>
                <a:cubicBezTo>
                  <a:pt x="803" y="0"/>
                  <a:pt x="803" y="0"/>
                  <a:pt x="803" y="0"/>
                </a:cubicBezTo>
                <a:cubicBezTo>
                  <a:pt x="372" y="0"/>
                  <a:pt x="0" y="371"/>
                  <a:pt x="0" y="822"/>
                </a:cubicBezTo>
                <a:lnTo>
                  <a:pt x="0" y="822"/>
                </a:lnTo>
                <a:cubicBezTo>
                  <a:pt x="0" y="1252"/>
                  <a:pt x="372" y="1625"/>
                  <a:pt x="803" y="1625"/>
                </a:cubicBezTo>
                <a:cubicBezTo>
                  <a:pt x="4956" y="1625"/>
                  <a:pt x="4956" y="1625"/>
                  <a:pt x="4956" y="1625"/>
                </a:cubicBezTo>
                <a:cubicBezTo>
                  <a:pt x="5407" y="1625"/>
                  <a:pt x="5759" y="1252"/>
                  <a:pt x="5759" y="822"/>
                </a:cubicBezTo>
                <a:lnTo>
                  <a:pt x="5759" y="822"/>
                </a:lnTo>
                <a:cubicBezTo>
                  <a:pt x="5759" y="371"/>
                  <a:pt x="5407" y="0"/>
                  <a:pt x="495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232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4" name="Freeform 69">
            <a:extLst>
              <a:ext uri="{FF2B5EF4-FFF2-40B4-BE49-F238E27FC236}">
                <a16:creationId xmlns:a16="http://schemas.microsoft.com/office/drawing/2014/main" id="{A98F3A8B-A30E-604D-9667-FC0215D83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420" y="8408586"/>
            <a:ext cx="1218364" cy="52645"/>
          </a:xfrm>
          <a:custGeom>
            <a:avLst/>
            <a:gdLst>
              <a:gd name="T0" fmla="*/ 1429 w 1430"/>
              <a:gd name="T1" fmla="*/ 59 h 60"/>
              <a:gd name="T2" fmla="*/ 0 w 1430"/>
              <a:gd name="T3" fmla="*/ 59 h 60"/>
              <a:gd name="T4" fmla="*/ 0 w 1430"/>
              <a:gd name="T5" fmla="*/ 0 h 60"/>
              <a:gd name="T6" fmla="*/ 1429 w 1430"/>
              <a:gd name="T7" fmla="*/ 0 h 60"/>
              <a:gd name="T8" fmla="*/ 1429 w 1430"/>
              <a:gd name="T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0" h="60">
                <a:moveTo>
                  <a:pt x="1429" y="59"/>
                </a:moveTo>
                <a:lnTo>
                  <a:pt x="0" y="59"/>
                </a:lnTo>
                <a:lnTo>
                  <a:pt x="0" y="0"/>
                </a:lnTo>
                <a:lnTo>
                  <a:pt x="1429" y="0"/>
                </a:lnTo>
                <a:lnTo>
                  <a:pt x="1429" y="59"/>
                </a:lnTo>
              </a:path>
            </a:pathLst>
          </a:custGeom>
          <a:solidFill>
            <a:schemeClr val="bg1">
              <a:lumMod val="95000"/>
            </a:schemeClr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5" name="Freeform 70">
            <a:extLst>
              <a:ext uri="{FF2B5EF4-FFF2-40B4-BE49-F238E27FC236}">
                <a16:creationId xmlns:a16="http://schemas.microsoft.com/office/drawing/2014/main" id="{56521A13-B91C-0A43-8489-E2F1148FC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807" y="8243129"/>
            <a:ext cx="387318" cy="387318"/>
          </a:xfrm>
          <a:custGeom>
            <a:avLst/>
            <a:gdLst>
              <a:gd name="T0" fmla="*/ 235 w 452"/>
              <a:gd name="T1" fmla="*/ 451 h 452"/>
              <a:gd name="T2" fmla="*/ 235 w 452"/>
              <a:gd name="T3" fmla="*/ 451 h 452"/>
              <a:gd name="T4" fmla="*/ 0 w 452"/>
              <a:gd name="T5" fmla="*/ 216 h 452"/>
              <a:gd name="T6" fmla="*/ 235 w 452"/>
              <a:gd name="T7" fmla="*/ 0 h 452"/>
              <a:gd name="T8" fmla="*/ 451 w 452"/>
              <a:gd name="T9" fmla="*/ 216 h 452"/>
              <a:gd name="T10" fmla="*/ 235 w 452"/>
              <a:gd name="T11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2" h="452">
                <a:moveTo>
                  <a:pt x="235" y="451"/>
                </a:moveTo>
                <a:lnTo>
                  <a:pt x="235" y="451"/>
                </a:lnTo>
                <a:cubicBezTo>
                  <a:pt x="118" y="451"/>
                  <a:pt x="0" y="353"/>
                  <a:pt x="0" y="216"/>
                </a:cubicBezTo>
                <a:cubicBezTo>
                  <a:pt x="0" y="98"/>
                  <a:pt x="118" y="0"/>
                  <a:pt x="235" y="0"/>
                </a:cubicBezTo>
                <a:cubicBezTo>
                  <a:pt x="353" y="0"/>
                  <a:pt x="451" y="98"/>
                  <a:pt x="451" y="216"/>
                </a:cubicBezTo>
                <a:cubicBezTo>
                  <a:pt x="451" y="353"/>
                  <a:pt x="353" y="451"/>
                  <a:pt x="235" y="45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6" name="Freeform 71">
            <a:extLst>
              <a:ext uri="{FF2B5EF4-FFF2-40B4-BE49-F238E27FC236}">
                <a16:creationId xmlns:a16="http://schemas.microsoft.com/office/drawing/2014/main" id="{CE0CC2A6-1A69-974A-A242-4EAA97B3E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536" y="8325858"/>
            <a:ext cx="218102" cy="218102"/>
          </a:xfrm>
          <a:custGeom>
            <a:avLst/>
            <a:gdLst>
              <a:gd name="T0" fmla="*/ 0 w 256"/>
              <a:gd name="T1" fmla="*/ 118 h 256"/>
              <a:gd name="T2" fmla="*/ 0 w 256"/>
              <a:gd name="T3" fmla="*/ 118 h 256"/>
              <a:gd name="T4" fmla="*/ 137 w 256"/>
              <a:gd name="T5" fmla="*/ 0 h 256"/>
              <a:gd name="T6" fmla="*/ 255 w 256"/>
              <a:gd name="T7" fmla="*/ 118 h 256"/>
              <a:gd name="T8" fmla="*/ 137 w 256"/>
              <a:gd name="T9" fmla="*/ 255 h 256"/>
              <a:gd name="T10" fmla="*/ 0 w 256"/>
              <a:gd name="T11" fmla="*/ 11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6" h="256">
                <a:moveTo>
                  <a:pt x="0" y="118"/>
                </a:moveTo>
                <a:lnTo>
                  <a:pt x="0" y="118"/>
                </a:lnTo>
                <a:cubicBezTo>
                  <a:pt x="0" y="59"/>
                  <a:pt x="59" y="0"/>
                  <a:pt x="137" y="0"/>
                </a:cubicBezTo>
                <a:cubicBezTo>
                  <a:pt x="196" y="0"/>
                  <a:pt x="255" y="59"/>
                  <a:pt x="255" y="118"/>
                </a:cubicBezTo>
                <a:cubicBezTo>
                  <a:pt x="255" y="196"/>
                  <a:pt x="196" y="255"/>
                  <a:pt x="137" y="255"/>
                </a:cubicBezTo>
                <a:cubicBezTo>
                  <a:pt x="59" y="255"/>
                  <a:pt x="0" y="196"/>
                  <a:pt x="0" y="1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7" name="Freeform 72">
            <a:extLst>
              <a:ext uri="{FF2B5EF4-FFF2-40B4-BE49-F238E27FC236}">
                <a16:creationId xmlns:a16="http://schemas.microsoft.com/office/drawing/2014/main" id="{1BFFE021-D869-F54F-942D-6351F2519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9496" y="7923496"/>
            <a:ext cx="1052907" cy="1067949"/>
          </a:xfrm>
          <a:custGeom>
            <a:avLst/>
            <a:gdLst>
              <a:gd name="T0" fmla="*/ 0 w 1234"/>
              <a:gd name="T1" fmla="*/ 627 h 1254"/>
              <a:gd name="T2" fmla="*/ 0 w 1234"/>
              <a:gd name="T3" fmla="*/ 627 h 1254"/>
              <a:gd name="T4" fmla="*/ 626 w 1234"/>
              <a:gd name="T5" fmla="*/ 0 h 1254"/>
              <a:gd name="T6" fmla="*/ 1233 w 1234"/>
              <a:gd name="T7" fmla="*/ 627 h 1254"/>
              <a:gd name="T8" fmla="*/ 626 w 1234"/>
              <a:gd name="T9" fmla="*/ 1253 h 1254"/>
              <a:gd name="T10" fmla="*/ 0 w 1234"/>
              <a:gd name="T11" fmla="*/ 627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4" h="1254">
                <a:moveTo>
                  <a:pt x="0" y="627"/>
                </a:moveTo>
                <a:lnTo>
                  <a:pt x="0" y="627"/>
                </a:lnTo>
                <a:cubicBezTo>
                  <a:pt x="0" y="294"/>
                  <a:pt x="274" y="0"/>
                  <a:pt x="626" y="0"/>
                </a:cubicBezTo>
                <a:cubicBezTo>
                  <a:pt x="959" y="0"/>
                  <a:pt x="1233" y="294"/>
                  <a:pt x="1233" y="627"/>
                </a:cubicBezTo>
                <a:cubicBezTo>
                  <a:pt x="1233" y="979"/>
                  <a:pt x="959" y="1253"/>
                  <a:pt x="626" y="1253"/>
                </a:cubicBezTo>
                <a:cubicBezTo>
                  <a:pt x="274" y="1253"/>
                  <a:pt x="0" y="979"/>
                  <a:pt x="0" y="62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232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8" name="Freeform 73">
            <a:extLst>
              <a:ext uri="{FF2B5EF4-FFF2-40B4-BE49-F238E27FC236}">
                <a16:creationId xmlns:a16="http://schemas.microsoft.com/office/drawing/2014/main" id="{260E200D-6CDB-6340-8800-589F5A7B6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5369" y="9510377"/>
            <a:ext cx="4929864" cy="1368779"/>
          </a:xfrm>
          <a:custGeom>
            <a:avLst/>
            <a:gdLst>
              <a:gd name="T0" fmla="*/ 4956 w 5780"/>
              <a:gd name="T1" fmla="*/ 0 h 1607"/>
              <a:gd name="T2" fmla="*/ 4956 w 5780"/>
              <a:gd name="T3" fmla="*/ 0 h 1607"/>
              <a:gd name="T4" fmla="*/ 823 w 5780"/>
              <a:gd name="T5" fmla="*/ 0 h 1607"/>
              <a:gd name="T6" fmla="*/ 0 w 5780"/>
              <a:gd name="T7" fmla="*/ 803 h 1607"/>
              <a:gd name="T8" fmla="*/ 0 w 5780"/>
              <a:gd name="T9" fmla="*/ 803 h 1607"/>
              <a:gd name="T10" fmla="*/ 823 w 5780"/>
              <a:gd name="T11" fmla="*/ 1606 h 1607"/>
              <a:gd name="T12" fmla="*/ 4956 w 5780"/>
              <a:gd name="T13" fmla="*/ 1606 h 1607"/>
              <a:gd name="T14" fmla="*/ 5779 w 5780"/>
              <a:gd name="T15" fmla="*/ 803 h 1607"/>
              <a:gd name="T16" fmla="*/ 5779 w 5780"/>
              <a:gd name="T17" fmla="*/ 803 h 1607"/>
              <a:gd name="T18" fmla="*/ 4956 w 5780"/>
              <a:gd name="T19" fmla="*/ 0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80" h="1607">
                <a:moveTo>
                  <a:pt x="4956" y="0"/>
                </a:moveTo>
                <a:lnTo>
                  <a:pt x="4956" y="0"/>
                </a:lnTo>
                <a:cubicBezTo>
                  <a:pt x="823" y="0"/>
                  <a:pt x="823" y="0"/>
                  <a:pt x="823" y="0"/>
                </a:cubicBezTo>
                <a:cubicBezTo>
                  <a:pt x="373" y="0"/>
                  <a:pt x="0" y="353"/>
                  <a:pt x="0" y="803"/>
                </a:cubicBezTo>
                <a:lnTo>
                  <a:pt x="0" y="803"/>
                </a:lnTo>
                <a:cubicBezTo>
                  <a:pt x="0" y="1253"/>
                  <a:pt x="373" y="1606"/>
                  <a:pt x="823" y="1606"/>
                </a:cubicBezTo>
                <a:cubicBezTo>
                  <a:pt x="4956" y="1606"/>
                  <a:pt x="4956" y="1606"/>
                  <a:pt x="4956" y="1606"/>
                </a:cubicBezTo>
                <a:cubicBezTo>
                  <a:pt x="5407" y="1606"/>
                  <a:pt x="5779" y="1253"/>
                  <a:pt x="5779" y="803"/>
                </a:cubicBezTo>
                <a:lnTo>
                  <a:pt x="5779" y="803"/>
                </a:lnTo>
                <a:cubicBezTo>
                  <a:pt x="5779" y="353"/>
                  <a:pt x="5407" y="0"/>
                  <a:pt x="495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232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9" name="Freeform 74">
            <a:extLst>
              <a:ext uri="{FF2B5EF4-FFF2-40B4-BE49-F238E27FC236}">
                <a16:creationId xmlns:a16="http://schemas.microsoft.com/office/drawing/2014/main" id="{DF63806D-E663-8847-ABE9-280C2D5A0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434" y="9679596"/>
            <a:ext cx="1237165" cy="552775"/>
          </a:xfrm>
          <a:custGeom>
            <a:avLst/>
            <a:gdLst>
              <a:gd name="T0" fmla="*/ 1429 w 1450"/>
              <a:gd name="T1" fmla="*/ 646 h 647"/>
              <a:gd name="T2" fmla="*/ 0 w 1450"/>
              <a:gd name="T3" fmla="*/ 39 h 647"/>
              <a:gd name="T4" fmla="*/ 20 w 1450"/>
              <a:gd name="T5" fmla="*/ 0 h 647"/>
              <a:gd name="T6" fmla="*/ 1449 w 1450"/>
              <a:gd name="T7" fmla="*/ 587 h 647"/>
              <a:gd name="T8" fmla="*/ 1429 w 1450"/>
              <a:gd name="T9" fmla="*/ 646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0" h="647">
                <a:moveTo>
                  <a:pt x="1429" y="646"/>
                </a:moveTo>
                <a:lnTo>
                  <a:pt x="0" y="39"/>
                </a:lnTo>
                <a:lnTo>
                  <a:pt x="20" y="0"/>
                </a:lnTo>
                <a:lnTo>
                  <a:pt x="1449" y="587"/>
                </a:lnTo>
                <a:lnTo>
                  <a:pt x="1429" y="646"/>
                </a:lnTo>
              </a:path>
            </a:pathLst>
          </a:custGeom>
          <a:solidFill>
            <a:schemeClr val="bg1">
              <a:lumMod val="95000"/>
            </a:schemeClr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0" name="Freeform 75">
            <a:extLst>
              <a:ext uri="{FF2B5EF4-FFF2-40B4-BE49-F238E27FC236}">
                <a16:creationId xmlns:a16="http://schemas.microsoft.com/office/drawing/2014/main" id="{FAC5EFB4-A98F-B745-8BEF-C51B29291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861" y="9529180"/>
            <a:ext cx="387321" cy="387318"/>
          </a:xfrm>
          <a:custGeom>
            <a:avLst/>
            <a:gdLst>
              <a:gd name="T0" fmla="*/ 216 w 452"/>
              <a:gd name="T1" fmla="*/ 451 h 452"/>
              <a:gd name="T2" fmla="*/ 216 w 452"/>
              <a:gd name="T3" fmla="*/ 451 h 452"/>
              <a:gd name="T4" fmla="*/ 0 w 452"/>
              <a:gd name="T5" fmla="*/ 235 h 452"/>
              <a:gd name="T6" fmla="*/ 216 w 452"/>
              <a:gd name="T7" fmla="*/ 0 h 452"/>
              <a:gd name="T8" fmla="*/ 451 w 452"/>
              <a:gd name="T9" fmla="*/ 235 h 452"/>
              <a:gd name="T10" fmla="*/ 216 w 452"/>
              <a:gd name="T11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2" h="452">
                <a:moveTo>
                  <a:pt x="216" y="451"/>
                </a:moveTo>
                <a:lnTo>
                  <a:pt x="216" y="451"/>
                </a:lnTo>
                <a:cubicBezTo>
                  <a:pt x="98" y="451"/>
                  <a:pt x="0" y="353"/>
                  <a:pt x="0" y="235"/>
                </a:cubicBezTo>
                <a:cubicBezTo>
                  <a:pt x="0" y="118"/>
                  <a:pt x="98" y="0"/>
                  <a:pt x="216" y="0"/>
                </a:cubicBezTo>
                <a:cubicBezTo>
                  <a:pt x="353" y="0"/>
                  <a:pt x="451" y="118"/>
                  <a:pt x="451" y="235"/>
                </a:cubicBezTo>
                <a:cubicBezTo>
                  <a:pt x="451" y="353"/>
                  <a:pt x="353" y="451"/>
                  <a:pt x="216" y="45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1" name="Freeform 76">
            <a:extLst>
              <a:ext uri="{FF2B5EF4-FFF2-40B4-BE49-F238E27FC236}">
                <a16:creationId xmlns:a16="http://schemas.microsoft.com/office/drawing/2014/main" id="{3F9C4F04-B092-5F46-BB1C-EFC16792E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589" y="9611909"/>
            <a:ext cx="218102" cy="218102"/>
          </a:xfrm>
          <a:custGeom>
            <a:avLst/>
            <a:gdLst>
              <a:gd name="T0" fmla="*/ 0 w 256"/>
              <a:gd name="T1" fmla="*/ 136 h 255"/>
              <a:gd name="T2" fmla="*/ 0 w 256"/>
              <a:gd name="T3" fmla="*/ 136 h 255"/>
              <a:gd name="T4" fmla="*/ 118 w 256"/>
              <a:gd name="T5" fmla="*/ 0 h 255"/>
              <a:gd name="T6" fmla="*/ 255 w 256"/>
              <a:gd name="T7" fmla="*/ 136 h 255"/>
              <a:gd name="T8" fmla="*/ 118 w 256"/>
              <a:gd name="T9" fmla="*/ 254 h 255"/>
              <a:gd name="T10" fmla="*/ 0 w 256"/>
              <a:gd name="T11" fmla="*/ 136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6" h="255">
                <a:moveTo>
                  <a:pt x="0" y="136"/>
                </a:moveTo>
                <a:lnTo>
                  <a:pt x="0" y="136"/>
                </a:lnTo>
                <a:cubicBezTo>
                  <a:pt x="0" y="58"/>
                  <a:pt x="59" y="0"/>
                  <a:pt x="118" y="0"/>
                </a:cubicBezTo>
                <a:cubicBezTo>
                  <a:pt x="196" y="0"/>
                  <a:pt x="255" y="58"/>
                  <a:pt x="255" y="136"/>
                </a:cubicBezTo>
                <a:cubicBezTo>
                  <a:pt x="255" y="195"/>
                  <a:pt x="196" y="254"/>
                  <a:pt x="118" y="254"/>
                </a:cubicBezTo>
                <a:cubicBezTo>
                  <a:pt x="59" y="254"/>
                  <a:pt x="0" y="195"/>
                  <a:pt x="0" y="1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2" name="Freeform 77">
            <a:extLst>
              <a:ext uri="{FF2B5EF4-FFF2-40B4-BE49-F238E27FC236}">
                <a16:creationId xmlns:a16="http://schemas.microsoft.com/office/drawing/2014/main" id="{675246B8-7193-F04D-A587-754874371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937" y="9713438"/>
            <a:ext cx="1067949" cy="1067949"/>
          </a:xfrm>
          <a:custGeom>
            <a:avLst/>
            <a:gdLst>
              <a:gd name="T0" fmla="*/ 0 w 1254"/>
              <a:gd name="T1" fmla="*/ 627 h 1254"/>
              <a:gd name="T2" fmla="*/ 0 w 1254"/>
              <a:gd name="T3" fmla="*/ 627 h 1254"/>
              <a:gd name="T4" fmla="*/ 627 w 1254"/>
              <a:gd name="T5" fmla="*/ 0 h 1254"/>
              <a:gd name="T6" fmla="*/ 1253 w 1254"/>
              <a:gd name="T7" fmla="*/ 627 h 1254"/>
              <a:gd name="T8" fmla="*/ 627 w 1254"/>
              <a:gd name="T9" fmla="*/ 1253 h 1254"/>
              <a:gd name="T10" fmla="*/ 0 w 1254"/>
              <a:gd name="T11" fmla="*/ 627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4" h="1254">
                <a:moveTo>
                  <a:pt x="0" y="627"/>
                </a:moveTo>
                <a:lnTo>
                  <a:pt x="0" y="627"/>
                </a:lnTo>
                <a:cubicBezTo>
                  <a:pt x="0" y="274"/>
                  <a:pt x="274" y="0"/>
                  <a:pt x="627" y="0"/>
                </a:cubicBezTo>
                <a:cubicBezTo>
                  <a:pt x="959" y="0"/>
                  <a:pt x="1253" y="274"/>
                  <a:pt x="1253" y="627"/>
                </a:cubicBezTo>
                <a:cubicBezTo>
                  <a:pt x="1253" y="959"/>
                  <a:pt x="959" y="1253"/>
                  <a:pt x="627" y="1253"/>
                </a:cubicBezTo>
                <a:cubicBezTo>
                  <a:pt x="274" y="1253"/>
                  <a:pt x="0" y="959"/>
                  <a:pt x="0" y="62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232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3" name="Freeform 78">
            <a:extLst>
              <a:ext uri="{FF2B5EF4-FFF2-40B4-BE49-F238E27FC236}">
                <a16:creationId xmlns:a16="http://schemas.microsoft.com/office/drawing/2014/main" id="{678521C9-7E9C-E74D-95EE-B915B31DF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589" y="11281519"/>
            <a:ext cx="4929864" cy="1387580"/>
          </a:xfrm>
          <a:custGeom>
            <a:avLst/>
            <a:gdLst>
              <a:gd name="T0" fmla="*/ 4955 w 5779"/>
              <a:gd name="T1" fmla="*/ 0 h 1627"/>
              <a:gd name="T2" fmla="*/ 4955 w 5779"/>
              <a:gd name="T3" fmla="*/ 0 h 1627"/>
              <a:gd name="T4" fmla="*/ 823 w 5779"/>
              <a:gd name="T5" fmla="*/ 0 h 1627"/>
              <a:gd name="T6" fmla="*/ 0 w 5779"/>
              <a:gd name="T7" fmla="*/ 803 h 1627"/>
              <a:gd name="T8" fmla="*/ 0 w 5779"/>
              <a:gd name="T9" fmla="*/ 803 h 1627"/>
              <a:gd name="T10" fmla="*/ 823 w 5779"/>
              <a:gd name="T11" fmla="*/ 1626 h 1627"/>
              <a:gd name="T12" fmla="*/ 4955 w 5779"/>
              <a:gd name="T13" fmla="*/ 1626 h 1627"/>
              <a:gd name="T14" fmla="*/ 5778 w 5779"/>
              <a:gd name="T15" fmla="*/ 803 h 1627"/>
              <a:gd name="T16" fmla="*/ 5778 w 5779"/>
              <a:gd name="T17" fmla="*/ 803 h 1627"/>
              <a:gd name="T18" fmla="*/ 4955 w 5779"/>
              <a:gd name="T19" fmla="*/ 0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79" h="1627">
                <a:moveTo>
                  <a:pt x="4955" y="0"/>
                </a:moveTo>
                <a:lnTo>
                  <a:pt x="4955" y="0"/>
                </a:lnTo>
                <a:cubicBezTo>
                  <a:pt x="823" y="0"/>
                  <a:pt x="823" y="0"/>
                  <a:pt x="823" y="0"/>
                </a:cubicBezTo>
                <a:cubicBezTo>
                  <a:pt x="372" y="0"/>
                  <a:pt x="0" y="372"/>
                  <a:pt x="0" y="803"/>
                </a:cubicBezTo>
                <a:lnTo>
                  <a:pt x="0" y="803"/>
                </a:lnTo>
                <a:cubicBezTo>
                  <a:pt x="0" y="1254"/>
                  <a:pt x="372" y="1626"/>
                  <a:pt x="823" y="1626"/>
                </a:cubicBezTo>
                <a:cubicBezTo>
                  <a:pt x="4955" y="1626"/>
                  <a:pt x="4955" y="1626"/>
                  <a:pt x="4955" y="1626"/>
                </a:cubicBezTo>
                <a:cubicBezTo>
                  <a:pt x="5406" y="1626"/>
                  <a:pt x="5778" y="1254"/>
                  <a:pt x="5778" y="803"/>
                </a:cubicBezTo>
                <a:lnTo>
                  <a:pt x="5778" y="803"/>
                </a:lnTo>
                <a:cubicBezTo>
                  <a:pt x="5778" y="372"/>
                  <a:pt x="5406" y="0"/>
                  <a:pt x="495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232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4" name="Freeform 79">
            <a:extLst>
              <a:ext uri="{FF2B5EF4-FFF2-40B4-BE49-F238E27FC236}">
                <a16:creationId xmlns:a16="http://schemas.microsoft.com/office/drawing/2014/main" id="{E8A1452F-BBCB-614E-88A9-528D579D6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369" y="10999489"/>
            <a:ext cx="770880" cy="970179"/>
          </a:xfrm>
          <a:custGeom>
            <a:avLst/>
            <a:gdLst>
              <a:gd name="T0" fmla="*/ 862 w 902"/>
              <a:gd name="T1" fmla="*/ 1136 h 1137"/>
              <a:gd name="T2" fmla="*/ 0 w 902"/>
              <a:gd name="T3" fmla="*/ 20 h 1137"/>
              <a:gd name="T4" fmla="*/ 39 w 902"/>
              <a:gd name="T5" fmla="*/ 0 h 1137"/>
              <a:gd name="T6" fmla="*/ 901 w 902"/>
              <a:gd name="T7" fmla="*/ 1117 h 1137"/>
              <a:gd name="T8" fmla="*/ 862 w 902"/>
              <a:gd name="T9" fmla="*/ 1136 h 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1137">
                <a:moveTo>
                  <a:pt x="862" y="1136"/>
                </a:moveTo>
                <a:lnTo>
                  <a:pt x="0" y="20"/>
                </a:lnTo>
                <a:lnTo>
                  <a:pt x="39" y="0"/>
                </a:lnTo>
                <a:lnTo>
                  <a:pt x="901" y="1117"/>
                </a:lnTo>
                <a:lnTo>
                  <a:pt x="862" y="1136"/>
                </a:lnTo>
              </a:path>
            </a:pathLst>
          </a:custGeom>
          <a:solidFill>
            <a:schemeClr val="bg1">
              <a:lumMod val="95000"/>
            </a:schemeClr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5" name="Freeform 80">
            <a:extLst>
              <a:ext uri="{FF2B5EF4-FFF2-40B4-BE49-F238E27FC236}">
                <a16:creationId xmlns:a16="http://schemas.microsoft.com/office/drawing/2014/main" id="{2EB696A7-C923-B542-8E2E-BC7D9B0EE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0953" y="10864115"/>
            <a:ext cx="383559" cy="387321"/>
          </a:xfrm>
          <a:custGeom>
            <a:avLst/>
            <a:gdLst>
              <a:gd name="T0" fmla="*/ 235 w 451"/>
              <a:gd name="T1" fmla="*/ 451 h 452"/>
              <a:gd name="T2" fmla="*/ 235 w 451"/>
              <a:gd name="T3" fmla="*/ 451 h 452"/>
              <a:gd name="T4" fmla="*/ 0 w 451"/>
              <a:gd name="T5" fmla="*/ 235 h 452"/>
              <a:gd name="T6" fmla="*/ 235 w 451"/>
              <a:gd name="T7" fmla="*/ 0 h 452"/>
              <a:gd name="T8" fmla="*/ 450 w 451"/>
              <a:gd name="T9" fmla="*/ 235 h 452"/>
              <a:gd name="T10" fmla="*/ 235 w 451"/>
              <a:gd name="T11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1" h="452">
                <a:moveTo>
                  <a:pt x="235" y="451"/>
                </a:moveTo>
                <a:lnTo>
                  <a:pt x="235" y="451"/>
                </a:lnTo>
                <a:cubicBezTo>
                  <a:pt x="98" y="451"/>
                  <a:pt x="0" y="353"/>
                  <a:pt x="0" y="235"/>
                </a:cubicBezTo>
                <a:cubicBezTo>
                  <a:pt x="0" y="99"/>
                  <a:pt x="98" y="0"/>
                  <a:pt x="235" y="0"/>
                </a:cubicBezTo>
                <a:cubicBezTo>
                  <a:pt x="353" y="0"/>
                  <a:pt x="450" y="99"/>
                  <a:pt x="450" y="235"/>
                </a:cubicBezTo>
                <a:cubicBezTo>
                  <a:pt x="450" y="353"/>
                  <a:pt x="353" y="451"/>
                  <a:pt x="235" y="45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6" name="Freeform 81">
            <a:extLst>
              <a:ext uri="{FF2B5EF4-FFF2-40B4-BE49-F238E27FC236}">
                <a16:creationId xmlns:a16="http://schemas.microsoft.com/office/drawing/2014/main" id="{094DF214-F756-E545-AE05-8A37BB40A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682" y="10950605"/>
            <a:ext cx="218102" cy="218102"/>
          </a:xfrm>
          <a:custGeom>
            <a:avLst/>
            <a:gdLst>
              <a:gd name="T0" fmla="*/ 0 w 256"/>
              <a:gd name="T1" fmla="*/ 136 h 255"/>
              <a:gd name="T2" fmla="*/ 0 w 256"/>
              <a:gd name="T3" fmla="*/ 136 h 255"/>
              <a:gd name="T4" fmla="*/ 137 w 256"/>
              <a:gd name="T5" fmla="*/ 0 h 255"/>
              <a:gd name="T6" fmla="*/ 255 w 256"/>
              <a:gd name="T7" fmla="*/ 136 h 255"/>
              <a:gd name="T8" fmla="*/ 137 w 256"/>
              <a:gd name="T9" fmla="*/ 254 h 255"/>
              <a:gd name="T10" fmla="*/ 0 w 256"/>
              <a:gd name="T11" fmla="*/ 136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6" h="255">
                <a:moveTo>
                  <a:pt x="0" y="136"/>
                </a:moveTo>
                <a:lnTo>
                  <a:pt x="0" y="136"/>
                </a:lnTo>
                <a:cubicBezTo>
                  <a:pt x="0" y="58"/>
                  <a:pt x="59" y="0"/>
                  <a:pt x="137" y="0"/>
                </a:cubicBezTo>
                <a:cubicBezTo>
                  <a:pt x="196" y="0"/>
                  <a:pt x="255" y="58"/>
                  <a:pt x="255" y="136"/>
                </a:cubicBezTo>
                <a:cubicBezTo>
                  <a:pt x="255" y="195"/>
                  <a:pt x="196" y="254"/>
                  <a:pt x="137" y="254"/>
                </a:cubicBezTo>
                <a:cubicBezTo>
                  <a:pt x="59" y="254"/>
                  <a:pt x="0" y="195"/>
                  <a:pt x="0" y="13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7" name="Freeform 82">
            <a:extLst>
              <a:ext uri="{FF2B5EF4-FFF2-40B4-BE49-F238E27FC236}">
                <a16:creationId xmlns:a16="http://schemas.microsoft.com/office/drawing/2014/main" id="{71F8AACD-47C1-B443-9329-C6EA2A864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158" y="11484580"/>
            <a:ext cx="1071710" cy="1071708"/>
          </a:xfrm>
          <a:custGeom>
            <a:avLst/>
            <a:gdLst>
              <a:gd name="T0" fmla="*/ 0 w 1255"/>
              <a:gd name="T1" fmla="*/ 627 h 1255"/>
              <a:gd name="T2" fmla="*/ 0 w 1255"/>
              <a:gd name="T3" fmla="*/ 627 h 1255"/>
              <a:gd name="T4" fmla="*/ 627 w 1255"/>
              <a:gd name="T5" fmla="*/ 0 h 1255"/>
              <a:gd name="T6" fmla="*/ 1254 w 1255"/>
              <a:gd name="T7" fmla="*/ 627 h 1255"/>
              <a:gd name="T8" fmla="*/ 627 w 1255"/>
              <a:gd name="T9" fmla="*/ 1254 h 1255"/>
              <a:gd name="T10" fmla="*/ 0 w 1255"/>
              <a:gd name="T11" fmla="*/ 62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5" h="1255">
                <a:moveTo>
                  <a:pt x="0" y="627"/>
                </a:moveTo>
                <a:lnTo>
                  <a:pt x="0" y="627"/>
                </a:lnTo>
                <a:cubicBezTo>
                  <a:pt x="0" y="294"/>
                  <a:pt x="275" y="0"/>
                  <a:pt x="627" y="0"/>
                </a:cubicBezTo>
                <a:cubicBezTo>
                  <a:pt x="980" y="0"/>
                  <a:pt x="1254" y="294"/>
                  <a:pt x="1254" y="627"/>
                </a:cubicBezTo>
                <a:cubicBezTo>
                  <a:pt x="1254" y="980"/>
                  <a:pt x="980" y="1254"/>
                  <a:pt x="627" y="1254"/>
                </a:cubicBezTo>
                <a:cubicBezTo>
                  <a:pt x="275" y="1254"/>
                  <a:pt x="0" y="980"/>
                  <a:pt x="0" y="62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232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A3E111F-EAAA-E046-9E98-1DA82F49AEA9}"/>
              </a:ext>
            </a:extLst>
          </p:cNvPr>
          <p:cNvSpPr txBox="1"/>
          <p:nvPr/>
        </p:nvSpPr>
        <p:spPr>
          <a:xfrm>
            <a:off x="14013406" y="4583317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494BD27-442D-5144-B53C-8D812733C4A8}"/>
              </a:ext>
            </a:extLst>
          </p:cNvPr>
          <p:cNvSpPr txBox="1"/>
          <p:nvPr/>
        </p:nvSpPr>
        <p:spPr>
          <a:xfrm>
            <a:off x="15693132" y="6328989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7FCC7C-C5DE-C149-8E6E-F53DFD3396CD}"/>
              </a:ext>
            </a:extLst>
          </p:cNvPr>
          <p:cNvSpPr txBox="1"/>
          <p:nvPr/>
        </p:nvSpPr>
        <p:spPr>
          <a:xfrm>
            <a:off x="15693132" y="8074661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68BC8D-C7E9-1740-9858-7776EBA923CC}"/>
              </a:ext>
            </a:extLst>
          </p:cNvPr>
          <p:cNvSpPr txBox="1"/>
          <p:nvPr/>
        </p:nvSpPr>
        <p:spPr>
          <a:xfrm>
            <a:off x="15459988" y="9958881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95B205-9110-E540-8E8D-5DF039370E0E}"/>
              </a:ext>
            </a:extLst>
          </p:cNvPr>
          <p:cNvSpPr txBox="1"/>
          <p:nvPr/>
        </p:nvSpPr>
        <p:spPr>
          <a:xfrm>
            <a:off x="14013406" y="11704554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18AE23A-1FEB-0242-A493-589AA690E50E}"/>
              </a:ext>
            </a:extLst>
          </p:cNvPr>
          <p:cNvSpPr/>
          <p:nvPr/>
        </p:nvSpPr>
        <p:spPr>
          <a:xfrm>
            <a:off x="9609121" y="4540563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891B61-05D7-4446-A949-95FA6DCF2D23}"/>
              </a:ext>
            </a:extLst>
          </p:cNvPr>
          <p:cNvSpPr/>
          <p:nvPr/>
        </p:nvSpPr>
        <p:spPr>
          <a:xfrm>
            <a:off x="11006705" y="6295572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Solution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67E01AA-E11F-644F-83D7-FE9F35BA0716}"/>
              </a:ext>
            </a:extLst>
          </p:cNvPr>
          <p:cNvSpPr/>
          <p:nvPr/>
        </p:nvSpPr>
        <p:spPr>
          <a:xfrm>
            <a:off x="11237567" y="8118504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Market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141A8AD-114D-8C40-8E78-556D40BC2A08}"/>
              </a:ext>
            </a:extLst>
          </p:cNvPr>
          <p:cNvSpPr/>
          <p:nvPr/>
        </p:nvSpPr>
        <p:spPr>
          <a:xfrm>
            <a:off x="10923772" y="9825547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Mission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66954A-B713-0145-A2E6-0A37A588B64C}"/>
              </a:ext>
            </a:extLst>
          </p:cNvPr>
          <p:cNvSpPr/>
          <p:nvPr/>
        </p:nvSpPr>
        <p:spPr>
          <a:xfrm>
            <a:off x="9510608" y="11654347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Place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A9BFACE-CF9B-324D-8423-852DA459D49A}"/>
              </a:ext>
            </a:extLst>
          </p:cNvPr>
          <p:cNvSpPr/>
          <p:nvPr/>
        </p:nvSpPr>
        <p:spPr>
          <a:xfrm>
            <a:off x="4638350" y="8679111"/>
            <a:ext cx="2566304" cy="64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Summary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1" name="Forma libre 395">
            <a:extLst>
              <a:ext uri="{FF2B5EF4-FFF2-40B4-BE49-F238E27FC236}">
                <a16:creationId xmlns:a16="http://schemas.microsoft.com/office/drawing/2014/main" id="{6907F61E-09CA-E049-BFC6-161054FACAA0}"/>
              </a:ext>
            </a:extLst>
          </p:cNvPr>
          <p:cNvSpPr/>
          <p:nvPr/>
        </p:nvSpPr>
        <p:spPr>
          <a:xfrm>
            <a:off x="5476222" y="7462060"/>
            <a:ext cx="808316" cy="1077055"/>
          </a:xfrm>
          <a:custGeom>
            <a:avLst/>
            <a:gdLst>
              <a:gd name="connsiteX0" fmla="*/ 399527 w 449650"/>
              <a:gd name="connsiteY0" fmla="*/ 50708 h 599144"/>
              <a:gd name="connsiteX1" fmla="*/ 347400 w 449650"/>
              <a:gd name="connsiteY1" fmla="*/ 50708 h 599144"/>
              <a:gd name="connsiteX2" fmla="*/ 312322 w 449650"/>
              <a:gd name="connsiteY2" fmla="*/ 25792 h 599144"/>
              <a:gd name="connsiteX3" fmla="*/ 274692 w 449650"/>
              <a:gd name="connsiteY3" fmla="*/ 25792 h 599144"/>
              <a:gd name="connsiteX4" fmla="*/ 225117 w 449650"/>
              <a:gd name="connsiteY4" fmla="*/ 876 h 599144"/>
              <a:gd name="connsiteX5" fmla="*/ 175541 w 449650"/>
              <a:gd name="connsiteY5" fmla="*/ 25791 h 599144"/>
              <a:gd name="connsiteX6" fmla="*/ 137912 w 449650"/>
              <a:gd name="connsiteY6" fmla="*/ 25791 h 599144"/>
              <a:gd name="connsiteX7" fmla="*/ 102833 w 449650"/>
              <a:gd name="connsiteY7" fmla="*/ 50707 h 599144"/>
              <a:gd name="connsiteX8" fmla="*/ 50708 w 449650"/>
              <a:gd name="connsiteY8" fmla="*/ 50707 h 599144"/>
              <a:gd name="connsiteX9" fmla="*/ 876 w 449650"/>
              <a:gd name="connsiteY9" fmla="*/ 100538 h 599144"/>
              <a:gd name="connsiteX10" fmla="*/ 876 w 449650"/>
              <a:gd name="connsiteY10" fmla="*/ 549021 h 599144"/>
              <a:gd name="connsiteX11" fmla="*/ 50708 w 449650"/>
              <a:gd name="connsiteY11" fmla="*/ 598853 h 599144"/>
              <a:gd name="connsiteX12" fmla="*/ 399528 w 449650"/>
              <a:gd name="connsiteY12" fmla="*/ 598853 h 599144"/>
              <a:gd name="connsiteX13" fmla="*/ 449359 w 449650"/>
              <a:gd name="connsiteY13" fmla="*/ 549021 h 599144"/>
              <a:gd name="connsiteX14" fmla="*/ 449359 w 449650"/>
              <a:gd name="connsiteY14" fmla="*/ 100538 h 599144"/>
              <a:gd name="connsiteX15" fmla="*/ 399527 w 449650"/>
              <a:gd name="connsiteY15" fmla="*/ 50708 h 599144"/>
              <a:gd name="connsiteX16" fmla="*/ 112997 w 449650"/>
              <a:gd name="connsiteY16" fmla="*/ 524106 h 599144"/>
              <a:gd name="connsiteX17" fmla="*/ 75623 w 449650"/>
              <a:gd name="connsiteY17" fmla="*/ 486732 h 599144"/>
              <a:gd name="connsiteX18" fmla="*/ 112997 w 449650"/>
              <a:gd name="connsiteY18" fmla="*/ 449359 h 599144"/>
              <a:gd name="connsiteX19" fmla="*/ 150370 w 449650"/>
              <a:gd name="connsiteY19" fmla="*/ 486732 h 599144"/>
              <a:gd name="connsiteX20" fmla="*/ 112997 w 449650"/>
              <a:gd name="connsiteY20" fmla="*/ 524106 h 599144"/>
              <a:gd name="connsiteX21" fmla="*/ 112997 w 449650"/>
              <a:gd name="connsiteY21" fmla="*/ 399527 h 599144"/>
              <a:gd name="connsiteX22" fmla="*/ 75623 w 449650"/>
              <a:gd name="connsiteY22" fmla="*/ 362153 h 599144"/>
              <a:gd name="connsiteX23" fmla="*/ 112997 w 449650"/>
              <a:gd name="connsiteY23" fmla="*/ 324780 h 599144"/>
              <a:gd name="connsiteX24" fmla="*/ 150370 w 449650"/>
              <a:gd name="connsiteY24" fmla="*/ 362153 h 599144"/>
              <a:gd name="connsiteX25" fmla="*/ 112997 w 449650"/>
              <a:gd name="connsiteY25" fmla="*/ 399527 h 599144"/>
              <a:gd name="connsiteX26" fmla="*/ 112997 w 449650"/>
              <a:gd name="connsiteY26" fmla="*/ 274949 h 599144"/>
              <a:gd name="connsiteX27" fmla="*/ 75623 w 449650"/>
              <a:gd name="connsiteY27" fmla="*/ 237576 h 599144"/>
              <a:gd name="connsiteX28" fmla="*/ 112997 w 449650"/>
              <a:gd name="connsiteY28" fmla="*/ 200202 h 599144"/>
              <a:gd name="connsiteX29" fmla="*/ 150370 w 449650"/>
              <a:gd name="connsiteY29" fmla="*/ 237576 h 599144"/>
              <a:gd name="connsiteX30" fmla="*/ 112997 w 449650"/>
              <a:gd name="connsiteY30" fmla="*/ 274949 h 599144"/>
              <a:gd name="connsiteX31" fmla="*/ 125455 w 449650"/>
              <a:gd name="connsiteY31" fmla="*/ 75623 h 599144"/>
              <a:gd name="connsiteX32" fmla="*/ 125455 w 449650"/>
              <a:gd name="connsiteY32" fmla="*/ 63165 h 599144"/>
              <a:gd name="connsiteX33" fmla="*/ 137913 w 449650"/>
              <a:gd name="connsiteY33" fmla="*/ 50707 h 599144"/>
              <a:gd name="connsiteX34" fmla="*/ 182197 w 449650"/>
              <a:gd name="connsiteY34" fmla="*/ 50707 h 599144"/>
              <a:gd name="connsiteX35" fmla="*/ 192964 w 449650"/>
              <a:gd name="connsiteY35" fmla="*/ 44514 h 599144"/>
              <a:gd name="connsiteX36" fmla="*/ 225119 w 449650"/>
              <a:gd name="connsiteY36" fmla="*/ 25791 h 599144"/>
              <a:gd name="connsiteX37" fmla="*/ 257273 w 449650"/>
              <a:gd name="connsiteY37" fmla="*/ 44514 h 599144"/>
              <a:gd name="connsiteX38" fmla="*/ 268040 w 449650"/>
              <a:gd name="connsiteY38" fmla="*/ 50707 h 599144"/>
              <a:gd name="connsiteX39" fmla="*/ 312324 w 449650"/>
              <a:gd name="connsiteY39" fmla="*/ 50707 h 599144"/>
              <a:gd name="connsiteX40" fmla="*/ 324782 w 449650"/>
              <a:gd name="connsiteY40" fmla="*/ 63165 h 599144"/>
              <a:gd name="connsiteX41" fmla="*/ 324782 w 449650"/>
              <a:gd name="connsiteY41" fmla="*/ 75623 h 599144"/>
              <a:gd name="connsiteX42" fmla="*/ 299867 w 449650"/>
              <a:gd name="connsiteY42" fmla="*/ 100538 h 599144"/>
              <a:gd name="connsiteX43" fmla="*/ 150370 w 449650"/>
              <a:gd name="connsiteY43" fmla="*/ 100538 h 599144"/>
              <a:gd name="connsiteX44" fmla="*/ 125455 w 449650"/>
              <a:gd name="connsiteY44" fmla="*/ 75623 h 599144"/>
              <a:gd name="connsiteX45" fmla="*/ 362153 w 449650"/>
              <a:gd name="connsiteY45" fmla="*/ 499191 h 599144"/>
              <a:gd name="connsiteX46" fmla="*/ 212659 w 449650"/>
              <a:gd name="connsiteY46" fmla="*/ 499191 h 599144"/>
              <a:gd name="connsiteX47" fmla="*/ 200201 w 449650"/>
              <a:gd name="connsiteY47" fmla="*/ 486732 h 599144"/>
              <a:gd name="connsiteX48" fmla="*/ 212659 w 449650"/>
              <a:gd name="connsiteY48" fmla="*/ 474274 h 599144"/>
              <a:gd name="connsiteX49" fmla="*/ 362153 w 449650"/>
              <a:gd name="connsiteY49" fmla="*/ 474274 h 599144"/>
              <a:gd name="connsiteX50" fmla="*/ 374612 w 449650"/>
              <a:gd name="connsiteY50" fmla="*/ 486732 h 599144"/>
              <a:gd name="connsiteX51" fmla="*/ 362153 w 449650"/>
              <a:gd name="connsiteY51" fmla="*/ 499191 h 599144"/>
              <a:gd name="connsiteX52" fmla="*/ 362153 w 449650"/>
              <a:gd name="connsiteY52" fmla="*/ 374612 h 599144"/>
              <a:gd name="connsiteX53" fmla="*/ 212659 w 449650"/>
              <a:gd name="connsiteY53" fmla="*/ 374612 h 599144"/>
              <a:gd name="connsiteX54" fmla="*/ 200201 w 449650"/>
              <a:gd name="connsiteY54" fmla="*/ 362153 h 599144"/>
              <a:gd name="connsiteX55" fmla="*/ 212659 w 449650"/>
              <a:gd name="connsiteY55" fmla="*/ 349695 h 599144"/>
              <a:gd name="connsiteX56" fmla="*/ 362153 w 449650"/>
              <a:gd name="connsiteY56" fmla="*/ 349695 h 599144"/>
              <a:gd name="connsiteX57" fmla="*/ 374612 w 449650"/>
              <a:gd name="connsiteY57" fmla="*/ 362153 h 599144"/>
              <a:gd name="connsiteX58" fmla="*/ 362153 w 449650"/>
              <a:gd name="connsiteY58" fmla="*/ 374612 h 599144"/>
              <a:gd name="connsiteX59" fmla="*/ 362153 w 449650"/>
              <a:gd name="connsiteY59" fmla="*/ 250033 h 599144"/>
              <a:gd name="connsiteX60" fmla="*/ 212659 w 449650"/>
              <a:gd name="connsiteY60" fmla="*/ 250033 h 599144"/>
              <a:gd name="connsiteX61" fmla="*/ 200201 w 449650"/>
              <a:gd name="connsiteY61" fmla="*/ 237574 h 599144"/>
              <a:gd name="connsiteX62" fmla="*/ 212659 w 449650"/>
              <a:gd name="connsiteY62" fmla="*/ 225116 h 599144"/>
              <a:gd name="connsiteX63" fmla="*/ 362153 w 449650"/>
              <a:gd name="connsiteY63" fmla="*/ 225116 h 599144"/>
              <a:gd name="connsiteX64" fmla="*/ 374612 w 449650"/>
              <a:gd name="connsiteY64" fmla="*/ 237574 h 599144"/>
              <a:gd name="connsiteX65" fmla="*/ 362153 w 449650"/>
              <a:gd name="connsiteY65" fmla="*/ 250033 h 59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49650" h="599144">
                <a:moveTo>
                  <a:pt x="399527" y="50708"/>
                </a:moveTo>
                <a:lnTo>
                  <a:pt x="347400" y="50708"/>
                </a:lnTo>
                <a:cubicBezTo>
                  <a:pt x="342240" y="36238"/>
                  <a:pt x="328542" y="25792"/>
                  <a:pt x="312322" y="25792"/>
                </a:cubicBezTo>
                <a:lnTo>
                  <a:pt x="274692" y="25792"/>
                </a:lnTo>
                <a:cubicBezTo>
                  <a:pt x="262990" y="10268"/>
                  <a:pt x="244595" y="876"/>
                  <a:pt x="225117" y="876"/>
                </a:cubicBezTo>
                <a:cubicBezTo>
                  <a:pt x="205640" y="876"/>
                  <a:pt x="187245" y="10268"/>
                  <a:pt x="175541" y="25791"/>
                </a:cubicBezTo>
                <a:lnTo>
                  <a:pt x="137912" y="25791"/>
                </a:lnTo>
                <a:cubicBezTo>
                  <a:pt x="121692" y="25791"/>
                  <a:pt x="107993" y="36237"/>
                  <a:pt x="102833" y="50707"/>
                </a:cubicBezTo>
                <a:lnTo>
                  <a:pt x="50708" y="50707"/>
                </a:lnTo>
                <a:cubicBezTo>
                  <a:pt x="23224" y="50708"/>
                  <a:pt x="876" y="73056"/>
                  <a:pt x="876" y="100538"/>
                </a:cubicBezTo>
                <a:lnTo>
                  <a:pt x="876" y="549021"/>
                </a:lnTo>
                <a:cubicBezTo>
                  <a:pt x="876" y="576505"/>
                  <a:pt x="23224" y="598853"/>
                  <a:pt x="50708" y="598853"/>
                </a:cubicBezTo>
                <a:lnTo>
                  <a:pt x="399528" y="598853"/>
                </a:lnTo>
                <a:cubicBezTo>
                  <a:pt x="427010" y="598853"/>
                  <a:pt x="449359" y="576505"/>
                  <a:pt x="449359" y="549021"/>
                </a:cubicBezTo>
                <a:lnTo>
                  <a:pt x="449359" y="100538"/>
                </a:lnTo>
                <a:cubicBezTo>
                  <a:pt x="449359" y="73056"/>
                  <a:pt x="427010" y="50708"/>
                  <a:pt x="399527" y="50708"/>
                </a:cubicBezTo>
                <a:close/>
                <a:moveTo>
                  <a:pt x="112997" y="524106"/>
                </a:moveTo>
                <a:cubicBezTo>
                  <a:pt x="92387" y="524106"/>
                  <a:pt x="75623" y="507341"/>
                  <a:pt x="75623" y="486732"/>
                </a:cubicBezTo>
                <a:cubicBezTo>
                  <a:pt x="75623" y="466123"/>
                  <a:pt x="92387" y="449359"/>
                  <a:pt x="112997" y="449359"/>
                </a:cubicBezTo>
                <a:cubicBezTo>
                  <a:pt x="133606" y="449359"/>
                  <a:pt x="150370" y="466123"/>
                  <a:pt x="150370" y="486732"/>
                </a:cubicBezTo>
                <a:cubicBezTo>
                  <a:pt x="150370" y="507341"/>
                  <a:pt x="133606" y="524106"/>
                  <a:pt x="112997" y="524106"/>
                </a:cubicBezTo>
                <a:close/>
                <a:moveTo>
                  <a:pt x="112997" y="399527"/>
                </a:moveTo>
                <a:cubicBezTo>
                  <a:pt x="92387" y="399527"/>
                  <a:pt x="75623" y="382763"/>
                  <a:pt x="75623" y="362153"/>
                </a:cubicBezTo>
                <a:cubicBezTo>
                  <a:pt x="75623" y="341544"/>
                  <a:pt x="92387" y="324780"/>
                  <a:pt x="112997" y="324780"/>
                </a:cubicBezTo>
                <a:cubicBezTo>
                  <a:pt x="133606" y="324780"/>
                  <a:pt x="150370" y="341544"/>
                  <a:pt x="150370" y="362153"/>
                </a:cubicBezTo>
                <a:cubicBezTo>
                  <a:pt x="150370" y="382763"/>
                  <a:pt x="133606" y="399527"/>
                  <a:pt x="112997" y="399527"/>
                </a:cubicBezTo>
                <a:close/>
                <a:moveTo>
                  <a:pt x="112997" y="274949"/>
                </a:moveTo>
                <a:cubicBezTo>
                  <a:pt x="92387" y="274949"/>
                  <a:pt x="75623" y="258185"/>
                  <a:pt x="75623" y="237576"/>
                </a:cubicBezTo>
                <a:cubicBezTo>
                  <a:pt x="75623" y="216966"/>
                  <a:pt x="92387" y="200202"/>
                  <a:pt x="112997" y="200202"/>
                </a:cubicBezTo>
                <a:cubicBezTo>
                  <a:pt x="133606" y="200202"/>
                  <a:pt x="150370" y="216966"/>
                  <a:pt x="150370" y="237576"/>
                </a:cubicBezTo>
                <a:cubicBezTo>
                  <a:pt x="150370" y="258185"/>
                  <a:pt x="133606" y="274949"/>
                  <a:pt x="112997" y="274949"/>
                </a:cubicBezTo>
                <a:close/>
                <a:moveTo>
                  <a:pt x="125455" y="75623"/>
                </a:moveTo>
                <a:lnTo>
                  <a:pt x="125455" y="63165"/>
                </a:lnTo>
                <a:cubicBezTo>
                  <a:pt x="125455" y="56292"/>
                  <a:pt x="131039" y="50707"/>
                  <a:pt x="137913" y="50707"/>
                </a:cubicBezTo>
                <a:lnTo>
                  <a:pt x="182197" y="50707"/>
                </a:lnTo>
                <a:cubicBezTo>
                  <a:pt x="186626" y="50707"/>
                  <a:pt x="190725" y="48346"/>
                  <a:pt x="192964" y="44514"/>
                </a:cubicBezTo>
                <a:cubicBezTo>
                  <a:pt x="199790" y="32786"/>
                  <a:pt x="211809" y="25791"/>
                  <a:pt x="225119" y="25791"/>
                </a:cubicBezTo>
                <a:cubicBezTo>
                  <a:pt x="238428" y="25791"/>
                  <a:pt x="250448" y="32787"/>
                  <a:pt x="257273" y="44514"/>
                </a:cubicBezTo>
                <a:cubicBezTo>
                  <a:pt x="259512" y="48346"/>
                  <a:pt x="263611" y="50707"/>
                  <a:pt x="268040" y="50707"/>
                </a:cubicBezTo>
                <a:lnTo>
                  <a:pt x="312324" y="50707"/>
                </a:lnTo>
                <a:cubicBezTo>
                  <a:pt x="319197" y="50707"/>
                  <a:pt x="324782" y="56290"/>
                  <a:pt x="324782" y="63165"/>
                </a:cubicBezTo>
                <a:lnTo>
                  <a:pt x="324782" y="75623"/>
                </a:lnTo>
                <a:cubicBezTo>
                  <a:pt x="324782" y="89358"/>
                  <a:pt x="313602" y="100538"/>
                  <a:pt x="299867" y="100538"/>
                </a:cubicBezTo>
                <a:lnTo>
                  <a:pt x="150370" y="100538"/>
                </a:lnTo>
                <a:cubicBezTo>
                  <a:pt x="136635" y="100538"/>
                  <a:pt x="125455" y="89358"/>
                  <a:pt x="125455" y="75623"/>
                </a:cubicBezTo>
                <a:close/>
                <a:moveTo>
                  <a:pt x="362153" y="499191"/>
                </a:moveTo>
                <a:lnTo>
                  <a:pt x="212659" y="499191"/>
                </a:lnTo>
                <a:cubicBezTo>
                  <a:pt x="205773" y="499191"/>
                  <a:pt x="200201" y="493618"/>
                  <a:pt x="200201" y="486732"/>
                </a:cubicBezTo>
                <a:cubicBezTo>
                  <a:pt x="200201" y="479846"/>
                  <a:pt x="205773" y="474274"/>
                  <a:pt x="212659" y="474274"/>
                </a:cubicBezTo>
                <a:lnTo>
                  <a:pt x="362153" y="474274"/>
                </a:lnTo>
                <a:cubicBezTo>
                  <a:pt x="369039" y="474274"/>
                  <a:pt x="374612" y="479846"/>
                  <a:pt x="374612" y="486732"/>
                </a:cubicBezTo>
                <a:cubicBezTo>
                  <a:pt x="374612" y="493618"/>
                  <a:pt x="369039" y="499191"/>
                  <a:pt x="362153" y="499191"/>
                </a:cubicBezTo>
                <a:close/>
                <a:moveTo>
                  <a:pt x="362153" y="374612"/>
                </a:moveTo>
                <a:lnTo>
                  <a:pt x="212659" y="374612"/>
                </a:lnTo>
                <a:cubicBezTo>
                  <a:pt x="205773" y="374612"/>
                  <a:pt x="200201" y="369039"/>
                  <a:pt x="200201" y="362153"/>
                </a:cubicBezTo>
                <a:cubicBezTo>
                  <a:pt x="200201" y="355267"/>
                  <a:pt x="205773" y="349695"/>
                  <a:pt x="212659" y="349695"/>
                </a:cubicBezTo>
                <a:lnTo>
                  <a:pt x="362153" y="349695"/>
                </a:lnTo>
                <a:cubicBezTo>
                  <a:pt x="369039" y="349695"/>
                  <a:pt x="374612" y="355267"/>
                  <a:pt x="374612" y="362153"/>
                </a:cubicBezTo>
                <a:cubicBezTo>
                  <a:pt x="374612" y="369039"/>
                  <a:pt x="369039" y="374612"/>
                  <a:pt x="362153" y="374612"/>
                </a:cubicBezTo>
                <a:close/>
                <a:moveTo>
                  <a:pt x="362153" y="250033"/>
                </a:moveTo>
                <a:lnTo>
                  <a:pt x="212659" y="250033"/>
                </a:lnTo>
                <a:cubicBezTo>
                  <a:pt x="205773" y="250033"/>
                  <a:pt x="200201" y="244460"/>
                  <a:pt x="200201" y="237574"/>
                </a:cubicBezTo>
                <a:cubicBezTo>
                  <a:pt x="200201" y="230688"/>
                  <a:pt x="205773" y="225116"/>
                  <a:pt x="212659" y="225116"/>
                </a:cubicBezTo>
                <a:lnTo>
                  <a:pt x="362153" y="225116"/>
                </a:lnTo>
                <a:cubicBezTo>
                  <a:pt x="369039" y="225116"/>
                  <a:pt x="374612" y="230688"/>
                  <a:pt x="374612" y="237574"/>
                </a:cubicBezTo>
                <a:cubicBezTo>
                  <a:pt x="374612" y="244462"/>
                  <a:pt x="369039" y="250033"/>
                  <a:pt x="362153" y="250033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6" name="Gráfico 81">
            <a:extLst>
              <a:ext uri="{FF2B5EF4-FFF2-40B4-BE49-F238E27FC236}">
                <a16:creationId xmlns:a16="http://schemas.microsoft.com/office/drawing/2014/main" id="{ACA45CB8-043A-1440-9CF5-70F163E49AE8}"/>
              </a:ext>
            </a:extLst>
          </p:cNvPr>
          <p:cNvSpPr/>
          <p:nvPr/>
        </p:nvSpPr>
        <p:spPr>
          <a:xfrm>
            <a:off x="8380992" y="11712345"/>
            <a:ext cx="523261" cy="570832"/>
          </a:xfrm>
          <a:custGeom>
            <a:avLst/>
            <a:gdLst>
              <a:gd name="connsiteX0" fmla="*/ 521335 w 523261"/>
              <a:gd name="connsiteY0" fmla="*/ 537674 h 570832"/>
              <a:gd name="connsiteX1" fmla="*/ 460154 w 523261"/>
              <a:gd name="connsiteY1" fmla="*/ 394966 h 570832"/>
              <a:gd name="connsiteX2" fmla="*/ 438298 w 523261"/>
              <a:gd name="connsiteY2" fmla="*/ 380554 h 570832"/>
              <a:gd name="connsiteX3" fmla="*/ 397786 w 523261"/>
              <a:gd name="connsiteY3" fmla="*/ 380554 h 570832"/>
              <a:gd name="connsiteX4" fmla="*/ 412375 w 523261"/>
              <a:gd name="connsiteY4" fmla="*/ 366013 h 570832"/>
              <a:gd name="connsiteX5" fmla="*/ 475692 w 523261"/>
              <a:gd name="connsiteY5" fmla="*/ 214062 h 570832"/>
              <a:gd name="connsiteX6" fmla="*/ 261630 w 523261"/>
              <a:gd name="connsiteY6" fmla="*/ 0 h 570832"/>
              <a:gd name="connsiteX7" fmla="*/ 47569 w 523261"/>
              <a:gd name="connsiteY7" fmla="*/ 214062 h 570832"/>
              <a:gd name="connsiteX8" fmla="*/ 110886 w 523261"/>
              <a:gd name="connsiteY8" fmla="*/ 365991 h 570832"/>
              <a:gd name="connsiteX9" fmla="*/ 125496 w 523261"/>
              <a:gd name="connsiteY9" fmla="*/ 380555 h 570832"/>
              <a:gd name="connsiteX10" fmla="*/ 84964 w 523261"/>
              <a:gd name="connsiteY10" fmla="*/ 380555 h 570832"/>
              <a:gd name="connsiteX11" fmla="*/ 63107 w 523261"/>
              <a:gd name="connsiteY11" fmla="*/ 394967 h 570832"/>
              <a:gd name="connsiteX12" fmla="*/ 1927 w 523261"/>
              <a:gd name="connsiteY12" fmla="*/ 537675 h 570832"/>
              <a:gd name="connsiteX13" fmla="*/ 3924 w 523261"/>
              <a:gd name="connsiteY13" fmla="*/ 560136 h 570832"/>
              <a:gd name="connsiteX14" fmla="*/ 23784 w 523261"/>
              <a:gd name="connsiteY14" fmla="*/ 570832 h 570832"/>
              <a:gd name="connsiteX15" fmla="*/ 499479 w 523261"/>
              <a:gd name="connsiteY15" fmla="*/ 570832 h 570832"/>
              <a:gd name="connsiteX16" fmla="*/ 519339 w 523261"/>
              <a:gd name="connsiteY16" fmla="*/ 560136 h 570832"/>
              <a:gd name="connsiteX17" fmla="*/ 521335 w 523261"/>
              <a:gd name="connsiteY17" fmla="*/ 537674 h 570832"/>
              <a:gd name="connsiteX18" fmla="*/ 261630 w 523261"/>
              <a:gd name="connsiteY18" fmla="*/ 118924 h 570832"/>
              <a:gd name="connsiteX19" fmla="*/ 356768 w 523261"/>
              <a:gd name="connsiteY19" fmla="*/ 214062 h 570832"/>
              <a:gd name="connsiteX20" fmla="*/ 261630 w 523261"/>
              <a:gd name="connsiteY20" fmla="*/ 309200 h 570832"/>
              <a:gd name="connsiteX21" fmla="*/ 166492 w 523261"/>
              <a:gd name="connsiteY21" fmla="*/ 214062 h 570832"/>
              <a:gd name="connsiteX22" fmla="*/ 261630 w 523261"/>
              <a:gd name="connsiteY22" fmla="*/ 118924 h 570832"/>
              <a:gd name="connsiteX23" fmla="*/ 59855 w 523261"/>
              <a:gd name="connsiteY23" fmla="*/ 523261 h 570832"/>
              <a:gd name="connsiteX24" fmla="*/ 100641 w 523261"/>
              <a:gd name="connsiteY24" fmla="*/ 428123 h 570832"/>
              <a:gd name="connsiteX25" fmla="*/ 173217 w 523261"/>
              <a:gd name="connsiteY25" fmla="*/ 428123 h 570832"/>
              <a:gd name="connsiteX26" fmla="*/ 253245 w 523261"/>
              <a:gd name="connsiteY26" fmla="*/ 507897 h 570832"/>
              <a:gd name="connsiteX27" fmla="*/ 261630 w 523261"/>
              <a:gd name="connsiteY27" fmla="*/ 511370 h 570832"/>
              <a:gd name="connsiteX28" fmla="*/ 270015 w 523261"/>
              <a:gd name="connsiteY28" fmla="*/ 507897 h 570832"/>
              <a:gd name="connsiteX29" fmla="*/ 350057 w 523261"/>
              <a:gd name="connsiteY29" fmla="*/ 428123 h 570832"/>
              <a:gd name="connsiteX30" fmla="*/ 422619 w 523261"/>
              <a:gd name="connsiteY30" fmla="*/ 428123 h 570832"/>
              <a:gd name="connsiteX31" fmla="*/ 463406 w 523261"/>
              <a:gd name="connsiteY31" fmla="*/ 523261 h 570832"/>
              <a:gd name="connsiteX32" fmla="*/ 59855 w 523261"/>
              <a:gd name="connsiteY32" fmla="*/ 523261 h 57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23261" h="570832">
                <a:moveTo>
                  <a:pt x="521335" y="537674"/>
                </a:moveTo>
                <a:lnTo>
                  <a:pt x="460154" y="394966"/>
                </a:lnTo>
                <a:cubicBezTo>
                  <a:pt x="456415" y="386221"/>
                  <a:pt x="447820" y="380554"/>
                  <a:pt x="438298" y="380554"/>
                </a:cubicBezTo>
                <a:lnTo>
                  <a:pt x="397786" y="380554"/>
                </a:lnTo>
                <a:lnTo>
                  <a:pt x="412375" y="366013"/>
                </a:lnTo>
                <a:cubicBezTo>
                  <a:pt x="453208" y="325483"/>
                  <a:pt x="475692" y="271526"/>
                  <a:pt x="475692" y="214062"/>
                </a:cubicBezTo>
                <a:cubicBezTo>
                  <a:pt x="475692" y="96032"/>
                  <a:pt x="379671" y="0"/>
                  <a:pt x="261630" y="0"/>
                </a:cubicBezTo>
                <a:cubicBezTo>
                  <a:pt x="143590" y="0"/>
                  <a:pt x="47569" y="96032"/>
                  <a:pt x="47569" y="214062"/>
                </a:cubicBezTo>
                <a:cubicBezTo>
                  <a:pt x="47569" y="271526"/>
                  <a:pt x="70053" y="325483"/>
                  <a:pt x="110886" y="365991"/>
                </a:cubicBezTo>
                <a:lnTo>
                  <a:pt x="125496" y="380555"/>
                </a:lnTo>
                <a:lnTo>
                  <a:pt x="84964" y="380555"/>
                </a:lnTo>
                <a:cubicBezTo>
                  <a:pt x="75440" y="380555"/>
                  <a:pt x="66846" y="386222"/>
                  <a:pt x="63107" y="394967"/>
                </a:cubicBezTo>
                <a:lnTo>
                  <a:pt x="1927" y="537675"/>
                </a:lnTo>
                <a:cubicBezTo>
                  <a:pt x="-1232" y="545027"/>
                  <a:pt x="-466" y="553470"/>
                  <a:pt x="3924" y="560136"/>
                </a:cubicBezTo>
                <a:cubicBezTo>
                  <a:pt x="8337" y="566814"/>
                  <a:pt x="15794" y="570832"/>
                  <a:pt x="23784" y="570832"/>
                </a:cubicBezTo>
                <a:lnTo>
                  <a:pt x="499479" y="570832"/>
                </a:lnTo>
                <a:cubicBezTo>
                  <a:pt x="507470" y="570832"/>
                  <a:pt x="514925" y="566814"/>
                  <a:pt x="519339" y="560136"/>
                </a:cubicBezTo>
                <a:cubicBezTo>
                  <a:pt x="523726" y="553469"/>
                  <a:pt x="524493" y="545025"/>
                  <a:pt x="521335" y="537674"/>
                </a:cubicBezTo>
                <a:close/>
                <a:moveTo>
                  <a:pt x="261630" y="118924"/>
                </a:moveTo>
                <a:cubicBezTo>
                  <a:pt x="314101" y="118924"/>
                  <a:pt x="356768" y="161603"/>
                  <a:pt x="356768" y="214062"/>
                </a:cubicBezTo>
                <a:cubicBezTo>
                  <a:pt x="356768" y="266520"/>
                  <a:pt x="314101" y="309200"/>
                  <a:pt x="261630" y="309200"/>
                </a:cubicBezTo>
                <a:cubicBezTo>
                  <a:pt x="209159" y="309200"/>
                  <a:pt x="166492" y="266520"/>
                  <a:pt x="166492" y="214062"/>
                </a:cubicBezTo>
                <a:cubicBezTo>
                  <a:pt x="166492" y="161603"/>
                  <a:pt x="209159" y="118924"/>
                  <a:pt x="261630" y="118924"/>
                </a:cubicBezTo>
                <a:close/>
                <a:moveTo>
                  <a:pt x="59855" y="523261"/>
                </a:moveTo>
                <a:lnTo>
                  <a:pt x="100641" y="428123"/>
                </a:lnTo>
                <a:lnTo>
                  <a:pt x="173217" y="428123"/>
                </a:lnTo>
                <a:lnTo>
                  <a:pt x="253245" y="507897"/>
                </a:lnTo>
                <a:cubicBezTo>
                  <a:pt x="255545" y="510208"/>
                  <a:pt x="258588" y="511370"/>
                  <a:pt x="261630" y="511370"/>
                </a:cubicBezTo>
                <a:cubicBezTo>
                  <a:pt x="264673" y="511370"/>
                  <a:pt x="267715" y="510208"/>
                  <a:pt x="270015" y="507897"/>
                </a:cubicBezTo>
                <a:lnTo>
                  <a:pt x="350057" y="428123"/>
                </a:lnTo>
                <a:lnTo>
                  <a:pt x="422619" y="428123"/>
                </a:lnTo>
                <a:lnTo>
                  <a:pt x="463406" y="523261"/>
                </a:lnTo>
                <a:lnTo>
                  <a:pt x="59855" y="523261"/>
                </a:ln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60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0270" y="1046901"/>
            <a:ext cx="12417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Summary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Freeform 246">
            <a:extLst>
              <a:ext uri="{FF2B5EF4-FFF2-40B4-BE49-F238E27FC236}">
                <a16:creationId xmlns:a16="http://schemas.microsoft.com/office/drawing/2014/main" id="{80309218-0160-A340-9509-EE79AE164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609" y="4607554"/>
            <a:ext cx="7029161" cy="1814606"/>
          </a:xfrm>
          <a:custGeom>
            <a:avLst/>
            <a:gdLst>
              <a:gd name="T0" fmla="*/ 6188 w 6356"/>
              <a:gd name="T1" fmla="*/ 0 h 1641"/>
              <a:gd name="T2" fmla="*/ 6188 w 6356"/>
              <a:gd name="T3" fmla="*/ 0 h 1641"/>
              <a:gd name="T4" fmla="*/ 186 w 6356"/>
              <a:gd name="T5" fmla="*/ 0 h 1641"/>
              <a:gd name="T6" fmla="*/ 0 w 6356"/>
              <a:gd name="T7" fmla="*/ 186 h 1641"/>
              <a:gd name="T8" fmla="*/ 0 w 6356"/>
              <a:gd name="T9" fmla="*/ 1454 h 1641"/>
              <a:gd name="T10" fmla="*/ 186 w 6356"/>
              <a:gd name="T11" fmla="*/ 1640 h 1641"/>
              <a:gd name="T12" fmla="*/ 6188 w 6356"/>
              <a:gd name="T13" fmla="*/ 1640 h 1641"/>
              <a:gd name="T14" fmla="*/ 6355 w 6356"/>
              <a:gd name="T15" fmla="*/ 1454 h 1641"/>
              <a:gd name="T16" fmla="*/ 6355 w 6356"/>
              <a:gd name="T17" fmla="*/ 186 h 1641"/>
              <a:gd name="T18" fmla="*/ 6188 w 6356"/>
              <a:gd name="T19" fmla="*/ 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56" h="1641">
                <a:moveTo>
                  <a:pt x="6188" y="0"/>
                </a:moveTo>
                <a:lnTo>
                  <a:pt x="6188" y="0"/>
                </a:lnTo>
                <a:cubicBezTo>
                  <a:pt x="186" y="0"/>
                  <a:pt x="186" y="0"/>
                  <a:pt x="186" y="0"/>
                </a:cubicBezTo>
                <a:cubicBezTo>
                  <a:pt x="74" y="0"/>
                  <a:pt x="0" y="93"/>
                  <a:pt x="0" y="186"/>
                </a:cubicBezTo>
                <a:cubicBezTo>
                  <a:pt x="0" y="1454"/>
                  <a:pt x="0" y="1454"/>
                  <a:pt x="0" y="1454"/>
                </a:cubicBezTo>
                <a:cubicBezTo>
                  <a:pt x="0" y="1566"/>
                  <a:pt x="74" y="1640"/>
                  <a:pt x="186" y="1640"/>
                </a:cubicBezTo>
                <a:cubicBezTo>
                  <a:pt x="6188" y="1640"/>
                  <a:pt x="6188" y="1640"/>
                  <a:pt x="6188" y="1640"/>
                </a:cubicBezTo>
                <a:cubicBezTo>
                  <a:pt x="6281" y="1640"/>
                  <a:pt x="6355" y="1566"/>
                  <a:pt x="6355" y="1454"/>
                </a:cubicBezTo>
                <a:cubicBezTo>
                  <a:pt x="6355" y="186"/>
                  <a:pt x="6355" y="186"/>
                  <a:pt x="6355" y="186"/>
                </a:cubicBezTo>
                <a:cubicBezTo>
                  <a:pt x="6355" y="93"/>
                  <a:pt x="6281" y="0"/>
                  <a:pt x="6188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" name="Freeform 247">
            <a:extLst>
              <a:ext uri="{FF2B5EF4-FFF2-40B4-BE49-F238E27FC236}">
                <a16:creationId xmlns:a16="http://schemas.microsoft.com/office/drawing/2014/main" id="{CB75703A-A5B9-A649-A3FE-43C78E1C7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609" y="4607554"/>
            <a:ext cx="2765812" cy="1814606"/>
          </a:xfrm>
          <a:custGeom>
            <a:avLst/>
            <a:gdLst>
              <a:gd name="T0" fmla="*/ 2218 w 2499"/>
              <a:gd name="T1" fmla="*/ 540 h 1641"/>
              <a:gd name="T2" fmla="*/ 2218 w 2499"/>
              <a:gd name="T3" fmla="*/ 540 h 1641"/>
              <a:gd name="T4" fmla="*/ 1994 w 2499"/>
              <a:gd name="T5" fmla="*/ 652 h 1641"/>
              <a:gd name="T6" fmla="*/ 1920 w 2499"/>
              <a:gd name="T7" fmla="*/ 708 h 1641"/>
              <a:gd name="T8" fmla="*/ 1920 w 2499"/>
              <a:gd name="T9" fmla="*/ 708 h 1641"/>
              <a:gd name="T10" fmla="*/ 1826 w 2499"/>
              <a:gd name="T11" fmla="*/ 615 h 1641"/>
              <a:gd name="T12" fmla="*/ 1826 w 2499"/>
              <a:gd name="T13" fmla="*/ 0 h 1641"/>
              <a:gd name="T14" fmla="*/ 186 w 2499"/>
              <a:gd name="T15" fmla="*/ 0 h 1641"/>
              <a:gd name="T16" fmla="*/ 0 w 2499"/>
              <a:gd name="T17" fmla="*/ 186 h 1641"/>
              <a:gd name="T18" fmla="*/ 0 w 2499"/>
              <a:gd name="T19" fmla="*/ 1454 h 1641"/>
              <a:gd name="T20" fmla="*/ 186 w 2499"/>
              <a:gd name="T21" fmla="*/ 1640 h 1641"/>
              <a:gd name="T22" fmla="*/ 1826 w 2499"/>
              <a:gd name="T23" fmla="*/ 1640 h 1641"/>
              <a:gd name="T24" fmla="*/ 1826 w 2499"/>
              <a:gd name="T25" fmla="*/ 1043 h 1641"/>
              <a:gd name="T26" fmla="*/ 1920 w 2499"/>
              <a:gd name="T27" fmla="*/ 951 h 1641"/>
              <a:gd name="T28" fmla="*/ 1920 w 2499"/>
              <a:gd name="T29" fmla="*/ 951 h 1641"/>
              <a:gd name="T30" fmla="*/ 1994 w 2499"/>
              <a:gd name="T31" fmla="*/ 988 h 1641"/>
              <a:gd name="T32" fmla="*/ 2218 w 2499"/>
              <a:gd name="T33" fmla="*/ 1099 h 1641"/>
              <a:gd name="T34" fmla="*/ 2479 w 2499"/>
              <a:gd name="T35" fmla="*/ 801 h 1641"/>
              <a:gd name="T36" fmla="*/ 2218 w 2499"/>
              <a:gd name="T37" fmla="*/ 54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99" h="1641">
                <a:moveTo>
                  <a:pt x="2218" y="540"/>
                </a:moveTo>
                <a:lnTo>
                  <a:pt x="2218" y="540"/>
                </a:lnTo>
                <a:cubicBezTo>
                  <a:pt x="2125" y="540"/>
                  <a:pt x="2031" y="596"/>
                  <a:pt x="1994" y="652"/>
                </a:cubicBezTo>
                <a:cubicBezTo>
                  <a:pt x="1975" y="689"/>
                  <a:pt x="1938" y="708"/>
                  <a:pt x="1920" y="708"/>
                </a:cubicBezTo>
                <a:lnTo>
                  <a:pt x="1920" y="708"/>
                </a:lnTo>
                <a:cubicBezTo>
                  <a:pt x="1864" y="708"/>
                  <a:pt x="1826" y="652"/>
                  <a:pt x="1826" y="615"/>
                </a:cubicBezTo>
                <a:cubicBezTo>
                  <a:pt x="1826" y="0"/>
                  <a:pt x="1826" y="0"/>
                  <a:pt x="182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74" y="0"/>
                  <a:pt x="0" y="93"/>
                  <a:pt x="0" y="186"/>
                </a:cubicBezTo>
                <a:cubicBezTo>
                  <a:pt x="0" y="1454"/>
                  <a:pt x="0" y="1454"/>
                  <a:pt x="0" y="1454"/>
                </a:cubicBezTo>
                <a:cubicBezTo>
                  <a:pt x="0" y="1566"/>
                  <a:pt x="74" y="1640"/>
                  <a:pt x="186" y="1640"/>
                </a:cubicBezTo>
                <a:cubicBezTo>
                  <a:pt x="1826" y="1640"/>
                  <a:pt x="1826" y="1640"/>
                  <a:pt x="1826" y="1640"/>
                </a:cubicBezTo>
                <a:cubicBezTo>
                  <a:pt x="1826" y="1043"/>
                  <a:pt x="1826" y="1043"/>
                  <a:pt x="1826" y="1043"/>
                </a:cubicBezTo>
                <a:cubicBezTo>
                  <a:pt x="1826" y="988"/>
                  <a:pt x="1864" y="951"/>
                  <a:pt x="1920" y="951"/>
                </a:cubicBezTo>
                <a:lnTo>
                  <a:pt x="1920" y="951"/>
                </a:lnTo>
                <a:cubicBezTo>
                  <a:pt x="1938" y="951"/>
                  <a:pt x="1975" y="951"/>
                  <a:pt x="1994" y="988"/>
                </a:cubicBezTo>
                <a:cubicBezTo>
                  <a:pt x="2031" y="1043"/>
                  <a:pt x="2125" y="1099"/>
                  <a:pt x="2218" y="1099"/>
                </a:cubicBezTo>
                <a:cubicBezTo>
                  <a:pt x="2367" y="1099"/>
                  <a:pt x="2498" y="969"/>
                  <a:pt x="2479" y="801"/>
                </a:cubicBezTo>
                <a:cubicBezTo>
                  <a:pt x="2479" y="671"/>
                  <a:pt x="2367" y="559"/>
                  <a:pt x="2218" y="5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" name="Freeform 246">
            <a:extLst>
              <a:ext uri="{FF2B5EF4-FFF2-40B4-BE49-F238E27FC236}">
                <a16:creationId xmlns:a16="http://schemas.microsoft.com/office/drawing/2014/main" id="{465CB6C8-FBAE-1D49-9015-34F66674A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609" y="6602609"/>
            <a:ext cx="7029161" cy="1814606"/>
          </a:xfrm>
          <a:custGeom>
            <a:avLst/>
            <a:gdLst>
              <a:gd name="T0" fmla="*/ 6188 w 6356"/>
              <a:gd name="T1" fmla="*/ 0 h 1641"/>
              <a:gd name="T2" fmla="*/ 6188 w 6356"/>
              <a:gd name="T3" fmla="*/ 0 h 1641"/>
              <a:gd name="T4" fmla="*/ 186 w 6356"/>
              <a:gd name="T5" fmla="*/ 0 h 1641"/>
              <a:gd name="T6" fmla="*/ 0 w 6356"/>
              <a:gd name="T7" fmla="*/ 186 h 1641"/>
              <a:gd name="T8" fmla="*/ 0 w 6356"/>
              <a:gd name="T9" fmla="*/ 1454 h 1641"/>
              <a:gd name="T10" fmla="*/ 186 w 6356"/>
              <a:gd name="T11" fmla="*/ 1640 h 1641"/>
              <a:gd name="T12" fmla="*/ 6188 w 6356"/>
              <a:gd name="T13" fmla="*/ 1640 h 1641"/>
              <a:gd name="T14" fmla="*/ 6355 w 6356"/>
              <a:gd name="T15" fmla="*/ 1454 h 1641"/>
              <a:gd name="T16" fmla="*/ 6355 w 6356"/>
              <a:gd name="T17" fmla="*/ 186 h 1641"/>
              <a:gd name="T18" fmla="*/ 6188 w 6356"/>
              <a:gd name="T19" fmla="*/ 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56" h="1641">
                <a:moveTo>
                  <a:pt x="6188" y="0"/>
                </a:moveTo>
                <a:lnTo>
                  <a:pt x="6188" y="0"/>
                </a:lnTo>
                <a:cubicBezTo>
                  <a:pt x="186" y="0"/>
                  <a:pt x="186" y="0"/>
                  <a:pt x="186" y="0"/>
                </a:cubicBezTo>
                <a:cubicBezTo>
                  <a:pt x="74" y="0"/>
                  <a:pt x="0" y="93"/>
                  <a:pt x="0" y="186"/>
                </a:cubicBezTo>
                <a:cubicBezTo>
                  <a:pt x="0" y="1454"/>
                  <a:pt x="0" y="1454"/>
                  <a:pt x="0" y="1454"/>
                </a:cubicBezTo>
                <a:cubicBezTo>
                  <a:pt x="0" y="1566"/>
                  <a:pt x="74" y="1640"/>
                  <a:pt x="186" y="1640"/>
                </a:cubicBezTo>
                <a:cubicBezTo>
                  <a:pt x="6188" y="1640"/>
                  <a:pt x="6188" y="1640"/>
                  <a:pt x="6188" y="1640"/>
                </a:cubicBezTo>
                <a:cubicBezTo>
                  <a:pt x="6281" y="1640"/>
                  <a:pt x="6355" y="1566"/>
                  <a:pt x="6355" y="1454"/>
                </a:cubicBezTo>
                <a:cubicBezTo>
                  <a:pt x="6355" y="186"/>
                  <a:pt x="6355" y="186"/>
                  <a:pt x="6355" y="186"/>
                </a:cubicBezTo>
                <a:cubicBezTo>
                  <a:pt x="6355" y="93"/>
                  <a:pt x="6281" y="0"/>
                  <a:pt x="6188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" name="Freeform 247">
            <a:extLst>
              <a:ext uri="{FF2B5EF4-FFF2-40B4-BE49-F238E27FC236}">
                <a16:creationId xmlns:a16="http://schemas.microsoft.com/office/drawing/2014/main" id="{6B644016-8FFF-FE4A-A181-CFBB065F8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609" y="6602609"/>
            <a:ext cx="2765812" cy="1814606"/>
          </a:xfrm>
          <a:custGeom>
            <a:avLst/>
            <a:gdLst>
              <a:gd name="T0" fmla="*/ 2218 w 2499"/>
              <a:gd name="T1" fmla="*/ 540 h 1641"/>
              <a:gd name="T2" fmla="*/ 2218 w 2499"/>
              <a:gd name="T3" fmla="*/ 540 h 1641"/>
              <a:gd name="T4" fmla="*/ 1994 w 2499"/>
              <a:gd name="T5" fmla="*/ 652 h 1641"/>
              <a:gd name="T6" fmla="*/ 1920 w 2499"/>
              <a:gd name="T7" fmla="*/ 708 h 1641"/>
              <a:gd name="T8" fmla="*/ 1920 w 2499"/>
              <a:gd name="T9" fmla="*/ 708 h 1641"/>
              <a:gd name="T10" fmla="*/ 1826 w 2499"/>
              <a:gd name="T11" fmla="*/ 615 h 1641"/>
              <a:gd name="T12" fmla="*/ 1826 w 2499"/>
              <a:gd name="T13" fmla="*/ 0 h 1641"/>
              <a:gd name="T14" fmla="*/ 186 w 2499"/>
              <a:gd name="T15" fmla="*/ 0 h 1641"/>
              <a:gd name="T16" fmla="*/ 0 w 2499"/>
              <a:gd name="T17" fmla="*/ 186 h 1641"/>
              <a:gd name="T18" fmla="*/ 0 w 2499"/>
              <a:gd name="T19" fmla="*/ 1454 h 1641"/>
              <a:gd name="T20" fmla="*/ 186 w 2499"/>
              <a:gd name="T21" fmla="*/ 1640 h 1641"/>
              <a:gd name="T22" fmla="*/ 1826 w 2499"/>
              <a:gd name="T23" fmla="*/ 1640 h 1641"/>
              <a:gd name="T24" fmla="*/ 1826 w 2499"/>
              <a:gd name="T25" fmla="*/ 1043 h 1641"/>
              <a:gd name="T26" fmla="*/ 1920 w 2499"/>
              <a:gd name="T27" fmla="*/ 951 h 1641"/>
              <a:gd name="T28" fmla="*/ 1920 w 2499"/>
              <a:gd name="T29" fmla="*/ 951 h 1641"/>
              <a:gd name="T30" fmla="*/ 1994 w 2499"/>
              <a:gd name="T31" fmla="*/ 988 h 1641"/>
              <a:gd name="T32" fmla="*/ 2218 w 2499"/>
              <a:gd name="T33" fmla="*/ 1099 h 1641"/>
              <a:gd name="T34" fmla="*/ 2479 w 2499"/>
              <a:gd name="T35" fmla="*/ 801 h 1641"/>
              <a:gd name="T36" fmla="*/ 2218 w 2499"/>
              <a:gd name="T37" fmla="*/ 54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99" h="1641">
                <a:moveTo>
                  <a:pt x="2218" y="540"/>
                </a:moveTo>
                <a:lnTo>
                  <a:pt x="2218" y="540"/>
                </a:lnTo>
                <a:cubicBezTo>
                  <a:pt x="2125" y="540"/>
                  <a:pt x="2031" y="596"/>
                  <a:pt x="1994" y="652"/>
                </a:cubicBezTo>
                <a:cubicBezTo>
                  <a:pt x="1975" y="689"/>
                  <a:pt x="1938" y="708"/>
                  <a:pt x="1920" y="708"/>
                </a:cubicBezTo>
                <a:lnTo>
                  <a:pt x="1920" y="708"/>
                </a:lnTo>
                <a:cubicBezTo>
                  <a:pt x="1864" y="708"/>
                  <a:pt x="1826" y="652"/>
                  <a:pt x="1826" y="615"/>
                </a:cubicBezTo>
                <a:cubicBezTo>
                  <a:pt x="1826" y="0"/>
                  <a:pt x="1826" y="0"/>
                  <a:pt x="182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74" y="0"/>
                  <a:pt x="0" y="93"/>
                  <a:pt x="0" y="186"/>
                </a:cubicBezTo>
                <a:cubicBezTo>
                  <a:pt x="0" y="1454"/>
                  <a:pt x="0" y="1454"/>
                  <a:pt x="0" y="1454"/>
                </a:cubicBezTo>
                <a:cubicBezTo>
                  <a:pt x="0" y="1566"/>
                  <a:pt x="74" y="1640"/>
                  <a:pt x="186" y="1640"/>
                </a:cubicBezTo>
                <a:cubicBezTo>
                  <a:pt x="1826" y="1640"/>
                  <a:pt x="1826" y="1640"/>
                  <a:pt x="1826" y="1640"/>
                </a:cubicBezTo>
                <a:cubicBezTo>
                  <a:pt x="1826" y="1043"/>
                  <a:pt x="1826" y="1043"/>
                  <a:pt x="1826" y="1043"/>
                </a:cubicBezTo>
                <a:cubicBezTo>
                  <a:pt x="1826" y="988"/>
                  <a:pt x="1864" y="951"/>
                  <a:pt x="1920" y="951"/>
                </a:cubicBezTo>
                <a:lnTo>
                  <a:pt x="1920" y="951"/>
                </a:lnTo>
                <a:cubicBezTo>
                  <a:pt x="1938" y="951"/>
                  <a:pt x="1975" y="951"/>
                  <a:pt x="1994" y="988"/>
                </a:cubicBezTo>
                <a:cubicBezTo>
                  <a:pt x="2031" y="1043"/>
                  <a:pt x="2125" y="1099"/>
                  <a:pt x="2218" y="1099"/>
                </a:cubicBezTo>
                <a:cubicBezTo>
                  <a:pt x="2367" y="1099"/>
                  <a:pt x="2498" y="969"/>
                  <a:pt x="2479" y="801"/>
                </a:cubicBezTo>
                <a:cubicBezTo>
                  <a:pt x="2479" y="671"/>
                  <a:pt x="2367" y="559"/>
                  <a:pt x="2218" y="5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4" name="Freeform 246">
            <a:extLst>
              <a:ext uri="{FF2B5EF4-FFF2-40B4-BE49-F238E27FC236}">
                <a16:creationId xmlns:a16="http://schemas.microsoft.com/office/drawing/2014/main" id="{F7C36276-C05C-A140-BB35-D648A2182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609" y="8597663"/>
            <a:ext cx="7029161" cy="1814606"/>
          </a:xfrm>
          <a:custGeom>
            <a:avLst/>
            <a:gdLst>
              <a:gd name="T0" fmla="*/ 6188 w 6356"/>
              <a:gd name="T1" fmla="*/ 0 h 1641"/>
              <a:gd name="T2" fmla="*/ 6188 w 6356"/>
              <a:gd name="T3" fmla="*/ 0 h 1641"/>
              <a:gd name="T4" fmla="*/ 186 w 6356"/>
              <a:gd name="T5" fmla="*/ 0 h 1641"/>
              <a:gd name="T6" fmla="*/ 0 w 6356"/>
              <a:gd name="T7" fmla="*/ 186 h 1641"/>
              <a:gd name="T8" fmla="*/ 0 w 6356"/>
              <a:gd name="T9" fmla="*/ 1454 h 1641"/>
              <a:gd name="T10" fmla="*/ 186 w 6356"/>
              <a:gd name="T11" fmla="*/ 1640 h 1641"/>
              <a:gd name="T12" fmla="*/ 6188 w 6356"/>
              <a:gd name="T13" fmla="*/ 1640 h 1641"/>
              <a:gd name="T14" fmla="*/ 6355 w 6356"/>
              <a:gd name="T15" fmla="*/ 1454 h 1641"/>
              <a:gd name="T16" fmla="*/ 6355 w 6356"/>
              <a:gd name="T17" fmla="*/ 186 h 1641"/>
              <a:gd name="T18" fmla="*/ 6188 w 6356"/>
              <a:gd name="T19" fmla="*/ 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56" h="1641">
                <a:moveTo>
                  <a:pt x="6188" y="0"/>
                </a:moveTo>
                <a:lnTo>
                  <a:pt x="6188" y="0"/>
                </a:lnTo>
                <a:cubicBezTo>
                  <a:pt x="186" y="0"/>
                  <a:pt x="186" y="0"/>
                  <a:pt x="186" y="0"/>
                </a:cubicBezTo>
                <a:cubicBezTo>
                  <a:pt x="74" y="0"/>
                  <a:pt x="0" y="93"/>
                  <a:pt x="0" y="186"/>
                </a:cubicBezTo>
                <a:cubicBezTo>
                  <a:pt x="0" y="1454"/>
                  <a:pt x="0" y="1454"/>
                  <a:pt x="0" y="1454"/>
                </a:cubicBezTo>
                <a:cubicBezTo>
                  <a:pt x="0" y="1566"/>
                  <a:pt x="74" y="1640"/>
                  <a:pt x="186" y="1640"/>
                </a:cubicBezTo>
                <a:cubicBezTo>
                  <a:pt x="6188" y="1640"/>
                  <a:pt x="6188" y="1640"/>
                  <a:pt x="6188" y="1640"/>
                </a:cubicBezTo>
                <a:cubicBezTo>
                  <a:pt x="6281" y="1640"/>
                  <a:pt x="6355" y="1566"/>
                  <a:pt x="6355" y="1454"/>
                </a:cubicBezTo>
                <a:cubicBezTo>
                  <a:pt x="6355" y="186"/>
                  <a:pt x="6355" y="186"/>
                  <a:pt x="6355" y="186"/>
                </a:cubicBezTo>
                <a:cubicBezTo>
                  <a:pt x="6355" y="93"/>
                  <a:pt x="6281" y="0"/>
                  <a:pt x="6188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5" name="Freeform 247">
            <a:extLst>
              <a:ext uri="{FF2B5EF4-FFF2-40B4-BE49-F238E27FC236}">
                <a16:creationId xmlns:a16="http://schemas.microsoft.com/office/drawing/2014/main" id="{610FBC1D-2A42-A144-8075-EC9E0B656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609" y="8597663"/>
            <a:ext cx="2765812" cy="1814606"/>
          </a:xfrm>
          <a:custGeom>
            <a:avLst/>
            <a:gdLst>
              <a:gd name="T0" fmla="*/ 2218 w 2499"/>
              <a:gd name="T1" fmla="*/ 540 h 1641"/>
              <a:gd name="T2" fmla="*/ 2218 w 2499"/>
              <a:gd name="T3" fmla="*/ 540 h 1641"/>
              <a:gd name="T4" fmla="*/ 1994 w 2499"/>
              <a:gd name="T5" fmla="*/ 652 h 1641"/>
              <a:gd name="T6" fmla="*/ 1920 w 2499"/>
              <a:gd name="T7" fmla="*/ 708 h 1641"/>
              <a:gd name="T8" fmla="*/ 1920 w 2499"/>
              <a:gd name="T9" fmla="*/ 708 h 1641"/>
              <a:gd name="T10" fmla="*/ 1826 w 2499"/>
              <a:gd name="T11" fmla="*/ 615 h 1641"/>
              <a:gd name="T12" fmla="*/ 1826 w 2499"/>
              <a:gd name="T13" fmla="*/ 0 h 1641"/>
              <a:gd name="T14" fmla="*/ 186 w 2499"/>
              <a:gd name="T15" fmla="*/ 0 h 1641"/>
              <a:gd name="T16" fmla="*/ 0 w 2499"/>
              <a:gd name="T17" fmla="*/ 186 h 1641"/>
              <a:gd name="T18" fmla="*/ 0 w 2499"/>
              <a:gd name="T19" fmla="*/ 1454 h 1641"/>
              <a:gd name="T20" fmla="*/ 186 w 2499"/>
              <a:gd name="T21" fmla="*/ 1640 h 1641"/>
              <a:gd name="T22" fmla="*/ 1826 w 2499"/>
              <a:gd name="T23" fmla="*/ 1640 h 1641"/>
              <a:gd name="T24" fmla="*/ 1826 w 2499"/>
              <a:gd name="T25" fmla="*/ 1043 h 1641"/>
              <a:gd name="T26" fmla="*/ 1920 w 2499"/>
              <a:gd name="T27" fmla="*/ 951 h 1641"/>
              <a:gd name="T28" fmla="*/ 1920 w 2499"/>
              <a:gd name="T29" fmla="*/ 951 h 1641"/>
              <a:gd name="T30" fmla="*/ 1994 w 2499"/>
              <a:gd name="T31" fmla="*/ 988 h 1641"/>
              <a:gd name="T32" fmla="*/ 2218 w 2499"/>
              <a:gd name="T33" fmla="*/ 1099 h 1641"/>
              <a:gd name="T34" fmla="*/ 2479 w 2499"/>
              <a:gd name="T35" fmla="*/ 801 h 1641"/>
              <a:gd name="T36" fmla="*/ 2218 w 2499"/>
              <a:gd name="T37" fmla="*/ 54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99" h="1641">
                <a:moveTo>
                  <a:pt x="2218" y="540"/>
                </a:moveTo>
                <a:lnTo>
                  <a:pt x="2218" y="540"/>
                </a:lnTo>
                <a:cubicBezTo>
                  <a:pt x="2125" y="540"/>
                  <a:pt x="2031" y="596"/>
                  <a:pt x="1994" y="652"/>
                </a:cubicBezTo>
                <a:cubicBezTo>
                  <a:pt x="1975" y="689"/>
                  <a:pt x="1938" y="708"/>
                  <a:pt x="1920" y="708"/>
                </a:cubicBezTo>
                <a:lnTo>
                  <a:pt x="1920" y="708"/>
                </a:lnTo>
                <a:cubicBezTo>
                  <a:pt x="1864" y="708"/>
                  <a:pt x="1826" y="652"/>
                  <a:pt x="1826" y="615"/>
                </a:cubicBezTo>
                <a:cubicBezTo>
                  <a:pt x="1826" y="0"/>
                  <a:pt x="1826" y="0"/>
                  <a:pt x="182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74" y="0"/>
                  <a:pt x="0" y="93"/>
                  <a:pt x="0" y="186"/>
                </a:cubicBezTo>
                <a:cubicBezTo>
                  <a:pt x="0" y="1454"/>
                  <a:pt x="0" y="1454"/>
                  <a:pt x="0" y="1454"/>
                </a:cubicBezTo>
                <a:cubicBezTo>
                  <a:pt x="0" y="1566"/>
                  <a:pt x="74" y="1640"/>
                  <a:pt x="186" y="1640"/>
                </a:cubicBezTo>
                <a:cubicBezTo>
                  <a:pt x="1826" y="1640"/>
                  <a:pt x="1826" y="1640"/>
                  <a:pt x="1826" y="1640"/>
                </a:cubicBezTo>
                <a:cubicBezTo>
                  <a:pt x="1826" y="1043"/>
                  <a:pt x="1826" y="1043"/>
                  <a:pt x="1826" y="1043"/>
                </a:cubicBezTo>
                <a:cubicBezTo>
                  <a:pt x="1826" y="988"/>
                  <a:pt x="1864" y="951"/>
                  <a:pt x="1920" y="951"/>
                </a:cubicBezTo>
                <a:lnTo>
                  <a:pt x="1920" y="951"/>
                </a:lnTo>
                <a:cubicBezTo>
                  <a:pt x="1938" y="951"/>
                  <a:pt x="1975" y="951"/>
                  <a:pt x="1994" y="988"/>
                </a:cubicBezTo>
                <a:cubicBezTo>
                  <a:pt x="2031" y="1043"/>
                  <a:pt x="2125" y="1099"/>
                  <a:pt x="2218" y="1099"/>
                </a:cubicBezTo>
                <a:cubicBezTo>
                  <a:pt x="2367" y="1099"/>
                  <a:pt x="2498" y="969"/>
                  <a:pt x="2479" y="801"/>
                </a:cubicBezTo>
                <a:cubicBezTo>
                  <a:pt x="2479" y="671"/>
                  <a:pt x="2367" y="559"/>
                  <a:pt x="2218" y="5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" name="Freeform 246">
            <a:extLst>
              <a:ext uri="{FF2B5EF4-FFF2-40B4-BE49-F238E27FC236}">
                <a16:creationId xmlns:a16="http://schemas.microsoft.com/office/drawing/2014/main" id="{042B70D4-8F13-9F41-84A8-5FE9DD0F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609" y="10592718"/>
            <a:ext cx="7029161" cy="1814606"/>
          </a:xfrm>
          <a:custGeom>
            <a:avLst/>
            <a:gdLst>
              <a:gd name="T0" fmla="*/ 6188 w 6356"/>
              <a:gd name="T1" fmla="*/ 0 h 1641"/>
              <a:gd name="T2" fmla="*/ 6188 w 6356"/>
              <a:gd name="T3" fmla="*/ 0 h 1641"/>
              <a:gd name="T4" fmla="*/ 186 w 6356"/>
              <a:gd name="T5" fmla="*/ 0 h 1641"/>
              <a:gd name="T6" fmla="*/ 0 w 6356"/>
              <a:gd name="T7" fmla="*/ 186 h 1641"/>
              <a:gd name="T8" fmla="*/ 0 w 6356"/>
              <a:gd name="T9" fmla="*/ 1454 h 1641"/>
              <a:gd name="T10" fmla="*/ 186 w 6356"/>
              <a:gd name="T11" fmla="*/ 1640 h 1641"/>
              <a:gd name="T12" fmla="*/ 6188 w 6356"/>
              <a:gd name="T13" fmla="*/ 1640 h 1641"/>
              <a:gd name="T14" fmla="*/ 6355 w 6356"/>
              <a:gd name="T15" fmla="*/ 1454 h 1641"/>
              <a:gd name="T16" fmla="*/ 6355 w 6356"/>
              <a:gd name="T17" fmla="*/ 186 h 1641"/>
              <a:gd name="T18" fmla="*/ 6188 w 6356"/>
              <a:gd name="T19" fmla="*/ 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56" h="1641">
                <a:moveTo>
                  <a:pt x="6188" y="0"/>
                </a:moveTo>
                <a:lnTo>
                  <a:pt x="6188" y="0"/>
                </a:lnTo>
                <a:cubicBezTo>
                  <a:pt x="186" y="0"/>
                  <a:pt x="186" y="0"/>
                  <a:pt x="186" y="0"/>
                </a:cubicBezTo>
                <a:cubicBezTo>
                  <a:pt x="74" y="0"/>
                  <a:pt x="0" y="93"/>
                  <a:pt x="0" y="186"/>
                </a:cubicBezTo>
                <a:cubicBezTo>
                  <a:pt x="0" y="1454"/>
                  <a:pt x="0" y="1454"/>
                  <a:pt x="0" y="1454"/>
                </a:cubicBezTo>
                <a:cubicBezTo>
                  <a:pt x="0" y="1566"/>
                  <a:pt x="74" y="1640"/>
                  <a:pt x="186" y="1640"/>
                </a:cubicBezTo>
                <a:cubicBezTo>
                  <a:pt x="6188" y="1640"/>
                  <a:pt x="6188" y="1640"/>
                  <a:pt x="6188" y="1640"/>
                </a:cubicBezTo>
                <a:cubicBezTo>
                  <a:pt x="6281" y="1640"/>
                  <a:pt x="6355" y="1566"/>
                  <a:pt x="6355" y="1454"/>
                </a:cubicBezTo>
                <a:cubicBezTo>
                  <a:pt x="6355" y="186"/>
                  <a:pt x="6355" y="186"/>
                  <a:pt x="6355" y="186"/>
                </a:cubicBezTo>
                <a:cubicBezTo>
                  <a:pt x="6355" y="93"/>
                  <a:pt x="6281" y="0"/>
                  <a:pt x="6188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8" name="Freeform 247">
            <a:extLst>
              <a:ext uri="{FF2B5EF4-FFF2-40B4-BE49-F238E27FC236}">
                <a16:creationId xmlns:a16="http://schemas.microsoft.com/office/drawing/2014/main" id="{2F3AF607-D158-9B45-B110-06C6FD39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609" y="10592718"/>
            <a:ext cx="2765812" cy="1814606"/>
          </a:xfrm>
          <a:custGeom>
            <a:avLst/>
            <a:gdLst>
              <a:gd name="T0" fmla="*/ 2218 w 2499"/>
              <a:gd name="T1" fmla="*/ 540 h 1641"/>
              <a:gd name="T2" fmla="*/ 2218 w 2499"/>
              <a:gd name="T3" fmla="*/ 540 h 1641"/>
              <a:gd name="T4" fmla="*/ 1994 w 2499"/>
              <a:gd name="T5" fmla="*/ 652 h 1641"/>
              <a:gd name="T6" fmla="*/ 1920 w 2499"/>
              <a:gd name="T7" fmla="*/ 708 h 1641"/>
              <a:gd name="T8" fmla="*/ 1920 w 2499"/>
              <a:gd name="T9" fmla="*/ 708 h 1641"/>
              <a:gd name="T10" fmla="*/ 1826 w 2499"/>
              <a:gd name="T11" fmla="*/ 615 h 1641"/>
              <a:gd name="T12" fmla="*/ 1826 w 2499"/>
              <a:gd name="T13" fmla="*/ 0 h 1641"/>
              <a:gd name="T14" fmla="*/ 186 w 2499"/>
              <a:gd name="T15" fmla="*/ 0 h 1641"/>
              <a:gd name="T16" fmla="*/ 0 w 2499"/>
              <a:gd name="T17" fmla="*/ 186 h 1641"/>
              <a:gd name="T18" fmla="*/ 0 w 2499"/>
              <a:gd name="T19" fmla="*/ 1454 h 1641"/>
              <a:gd name="T20" fmla="*/ 186 w 2499"/>
              <a:gd name="T21" fmla="*/ 1640 h 1641"/>
              <a:gd name="T22" fmla="*/ 1826 w 2499"/>
              <a:gd name="T23" fmla="*/ 1640 h 1641"/>
              <a:gd name="T24" fmla="*/ 1826 w 2499"/>
              <a:gd name="T25" fmla="*/ 1043 h 1641"/>
              <a:gd name="T26" fmla="*/ 1920 w 2499"/>
              <a:gd name="T27" fmla="*/ 951 h 1641"/>
              <a:gd name="T28" fmla="*/ 1920 w 2499"/>
              <a:gd name="T29" fmla="*/ 951 h 1641"/>
              <a:gd name="T30" fmla="*/ 1994 w 2499"/>
              <a:gd name="T31" fmla="*/ 988 h 1641"/>
              <a:gd name="T32" fmla="*/ 2218 w 2499"/>
              <a:gd name="T33" fmla="*/ 1099 h 1641"/>
              <a:gd name="T34" fmla="*/ 2479 w 2499"/>
              <a:gd name="T35" fmla="*/ 801 h 1641"/>
              <a:gd name="T36" fmla="*/ 2218 w 2499"/>
              <a:gd name="T37" fmla="*/ 54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99" h="1641">
                <a:moveTo>
                  <a:pt x="2218" y="540"/>
                </a:moveTo>
                <a:lnTo>
                  <a:pt x="2218" y="540"/>
                </a:lnTo>
                <a:cubicBezTo>
                  <a:pt x="2125" y="540"/>
                  <a:pt x="2031" y="596"/>
                  <a:pt x="1994" y="652"/>
                </a:cubicBezTo>
                <a:cubicBezTo>
                  <a:pt x="1975" y="689"/>
                  <a:pt x="1938" y="708"/>
                  <a:pt x="1920" y="708"/>
                </a:cubicBezTo>
                <a:lnTo>
                  <a:pt x="1920" y="708"/>
                </a:lnTo>
                <a:cubicBezTo>
                  <a:pt x="1864" y="708"/>
                  <a:pt x="1826" y="652"/>
                  <a:pt x="1826" y="615"/>
                </a:cubicBezTo>
                <a:cubicBezTo>
                  <a:pt x="1826" y="0"/>
                  <a:pt x="1826" y="0"/>
                  <a:pt x="182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74" y="0"/>
                  <a:pt x="0" y="93"/>
                  <a:pt x="0" y="186"/>
                </a:cubicBezTo>
                <a:cubicBezTo>
                  <a:pt x="0" y="1454"/>
                  <a:pt x="0" y="1454"/>
                  <a:pt x="0" y="1454"/>
                </a:cubicBezTo>
                <a:cubicBezTo>
                  <a:pt x="0" y="1566"/>
                  <a:pt x="74" y="1640"/>
                  <a:pt x="186" y="1640"/>
                </a:cubicBezTo>
                <a:cubicBezTo>
                  <a:pt x="1826" y="1640"/>
                  <a:pt x="1826" y="1640"/>
                  <a:pt x="1826" y="1640"/>
                </a:cubicBezTo>
                <a:cubicBezTo>
                  <a:pt x="1826" y="1043"/>
                  <a:pt x="1826" y="1043"/>
                  <a:pt x="1826" y="1043"/>
                </a:cubicBezTo>
                <a:cubicBezTo>
                  <a:pt x="1826" y="988"/>
                  <a:pt x="1864" y="951"/>
                  <a:pt x="1920" y="951"/>
                </a:cubicBezTo>
                <a:lnTo>
                  <a:pt x="1920" y="951"/>
                </a:lnTo>
                <a:cubicBezTo>
                  <a:pt x="1938" y="951"/>
                  <a:pt x="1975" y="951"/>
                  <a:pt x="1994" y="988"/>
                </a:cubicBezTo>
                <a:cubicBezTo>
                  <a:pt x="2031" y="1043"/>
                  <a:pt x="2125" y="1099"/>
                  <a:pt x="2218" y="1099"/>
                </a:cubicBezTo>
                <a:cubicBezTo>
                  <a:pt x="2367" y="1099"/>
                  <a:pt x="2498" y="969"/>
                  <a:pt x="2479" y="801"/>
                </a:cubicBezTo>
                <a:cubicBezTo>
                  <a:pt x="2479" y="671"/>
                  <a:pt x="2367" y="559"/>
                  <a:pt x="2218" y="5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246">
            <a:extLst>
              <a:ext uri="{FF2B5EF4-FFF2-40B4-BE49-F238E27FC236}">
                <a16:creationId xmlns:a16="http://schemas.microsoft.com/office/drawing/2014/main" id="{6BFF3312-8346-7940-83B2-60FE51768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4246" y="4607554"/>
            <a:ext cx="7029161" cy="1814606"/>
          </a:xfrm>
          <a:custGeom>
            <a:avLst/>
            <a:gdLst>
              <a:gd name="T0" fmla="*/ 6188 w 6356"/>
              <a:gd name="T1" fmla="*/ 0 h 1641"/>
              <a:gd name="T2" fmla="*/ 6188 w 6356"/>
              <a:gd name="T3" fmla="*/ 0 h 1641"/>
              <a:gd name="T4" fmla="*/ 186 w 6356"/>
              <a:gd name="T5" fmla="*/ 0 h 1641"/>
              <a:gd name="T6" fmla="*/ 0 w 6356"/>
              <a:gd name="T7" fmla="*/ 186 h 1641"/>
              <a:gd name="T8" fmla="*/ 0 w 6356"/>
              <a:gd name="T9" fmla="*/ 1454 h 1641"/>
              <a:gd name="T10" fmla="*/ 186 w 6356"/>
              <a:gd name="T11" fmla="*/ 1640 h 1641"/>
              <a:gd name="T12" fmla="*/ 6188 w 6356"/>
              <a:gd name="T13" fmla="*/ 1640 h 1641"/>
              <a:gd name="T14" fmla="*/ 6355 w 6356"/>
              <a:gd name="T15" fmla="*/ 1454 h 1641"/>
              <a:gd name="T16" fmla="*/ 6355 w 6356"/>
              <a:gd name="T17" fmla="*/ 186 h 1641"/>
              <a:gd name="T18" fmla="*/ 6188 w 6356"/>
              <a:gd name="T19" fmla="*/ 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56" h="1641">
                <a:moveTo>
                  <a:pt x="6188" y="0"/>
                </a:moveTo>
                <a:lnTo>
                  <a:pt x="6188" y="0"/>
                </a:lnTo>
                <a:cubicBezTo>
                  <a:pt x="186" y="0"/>
                  <a:pt x="186" y="0"/>
                  <a:pt x="186" y="0"/>
                </a:cubicBezTo>
                <a:cubicBezTo>
                  <a:pt x="74" y="0"/>
                  <a:pt x="0" y="93"/>
                  <a:pt x="0" y="186"/>
                </a:cubicBezTo>
                <a:cubicBezTo>
                  <a:pt x="0" y="1454"/>
                  <a:pt x="0" y="1454"/>
                  <a:pt x="0" y="1454"/>
                </a:cubicBezTo>
                <a:cubicBezTo>
                  <a:pt x="0" y="1566"/>
                  <a:pt x="74" y="1640"/>
                  <a:pt x="186" y="1640"/>
                </a:cubicBezTo>
                <a:cubicBezTo>
                  <a:pt x="6188" y="1640"/>
                  <a:pt x="6188" y="1640"/>
                  <a:pt x="6188" y="1640"/>
                </a:cubicBezTo>
                <a:cubicBezTo>
                  <a:pt x="6281" y="1640"/>
                  <a:pt x="6355" y="1566"/>
                  <a:pt x="6355" y="1454"/>
                </a:cubicBezTo>
                <a:cubicBezTo>
                  <a:pt x="6355" y="186"/>
                  <a:pt x="6355" y="186"/>
                  <a:pt x="6355" y="186"/>
                </a:cubicBezTo>
                <a:cubicBezTo>
                  <a:pt x="6355" y="93"/>
                  <a:pt x="6281" y="0"/>
                  <a:pt x="6188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Freeform 247">
            <a:extLst>
              <a:ext uri="{FF2B5EF4-FFF2-40B4-BE49-F238E27FC236}">
                <a16:creationId xmlns:a16="http://schemas.microsoft.com/office/drawing/2014/main" id="{DF206261-2633-7340-8FEB-C9179FF5C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4246" y="4607554"/>
            <a:ext cx="2765812" cy="1814606"/>
          </a:xfrm>
          <a:custGeom>
            <a:avLst/>
            <a:gdLst>
              <a:gd name="T0" fmla="*/ 2218 w 2499"/>
              <a:gd name="T1" fmla="*/ 540 h 1641"/>
              <a:gd name="T2" fmla="*/ 2218 w 2499"/>
              <a:gd name="T3" fmla="*/ 540 h 1641"/>
              <a:gd name="T4" fmla="*/ 1994 w 2499"/>
              <a:gd name="T5" fmla="*/ 652 h 1641"/>
              <a:gd name="T6" fmla="*/ 1920 w 2499"/>
              <a:gd name="T7" fmla="*/ 708 h 1641"/>
              <a:gd name="T8" fmla="*/ 1920 w 2499"/>
              <a:gd name="T9" fmla="*/ 708 h 1641"/>
              <a:gd name="T10" fmla="*/ 1826 w 2499"/>
              <a:gd name="T11" fmla="*/ 615 h 1641"/>
              <a:gd name="T12" fmla="*/ 1826 w 2499"/>
              <a:gd name="T13" fmla="*/ 0 h 1641"/>
              <a:gd name="T14" fmla="*/ 186 w 2499"/>
              <a:gd name="T15" fmla="*/ 0 h 1641"/>
              <a:gd name="T16" fmla="*/ 0 w 2499"/>
              <a:gd name="T17" fmla="*/ 186 h 1641"/>
              <a:gd name="T18" fmla="*/ 0 w 2499"/>
              <a:gd name="T19" fmla="*/ 1454 h 1641"/>
              <a:gd name="T20" fmla="*/ 186 w 2499"/>
              <a:gd name="T21" fmla="*/ 1640 h 1641"/>
              <a:gd name="T22" fmla="*/ 1826 w 2499"/>
              <a:gd name="T23" fmla="*/ 1640 h 1641"/>
              <a:gd name="T24" fmla="*/ 1826 w 2499"/>
              <a:gd name="T25" fmla="*/ 1043 h 1641"/>
              <a:gd name="T26" fmla="*/ 1920 w 2499"/>
              <a:gd name="T27" fmla="*/ 951 h 1641"/>
              <a:gd name="T28" fmla="*/ 1920 w 2499"/>
              <a:gd name="T29" fmla="*/ 951 h 1641"/>
              <a:gd name="T30" fmla="*/ 1994 w 2499"/>
              <a:gd name="T31" fmla="*/ 988 h 1641"/>
              <a:gd name="T32" fmla="*/ 2218 w 2499"/>
              <a:gd name="T33" fmla="*/ 1099 h 1641"/>
              <a:gd name="T34" fmla="*/ 2479 w 2499"/>
              <a:gd name="T35" fmla="*/ 801 h 1641"/>
              <a:gd name="T36" fmla="*/ 2218 w 2499"/>
              <a:gd name="T37" fmla="*/ 54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99" h="1641">
                <a:moveTo>
                  <a:pt x="2218" y="540"/>
                </a:moveTo>
                <a:lnTo>
                  <a:pt x="2218" y="540"/>
                </a:lnTo>
                <a:cubicBezTo>
                  <a:pt x="2125" y="540"/>
                  <a:pt x="2031" y="596"/>
                  <a:pt x="1994" y="652"/>
                </a:cubicBezTo>
                <a:cubicBezTo>
                  <a:pt x="1975" y="689"/>
                  <a:pt x="1938" y="708"/>
                  <a:pt x="1920" y="708"/>
                </a:cubicBezTo>
                <a:lnTo>
                  <a:pt x="1920" y="708"/>
                </a:lnTo>
                <a:cubicBezTo>
                  <a:pt x="1864" y="708"/>
                  <a:pt x="1826" y="652"/>
                  <a:pt x="1826" y="615"/>
                </a:cubicBezTo>
                <a:cubicBezTo>
                  <a:pt x="1826" y="0"/>
                  <a:pt x="1826" y="0"/>
                  <a:pt x="182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74" y="0"/>
                  <a:pt x="0" y="93"/>
                  <a:pt x="0" y="186"/>
                </a:cubicBezTo>
                <a:cubicBezTo>
                  <a:pt x="0" y="1454"/>
                  <a:pt x="0" y="1454"/>
                  <a:pt x="0" y="1454"/>
                </a:cubicBezTo>
                <a:cubicBezTo>
                  <a:pt x="0" y="1566"/>
                  <a:pt x="74" y="1640"/>
                  <a:pt x="186" y="1640"/>
                </a:cubicBezTo>
                <a:cubicBezTo>
                  <a:pt x="1826" y="1640"/>
                  <a:pt x="1826" y="1640"/>
                  <a:pt x="1826" y="1640"/>
                </a:cubicBezTo>
                <a:cubicBezTo>
                  <a:pt x="1826" y="1043"/>
                  <a:pt x="1826" y="1043"/>
                  <a:pt x="1826" y="1043"/>
                </a:cubicBezTo>
                <a:cubicBezTo>
                  <a:pt x="1826" y="988"/>
                  <a:pt x="1864" y="951"/>
                  <a:pt x="1920" y="951"/>
                </a:cubicBezTo>
                <a:lnTo>
                  <a:pt x="1920" y="951"/>
                </a:lnTo>
                <a:cubicBezTo>
                  <a:pt x="1938" y="951"/>
                  <a:pt x="1975" y="951"/>
                  <a:pt x="1994" y="988"/>
                </a:cubicBezTo>
                <a:cubicBezTo>
                  <a:pt x="2031" y="1043"/>
                  <a:pt x="2125" y="1099"/>
                  <a:pt x="2218" y="1099"/>
                </a:cubicBezTo>
                <a:cubicBezTo>
                  <a:pt x="2367" y="1099"/>
                  <a:pt x="2498" y="969"/>
                  <a:pt x="2479" y="801"/>
                </a:cubicBezTo>
                <a:cubicBezTo>
                  <a:pt x="2479" y="671"/>
                  <a:pt x="2367" y="559"/>
                  <a:pt x="2218" y="54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Freeform 246">
            <a:extLst>
              <a:ext uri="{FF2B5EF4-FFF2-40B4-BE49-F238E27FC236}">
                <a16:creationId xmlns:a16="http://schemas.microsoft.com/office/drawing/2014/main" id="{EBF80448-4866-B043-8C1B-076F0B39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4246" y="6602609"/>
            <a:ext cx="7029161" cy="1814606"/>
          </a:xfrm>
          <a:custGeom>
            <a:avLst/>
            <a:gdLst>
              <a:gd name="T0" fmla="*/ 6188 w 6356"/>
              <a:gd name="T1" fmla="*/ 0 h 1641"/>
              <a:gd name="T2" fmla="*/ 6188 w 6356"/>
              <a:gd name="T3" fmla="*/ 0 h 1641"/>
              <a:gd name="T4" fmla="*/ 186 w 6356"/>
              <a:gd name="T5" fmla="*/ 0 h 1641"/>
              <a:gd name="T6" fmla="*/ 0 w 6356"/>
              <a:gd name="T7" fmla="*/ 186 h 1641"/>
              <a:gd name="T8" fmla="*/ 0 w 6356"/>
              <a:gd name="T9" fmla="*/ 1454 h 1641"/>
              <a:gd name="T10" fmla="*/ 186 w 6356"/>
              <a:gd name="T11" fmla="*/ 1640 h 1641"/>
              <a:gd name="T12" fmla="*/ 6188 w 6356"/>
              <a:gd name="T13" fmla="*/ 1640 h 1641"/>
              <a:gd name="T14" fmla="*/ 6355 w 6356"/>
              <a:gd name="T15" fmla="*/ 1454 h 1641"/>
              <a:gd name="T16" fmla="*/ 6355 w 6356"/>
              <a:gd name="T17" fmla="*/ 186 h 1641"/>
              <a:gd name="T18" fmla="*/ 6188 w 6356"/>
              <a:gd name="T19" fmla="*/ 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56" h="1641">
                <a:moveTo>
                  <a:pt x="6188" y="0"/>
                </a:moveTo>
                <a:lnTo>
                  <a:pt x="6188" y="0"/>
                </a:lnTo>
                <a:cubicBezTo>
                  <a:pt x="186" y="0"/>
                  <a:pt x="186" y="0"/>
                  <a:pt x="186" y="0"/>
                </a:cubicBezTo>
                <a:cubicBezTo>
                  <a:pt x="74" y="0"/>
                  <a:pt x="0" y="93"/>
                  <a:pt x="0" y="186"/>
                </a:cubicBezTo>
                <a:cubicBezTo>
                  <a:pt x="0" y="1454"/>
                  <a:pt x="0" y="1454"/>
                  <a:pt x="0" y="1454"/>
                </a:cubicBezTo>
                <a:cubicBezTo>
                  <a:pt x="0" y="1566"/>
                  <a:pt x="74" y="1640"/>
                  <a:pt x="186" y="1640"/>
                </a:cubicBezTo>
                <a:cubicBezTo>
                  <a:pt x="6188" y="1640"/>
                  <a:pt x="6188" y="1640"/>
                  <a:pt x="6188" y="1640"/>
                </a:cubicBezTo>
                <a:cubicBezTo>
                  <a:pt x="6281" y="1640"/>
                  <a:pt x="6355" y="1566"/>
                  <a:pt x="6355" y="1454"/>
                </a:cubicBezTo>
                <a:cubicBezTo>
                  <a:pt x="6355" y="186"/>
                  <a:pt x="6355" y="186"/>
                  <a:pt x="6355" y="186"/>
                </a:cubicBezTo>
                <a:cubicBezTo>
                  <a:pt x="6355" y="93"/>
                  <a:pt x="6281" y="0"/>
                  <a:pt x="6188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4" name="Freeform 247">
            <a:extLst>
              <a:ext uri="{FF2B5EF4-FFF2-40B4-BE49-F238E27FC236}">
                <a16:creationId xmlns:a16="http://schemas.microsoft.com/office/drawing/2014/main" id="{C23B765A-5D87-D646-B7C8-8B6554AB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4246" y="6602609"/>
            <a:ext cx="2765812" cy="1814606"/>
          </a:xfrm>
          <a:custGeom>
            <a:avLst/>
            <a:gdLst>
              <a:gd name="T0" fmla="*/ 2218 w 2499"/>
              <a:gd name="T1" fmla="*/ 540 h 1641"/>
              <a:gd name="T2" fmla="*/ 2218 w 2499"/>
              <a:gd name="T3" fmla="*/ 540 h 1641"/>
              <a:gd name="T4" fmla="*/ 1994 w 2499"/>
              <a:gd name="T5" fmla="*/ 652 h 1641"/>
              <a:gd name="T6" fmla="*/ 1920 w 2499"/>
              <a:gd name="T7" fmla="*/ 708 h 1641"/>
              <a:gd name="T8" fmla="*/ 1920 w 2499"/>
              <a:gd name="T9" fmla="*/ 708 h 1641"/>
              <a:gd name="T10" fmla="*/ 1826 w 2499"/>
              <a:gd name="T11" fmla="*/ 615 h 1641"/>
              <a:gd name="T12" fmla="*/ 1826 w 2499"/>
              <a:gd name="T13" fmla="*/ 0 h 1641"/>
              <a:gd name="T14" fmla="*/ 186 w 2499"/>
              <a:gd name="T15" fmla="*/ 0 h 1641"/>
              <a:gd name="T16" fmla="*/ 0 w 2499"/>
              <a:gd name="T17" fmla="*/ 186 h 1641"/>
              <a:gd name="T18" fmla="*/ 0 w 2499"/>
              <a:gd name="T19" fmla="*/ 1454 h 1641"/>
              <a:gd name="T20" fmla="*/ 186 w 2499"/>
              <a:gd name="T21" fmla="*/ 1640 h 1641"/>
              <a:gd name="T22" fmla="*/ 1826 w 2499"/>
              <a:gd name="T23" fmla="*/ 1640 h 1641"/>
              <a:gd name="T24" fmla="*/ 1826 w 2499"/>
              <a:gd name="T25" fmla="*/ 1043 h 1641"/>
              <a:gd name="T26" fmla="*/ 1920 w 2499"/>
              <a:gd name="T27" fmla="*/ 951 h 1641"/>
              <a:gd name="T28" fmla="*/ 1920 w 2499"/>
              <a:gd name="T29" fmla="*/ 951 h 1641"/>
              <a:gd name="T30" fmla="*/ 1994 w 2499"/>
              <a:gd name="T31" fmla="*/ 988 h 1641"/>
              <a:gd name="T32" fmla="*/ 2218 w 2499"/>
              <a:gd name="T33" fmla="*/ 1099 h 1641"/>
              <a:gd name="T34" fmla="*/ 2479 w 2499"/>
              <a:gd name="T35" fmla="*/ 801 h 1641"/>
              <a:gd name="T36" fmla="*/ 2218 w 2499"/>
              <a:gd name="T37" fmla="*/ 54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99" h="1641">
                <a:moveTo>
                  <a:pt x="2218" y="540"/>
                </a:moveTo>
                <a:lnTo>
                  <a:pt x="2218" y="540"/>
                </a:lnTo>
                <a:cubicBezTo>
                  <a:pt x="2125" y="540"/>
                  <a:pt x="2031" y="596"/>
                  <a:pt x="1994" y="652"/>
                </a:cubicBezTo>
                <a:cubicBezTo>
                  <a:pt x="1975" y="689"/>
                  <a:pt x="1938" y="708"/>
                  <a:pt x="1920" y="708"/>
                </a:cubicBezTo>
                <a:lnTo>
                  <a:pt x="1920" y="708"/>
                </a:lnTo>
                <a:cubicBezTo>
                  <a:pt x="1864" y="708"/>
                  <a:pt x="1826" y="652"/>
                  <a:pt x="1826" y="615"/>
                </a:cubicBezTo>
                <a:cubicBezTo>
                  <a:pt x="1826" y="0"/>
                  <a:pt x="1826" y="0"/>
                  <a:pt x="182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74" y="0"/>
                  <a:pt x="0" y="93"/>
                  <a:pt x="0" y="186"/>
                </a:cubicBezTo>
                <a:cubicBezTo>
                  <a:pt x="0" y="1454"/>
                  <a:pt x="0" y="1454"/>
                  <a:pt x="0" y="1454"/>
                </a:cubicBezTo>
                <a:cubicBezTo>
                  <a:pt x="0" y="1566"/>
                  <a:pt x="74" y="1640"/>
                  <a:pt x="186" y="1640"/>
                </a:cubicBezTo>
                <a:cubicBezTo>
                  <a:pt x="1826" y="1640"/>
                  <a:pt x="1826" y="1640"/>
                  <a:pt x="1826" y="1640"/>
                </a:cubicBezTo>
                <a:cubicBezTo>
                  <a:pt x="1826" y="1043"/>
                  <a:pt x="1826" y="1043"/>
                  <a:pt x="1826" y="1043"/>
                </a:cubicBezTo>
                <a:cubicBezTo>
                  <a:pt x="1826" y="988"/>
                  <a:pt x="1864" y="951"/>
                  <a:pt x="1920" y="951"/>
                </a:cubicBezTo>
                <a:lnTo>
                  <a:pt x="1920" y="951"/>
                </a:lnTo>
                <a:cubicBezTo>
                  <a:pt x="1938" y="951"/>
                  <a:pt x="1975" y="951"/>
                  <a:pt x="1994" y="988"/>
                </a:cubicBezTo>
                <a:cubicBezTo>
                  <a:pt x="2031" y="1043"/>
                  <a:pt x="2125" y="1099"/>
                  <a:pt x="2218" y="1099"/>
                </a:cubicBezTo>
                <a:cubicBezTo>
                  <a:pt x="2367" y="1099"/>
                  <a:pt x="2498" y="969"/>
                  <a:pt x="2479" y="801"/>
                </a:cubicBezTo>
                <a:cubicBezTo>
                  <a:pt x="2479" y="671"/>
                  <a:pt x="2367" y="559"/>
                  <a:pt x="2218" y="54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Freeform 246">
            <a:extLst>
              <a:ext uri="{FF2B5EF4-FFF2-40B4-BE49-F238E27FC236}">
                <a16:creationId xmlns:a16="http://schemas.microsoft.com/office/drawing/2014/main" id="{B31E874B-3325-4148-BE4D-F391B51FE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4246" y="8597663"/>
            <a:ext cx="7029161" cy="1814606"/>
          </a:xfrm>
          <a:custGeom>
            <a:avLst/>
            <a:gdLst>
              <a:gd name="T0" fmla="*/ 6188 w 6356"/>
              <a:gd name="T1" fmla="*/ 0 h 1641"/>
              <a:gd name="T2" fmla="*/ 6188 w 6356"/>
              <a:gd name="T3" fmla="*/ 0 h 1641"/>
              <a:gd name="T4" fmla="*/ 186 w 6356"/>
              <a:gd name="T5" fmla="*/ 0 h 1641"/>
              <a:gd name="T6" fmla="*/ 0 w 6356"/>
              <a:gd name="T7" fmla="*/ 186 h 1641"/>
              <a:gd name="T8" fmla="*/ 0 w 6356"/>
              <a:gd name="T9" fmla="*/ 1454 h 1641"/>
              <a:gd name="T10" fmla="*/ 186 w 6356"/>
              <a:gd name="T11" fmla="*/ 1640 h 1641"/>
              <a:gd name="T12" fmla="*/ 6188 w 6356"/>
              <a:gd name="T13" fmla="*/ 1640 h 1641"/>
              <a:gd name="T14" fmla="*/ 6355 w 6356"/>
              <a:gd name="T15" fmla="*/ 1454 h 1641"/>
              <a:gd name="T16" fmla="*/ 6355 w 6356"/>
              <a:gd name="T17" fmla="*/ 186 h 1641"/>
              <a:gd name="T18" fmla="*/ 6188 w 6356"/>
              <a:gd name="T19" fmla="*/ 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56" h="1641">
                <a:moveTo>
                  <a:pt x="6188" y="0"/>
                </a:moveTo>
                <a:lnTo>
                  <a:pt x="6188" y="0"/>
                </a:lnTo>
                <a:cubicBezTo>
                  <a:pt x="186" y="0"/>
                  <a:pt x="186" y="0"/>
                  <a:pt x="186" y="0"/>
                </a:cubicBezTo>
                <a:cubicBezTo>
                  <a:pt x="74" y="0"/>
                  <a:pt x="0" y="93"/>
                  <a:pt x="0" y="186"/>
                </a:cubicBezTo>
                <a:cubicBezTo>
                  <a:pt x="0" y="1454"/>
                  <a:pt x="0" y="1454"/>
                  <a:pt x="0" y="1454"/>
                </a:cubicBezTo>
                <a:cubicBezTo>
                  <a:pt x="0" y="1566"/>
                  <a:pt x="74" y="1640"/>
                  <a:pt x="186" y="1640"/>
                </a:cubicBezTo>
                <a:cubicBezTo>
                  <a:pt x="6188" y="1640"/>
                  <a:pt x="6188" y="1640"/>
                  <a:pt x="6188" y="1640"/>
                </a:cubicBezTo>
                <a:cubicBezTo>
                  <a:pt x="6281" y="1640"/>
                  <a:pt x="6355" y="1566"/>
                  <a:pt x="6355" y="1454"/>
                </a:cubicBezTo>
                <a:cubicBezTo>
                  <a:pt x="6355" y="186"/>
                  <a:pt x="6355" y="186"/>
                  <a:pt x="6355" y="186"/>
                </a:cubicBezTo>
                <a:cubicBezTo>
                  <a:pt x="6355" y="93"/>
                  <a:pt x="6281" y="0"/>
                  <a:pt x="6188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Freeform 247">
            <a:extLst>
              <a:ext uri="{FF2B5EF4-FFF2-40B4-BE49-F238E27FC236}">
                <a16:creationId xmlns:a16="http://schemas.microsoft.com/office/drawing/2014/main" id="{5D91A97D-028B-234F-AE47-DFF49CD92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4246" y="8597663"/>
            <a:ext cx="2765812" cy="1814606"/>
          </a:xfrm>
          <a:custGeom>
            <a:avLst/>
            <a:gdLst>
              <a:gd name="T0" fmla="*/ 2218 w 2499"/>
              <a:gd name="T1" fmla="*/ 540 h 1641"/>
              <a:gd name="T2" fmla="*/ 2218 w 2499"/>
              <a:gd name="T3" fmla="*/ 540 h 1641"/>
              <a:gd name="T4" fmla="*/ 1994 w 2499"/>
              <a:gd name="T5" fmla="*/ 652 h 1641"/>
              <a:gd name="T6" fmla="*/ 1920 w 2499"/>
              <a:gd name="T7" fmla="*/ 708 h 1641"/>
              <a:gd name="T8" fmla="*/ 1920 w 2499"/>
              <a:gd name="T9" fmla="*/ 708 h 1641"/>
              <a:gd name="T10" fmla="*/ 1826 w 2499"/>
              <a:gd name="T11" fmla="*/ 615 h 1641"/>
              <a:gd name="T12" fmla="*/ 1826 w 2499"/>
              <a:gd name="T13" fmla="*/ 0 h 1641"/>
              <a:gd name="T14" fmla="*/ 186 w 2499"/>
              <a:gd name="T15" fmla="*/ 0 h 1641"/>
              <a:gd name="T16" fmla="*/ 0 w 2499"/>
              <a:gd name="T17" fmla="*/ 186 h 1641"/>
              <a:gd name="T18" fmla="*/ 0 w 2499"/>
              <a:gd name="T19" fmla="*/ 1454 h 1641"/>
              <a:gd name="T20" fmla="*/ 186 w 2499"/>
              <a:gd name="T21" fmla="*/ 1640 h 1641"/>
              <a:gd name="T22" fmla="*/ 1826 w 2499"/>
              <a:gd name="T23" fmla="*/ 1640 h 1641"/>
              <a:gd name="T24" fmla="*/ 1826 w 2499"/>
              <a:gd name="T25" fmla="*/ 1043 h 1641"/>
              <a:gd name="T26" fmla="*/ 1920 w 2499"/>
              <a:gd name="T27" fmla="*/ 951 h 1641"/>
              <a:gd name="T28" fmla="*/ 1920 w 2499"/>
              <a:gd name="T29" fmla="*/ 951 h 1641"/>
              <a:gd name="T30" fmla="*/ 1994 w 2499"/>
              <a:gd name="T31" fmla="*/ 988 h 1641"/>
              <a:gd name="T32" fmla="*/ 2218 w 2499"/>
              <a:gd name="T33" fmla="*/ 1099 h 1641"/>
              <a:gd name="T34" fmla="*/ 2479 w 2499"/>
              <a:gd name="T35" fmla="*/ 801 h 1641"/>
              <a:gd name="T36" fmla="*/ 2218 w 2499"/>
              <a:gd name="T37" fmla="*/ 54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99" h="1641">
                <a:moveTo>
                  <a:pt x="2218" y="540"/>
                </a:moveTo>
                <a:lnTo>
                  <a:pt x="2218" y="540"/>
                </a:lnTo>
                <a:cubicBezTo>
                  <a:pt x="2125" y="540"/>
                  <a:pt x="2031" y="596"/>
                  <a:pt x="1994" y="652"/>
                </a:cubicBezTo>
                <a:cubicBezTo>
                  <a:pt x="1975" y="689"/>
                  <a:pt x="1938" y="708"/>
                  <a:pt x="1920" y="708"/>
                </a:cubicBezTo>
                <a:lnTo>
                  <a:pt x="1920" y="708"/>
                </a:lnTo>
                <a:cubicBezTo>
                  <a:pt x="1864" y="708"/>
                  <a:pt x="1826" y="652"/>
                  <a:pt x="1826" y="615"/>
                </a:cubicBezTo>
                <a:cubicBezTo>
                  <a:pt x="1826" y="0"/>
                  <a:pt x="1826" y="0"/>
                  <a:pt x="182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74" y="0"/>
                  <a:pt x="0" y="93"/>
                  <a:pt x="0" y="186"/>
                </a:cubicBezTo>
                <a:cubicBezTo>
                  <a:pt x="0" y="1454"/>
                  <a:pt x="0" y="1454"/>
                  <a:pt x="0" y="1454"/>
                </a:cubicBezTo>
                <a:cubicBezTo>
                  <a:pt x="0" y="1566"/>
                  <a:pt x="74" y="1640"/>
                  <a:pt x="186" y="1640"/>
                </a:cubicBezTo>
                <a:cubicBezTo>
                  <a:pt x="1826" y="1640"/>
                  <a:pt x="1826" y="1640"/>
                  <a:pt x="1826" y="1640"/>
                </a:cubicBezTo>
                <a:cubicBezTo>
                  <a:pt x="1826" y="1043"/>
                  <a:pt x="1826" y="1043"/>
                  <a:pt x="1826" y="1043"/>
                </a:cubicBezTo>
                <a:cubicBezTo>
                  <a:pt x="1826" y="988"/>
                  <a:pt x="1864" y="951"/>
                  <a:pt x="1920" y="951"/>
                </a:cubicBezTo>
                <a:lnTo>
                  <a:pt x="1920" y="951"/>
                </a:lnTo>
                <a:cubicBezTo>
                  <a:pt x="1938" y="951"/>
                  <a:pt x="1975" y="951"/>
                  <a:pt x="1994" y="988"/>
                </a:cubicBezTo>
                <a:cubicBezTo>
                  <a:pt x="2031" y="1043"/>
                  <a:pt x="2125" y="1099"/>
                  <a:pt x="2218" y="1099"/>
                </a:cubicBezTo>
                <a:cubicBezTo>
                  <a:pt x="2367" y="1099"/>
                  <a:pt x="2498" y="969"/>
                  <a:pt x="2479" y="801"/>
                </a:cubicBezTo>
                <a:cubicBezTo>
                  <a:pt x="2479" y="671"/>
                  <a:pt x="2367" y="559"/>
                  <a:pt x="2218" y="540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9" name="Freeform 246">
            <a:extLst>
              <a:ext uri="{FF2B5EF4-FFF2-40B4-BE49-F238E27FC236}">
                <a16:creationId xmlns:a16="http://schemas.microsoft.com/office/drawing/2014/main" id="{D4CFFF4C-07B6-624F-8B78-855C9263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4246" y="10592718"/>
            <a:ext cx="7029161" cy="1814606"/>
          </a:xfrm>
          <a:custGeom>
            <a:avLst/>
            <a:gdLst>
              <a:gd name="T0" fmla="*/ 6188 w 6356"/>
              <a:gd name="T1" fmla="*/ 0 h 1641"/>
              <a:gd name="T2" fmla="*/ 6188 w 6356"/>
              <a:gd name="T3" fmla="*/ 0 h 1641"/>
              <a:gd name="T4" fmla="*/ 186 w 6356"/>
              <a:gd name="T5" fmla="*/ 0 h 1641"/>
              <a:gd name="T6" fmla="*/ 0 w 6356"/>
              <a:gd name="T7" fmla="*/ 186 h 1641"/>
              <a:gd name="T8" fmla="*/ 0 w 6356"/>
              <a:gd name="T9" fmla="*/ 1454 h 1641"/>
              <a:gd name="T10" fmla="*/ 186 w 6356"/>
              <a:gd name="T11" fmla="*/ 1640 h 1641"/>
              <a:gd name="T12" fmla="*/ 6188 w 6356"/>
              <a:gd name="T13" fmla="*/ 1640 h 1641"/>
              <a:gd name="T14" fmla="*/ 6355 w 6356"/>
              <a:gd name="T15" fmla="*/ 1454 h 1641"/>
              <a:gd name="T16" fmla="*/ 6355 w 6356"/>
              <a:gd name="T17" fmla="*/ 186 h 1641"/>
              <a:gd name="T18" fmla="*/ 6188 w 6356"/>
              <a:gd name="T19" fmla="*/ 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56" h="1641">
                <a:moveTo>
                  <a:pt x="6188" y="0"/>
                </a:moveTo>
                <a:lnTo>
                  <a:pt x="6188" y="0"/>
                </a:lnTo>
                <a:cubicBezTo>
                  <a:pt x="186" y="0"/>
                  <a:pt x="186" y="0"/>
                  <a:pt x="186" y="0"/>
                </a:cubicBezTo>
                <a:cubicBezTo>
                  <a:pt x="74" y="0"/>
                  <a:pt x="0" y="93"/>
                  <a:pt x="0" y="186"/>
                </a:cubicBezTo>
                <a:cubicBezTo>
                  <a:pt x="0" y="1454"/>
                  <a:pt x="0" y="1454"/>
                  <a:pt x="0" y="1454"/>
                </a:cubicBezTo>
                <a:cubicBezTo>
                  <a:pt x="0" y="1566"/>
                  <a:pt x="74" y="1640"/>
                  <a:pt x="186" y="1640"/>
                </a:cubicBezTo>
                <a:cubicBezTo>
                  <a:pt x="6188" y="1640"/>
                  <a:pt x="6188" y="1640"/>
                  <a:pt x="6188" y="1640"/>
                </a:cubicBezTo>
                <a:cubicBezTo>
                  <a:pt x="6281" y="1640"/>
                  <a:pt x="6355" y="1566"/>
                  <a:pt x="6355" y="1454"/>
                </a:cubicBezTo>
                <a:cubicBezTo>
                  <a:pt x="6355" y="186"/>
                  <a:pt x="6355" y="186"/>
                  <a:pt x="6355" y="186"/>
                </a:cubicBezTo>
                <a:cubicBezTo>
                  <a:pt x="6355" y="93"/>
                  <a:pt x="6281" y="0"/>
                  <a:pt x="6188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Freeform 247">
            <a:extLst>
              <a:ext uri="{FF2B5EF4-FFF2-40B4-BE49-F238E27FC236}">
                <a16:creationId xmlns:a16="http://schemas.microsoft.com/office/drawing/2014/main" id="{265A5FCE-A113-B74A-8778-7907A75B5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4246" y="10592718"/>
            <a:ext cx="2765812" cy="1814606"/>
          </a:xfrm>
          <a:custGeom>
            <a:avLst/>
            <a:gdLst>
              <a:gd name="T0" fmla="*/ 2218 w 2499"/>
              <a:gd name="T1" fmla="*/ 540 h 1641"/>
              <a:gd name="T2" fmla="*/ 2218 w 2499"/>
              <a:gd name="T3" fmla="*/ 540 h 1641"/>
              <a:gd name="T4" fmla="*/ 1994 w 2499"/>
              <a:gd name="T5" fmla="*/ 652 h 1641"/>
              <a:gd name="T6" fmla="*/ 1920 w 2499"/>
              <a:gd name="T7" fmla="*/ 708 h 1641"/>
              <a:gd name="T8" fmla="*/ 1920 w 2499"/>
              <a:gd name="T9" fmla="*/ 708 h 1641"/>
              <a:gd name="T10" fmla="*/ 1826 w 2499"/>
              <a:gd name="T11" fmla="*/ 615 h 1641"/>
              <a:gd name="T12" fmla="*/ 1826 w 2499"/>
              <a:gd name="T13" fmla="*/ 0 h 1641"/>
              <a:gd name="T14" fmla="*/ 186 w 2499"/>
              <a:gd name="T15" fmla="*/ 0 h 1641"/>
              <a:gd name="T16" fmla="*/ 0 w 2499"/>
              <a:gd name="T17" fmla="*/ 186 h 1641"/>
              <a:gd name="T18" fmla="*/ 0 w 2499"/>
              <a:gd name="T19" fmla="*/ 1454 h 1641"/>
              <a:gd name="T20" fmla="*/ 186 w 2499"/>
              <a:gd name="T21" fmla="*/ 1640 h 1641"/>
              <a:gd name="T22" fmla="*/ 1826 w 2499"/>
              <a:gd name="T23" fmla="*/ 1640 h 1641"/>
              <a:gd name="T24" fmla="*/ 1826 w 2499"/>
              <a:gd name="T25" fmla="*/ 1043 h 1641"/>
              <a:gd name="T26" fmla="*/ 1920 w 2499"/>
              <a:gd name="T27" fmla="*/ 951 h 1641"/>
              <a:gd name="T28" fmla="*/ 1920 w 2499"/>
              <a:gd name="T29" fmla="*/ 951 h 1641"/>
              <a:gd name="T30" fmla="*/ 1994 w 2499"/>
              <a:gd name="T31" fmla="*/ 988 h 1641"/>
              <a:gd name="T32" fmla="*/ 2218 w 2499"/>
              <a:gd name="T33" fmla="*/ 1099 h 1641"/>
              <a:gd name="T34" fmla="*/ 2479 w 2499"/>
              <a:gd name="T35" fmla="*/ 801 h 1641"/>
              <a:gd name="T36" fmla="*/ 2218 w 2499"/>
              <a:gd name="T37" fmla="*/ 54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99" h="1641">
                <a:moveTo>
                  <a:pt x="2218" y="540"/>
                </a:moveTo>
                <a:lnTo>
                  <a:pt x="2218" y="540"/>
                </a:lnTo>
                <a:cubicBezTo>
                  <a:pt x="2125" y="540"/>
                  <a:pt x="2031" y="596"/>
                  <a:pt x="1994" y="652"/>
                </a:cubicBezTo>
                <a:cubicBezTo>
                  <a:pt x="1975" y="689"/>
                  <a:pt x="1938" y="708"/>
                  <a:pt x="1920" y="708"/>
                </a:cubicBezTo>
                <a:lnTo>
                  <a:pt x="1920" y="708"/>
                </a:lnTo>
                <a:cubicBezTo>
                  <a:pt x="1864" y="708"/>
                  <a:pt x="1826" y="652"/>
                  <a:pt x="1826" y="615"/>
                </a:cubicBezTo>
                <a:cubicBezTo>
                  <a:pt x="1826" y="0"/>
                  <a:pt x="1826" y="0"/>
                  <a:pt x="182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74" y="0"/>
                  <a:pt x="0" y="93"/>
                  <a:pt x="0" y="186"/>
                </a:cubicBezTo>
                <a:cubicBezTo>
                  <a:pt x="0" y="1454"/>
                  <a:pt x="0" y="1454"/>
                  <a:pt x="0" y="1454"/>
                </a:cubicBezTo>
                <a:cubicBezTo>
                  <a:pt x="0" y="1566"/>
                  <a:pt x="74" y="1640"/>
                  <a:pt x="186" y="1640"/>
                </a:cubicBezTo>
                <a:cubicBezTo>
                  <a:pt x="1826" y="1640"/>
                  <a:pt x="1826" y="1640"/>
                  <a:pt x="1826" y="1640"/>
                </a:cubicBezTo>
                <a:cubicBezTo>
                  <a:pt x="1826" y="1043"/>
                  <a:pt x="1826" y="1043"/>
                  <a:pt x="1826" y="1043"/>
                </a:cubicBezTo>
                <a:cubicBezTo>
                  <a:pt x="1826" y="988"/>
                  <a:pt x="1864" y="951"/>
                  <a:pt x="1920" y="951"/>
                </a:cubicBezTo>
                <a:lnTo>
                  <a:pt x="1920" y="951"/>
                </a:lnTo>
                <a:cubicBezTo>
                  <a:pt x="1938" y="951"/>
                  <a:pt x="1975" y="951"/>
                  <a:pt x="1994" y="988"/>
                </a:cubicBezTo>
                <a:cubicBezTo>
                  <a:pt x="2031" y="1043"/>
                  <a:pt x="2125" y="1099"/>
                  <a:pt x="2218" y="1099"/>
                </a:cubicBezTo>
                <a:cubicBezTo>
                  <a:pt x="2367" y="1099"/>
                  <a:pt x="2498" y="969"/>
                  <a:pt x="2479" y="801"/>
                </a:cubicBezTo>
                <a:cubicBezTo>
                  <a:pt x="2479" y="671"/>
                  <a:pt x="2367" y="559"/>
                  <a:pt x="2218" y="54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DA3CD-2F81-544B-A7D2-888676E94752}"/>
              </a:ext>
            </a:extLst>
          </p:cNvPr>
          <p:cNvSpPr txBox="1"/>
          <p:nvPr/>
        </p:nvSpPr>
        <p:spPr>
          <a:xfrm>
            <a:off x="7994074" y="5526888"/>
            <a:ext cx="36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5B497A-8F0C-A94D-A135-732BCAEDC349}"/>
              </a:ext>
            </a:extLst>
          </p:cNvPr>
          <p:cNvSpPr/>
          <p:nvPr/>
        </p:nvSpPr>
        <p:spPr>
          <a:xfrm>
            <a:off x="7994074" y="4936344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85D6AA-9EFA-BE41-B282-741A0234B656}"/>
              </a:ext>
            </a:extLst>
          </p:cNvPr>
          <p:cNvSpPr txBox="1"/>
          <p:nvPr/>
        </p:nvSpPr>
        <p:spPr>
          <a:xfrm>
            <a:off x="7994074" y="7521943"/>
            <a:ext cx="36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F4128C-B773-AA45-918A-02556566D353}"/>
              </a:ext>
            </a:extLst>
          </p:cNvPr>
          <p:cNvSpPr/>
          <p:nvPr/>
        </p:nvSpPr>
        <p:spPr>
          <a:xfrm>
            <a:off x="7994074" y="6931399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Solution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138BD2-B60A-FD4A-BA48-83FDF266BF64}"/>
              </a:ext>
            </a:extLst>
          </p:cNvPr>
          <p:cNvSpPr txBox="1"/>
          <p:nvPr/>
        </p:nvSpPr>
        <p:spPr>
          <a:xfrm>
            <a:off x="7994074" y="9544707"/>
            <a:ext cx="36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41AF20-25FD-0048-8BAC-8661A523FF56}"/>
              </a:ext>
            </a:extLst>
          </p:cNvPr>
          <p:cNvSpPr/>
          <p:nvPr/>
        </p:nvSpPr>
        <p:spPr>
          <a:xfrm>
            <a:off x="7994074" y="8954163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Investment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27B74A-5C36-754B-A92C-3BD93092E7D4}"/>
              </a:ext>
            </a:extLst>
          </p:cNvPr>
          <p:cNvSpPr txBox="1"/>
          <p:nvPr/>
        </p:nvSpPr>
        <p:spPr>
          <a:xfrm>
            <a:off x="7994074" y="11484344"/>
            <a:ext cx="36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B15775-3AD0-D54F-80B0-B4A06D457D15}"/>
              </a:ext>
            </a:extLst>
          </p:cNvPr>
          <p:cNvSpPr/>
          <p:nvPr/>
        </p:nvSpPr>
        <p:spPr>
          <a:xfrm>
            <a:off x="7994074" y="10893800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Mission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3CACB9-8579-054A-90A4-B90AC4455D96}"/>
              </a:ext>
            </a:extLst>
          </p:cNvPr>
          <p:cNvSpPr txBox="1"/>
          <p:nvPr/>
        </p:nvSpPr>
        <p:spPr>
          <a:xfrm>
            <a:off x="16057420" y="5526888"/>
            <a:ext cx="36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C5D2BC-BF25-B845-A298-C4D656078633}"/>
              </a:ext>
            </a:extLst>
          </p:cNvPr>
          <p:cNvSpPr/>
          <p:nvPr/>
        </p:nvSpPr>
        <p:spPr>
          <a:xfrm>
            <a:off x="16057420" y="4936344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251D02-350B-264C-94A3-A12BF26DA6BE}"/>
              </a:ext>
            </a:extLst>
          </p:cNvPr>
          <p:cNvSpPr txBox="1"/>
          <p:nvPr/>
        </p:nvSpPr>
        <p:spPr>
          <a:xfrm>
            <a:off x="16057420" y="7521943"/>
            <a:ext cx="36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2345EB-9429-6147-96B7-6D1E065949B3}"/>
              </a:ext>
            </a:extLst>
          </p:cNvPr>
          <p:cNvSpPr/>
          <p:nvPr/>
        </p:nvSpPr>
        <p:spPr>
          <a:xfrm>
            <a:off x="16057420" y="6931399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Company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7297C9-76B8-9345-BB0E-E10014C7228A}"/>
              </a:ext>
            </a:extLst>
          </p:cNvPr>
          <p:cNvSpPr txBox="1"/>
          <p:nvPr/>
        </p:nvSpPr>
        <p:spPr>
          <a:xfrm>
            <a:off x="16057420" y="9544707"/>
            <a:ext cx="36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EC818-AAF4-F94F-80A2-80875DC4A207}"/>
              </a:ext>
            </a:extLst>
          </p:cNvPr>
          <p:cNvSpPr/>
          <p:nvPr/>
        </p:nvSpPr>
        <p:spPr>
          <a:xfrm>
            <a:off x="16057420" y="8954163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Location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4E1262-70CC-654A-A6BA-36A6BB818E0A}"/>
              </a:ext>
            </a:extLst>
          </p:cNvPr>
          <p:cNvSpPr txBox="1"/>
          <p:nvPr/>
        </p:nvSpPr>
        <p:spPr>
          <a:xfrm>
            <a:off x="16057420" y="11484344"/>
            <a:ext cx="36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F6791E-6998-3746-95F6-C6CFCF7B643A}"/>
              </a:ext>
            </a:extLst>
          </p:cNvPr>
          <p:cNvSpPr/>
          <p:nvPr/>
        </p:nvSpPr>
        <p:spPr>
          <a:xfrm>
            <a:off x="16057420" y="10893800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Stores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Forma libre 208">
            <a:extLst>
              <a:ext uri="{FF2B5EF4-FFF2-40B4-BE49-F238E27FC236}">
                <a16:creationId xmlns:a16="http://schemas.microsoft.com/office/drawing/2014/main" id="{0A84329A-63C6-5747-BE3C-2B0A164E1B07}"/>
              </a:ext>
            </a:extLst>
          </p:cNvPr>
          <p:cNvSpPr/>
          <p:nvPr/>
        </p:nvSpPr>
        <p:spPr>
          <a:xfrm>
            <a:off x="13562628" y="9146825"/>
            <a:ext cx="244856" cy="244856"/>
          </a:xfrm>
          <a:custGeom>
            <a:avLst/>
            <a:gdLst>
              <a:gd name="connsiteX0" fmla="*/ 118922 w 118922"/>
              <a:gd name="connsiteY0" fmla="*/ 59461 h 118922"/>
              <a:gd name="connsiteX1" fmla="*/ 59461 w 118922"/>
              <a:gd name="connsiteY1" fmla="*/ 118922 h 118922"/>
              <a:gd name="connsiteX2" fmla="*/ 0 w 118922"/>
              <a:gd name="connsiteY2" fmla="*/ 59461 h 118922"/>
              <a:gd name="connsiteX3" fmla="*/ 59461 w 118922"/>
              <a:gd name="connsiteY3" fmla="*/ 0 h 118922"/>
              <a:gd name="connsiteX4" fmla="*/ 118922 w 118922"/>
              <a:gd name="connsiteY4" fmla="*/ 59461 h 1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22" h="118922">
                <a:moveTo>
                  <a:pt x="118922" y="59461"/>
                </a:moveTo>
                <a:cubicBezTo>
                  <a:pt x="118922" y="92301"/>
                  <a:pt x="92301" y="118922"/>
                  <a:pt x="59461" y="118922"/>
                </a:cubicBezTo>
                <a:cubicBezTo>
                  <a:pt x="26622" y="118922"/>
                  <a:pt x="0" y="92301"/>
                  <a:pt x="0" y="59461"/>
                </a:cubicBezTo>
                <a:cubicBezTo>
                  <a:pt x="0" y="26622"/>
                  <a:pt x="26622" y="0"/>
                  <a:pt x="59461" y="0"/>
                </a:cubicBezTo>
                <a:cubicBezTo>
                  <a:pt x="92301" y="0"/>
                  <a:pt x="118922" y="26622"/>
                  <a:pt x="118922" y="5946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Forma libre 209">
            <a:extLst>
              <a:ext uri="{FF2B5EF4-FFF2-40B4-BE49-F238E27FC236}">
                <a16:creationId xmlns:a16="http://schemas.microsoft.com/office/drawing/2014/main" id="{3442B849-B535-3C44-8206-3E0101445050}"/>
              </a:ext>
            </a:extLst>
          </p:cNvPr>
          <p:cNvSpPr/>
          <p:nvPr/>
        </p:nvSpPr>
        <p:spPr>
          <a:xfrm>
            <a:off x="13293283" y="8926454"/>
            <a:ext cx="783546" cy="1175319"/>
          </a:xfrm>
          <a:custGeom>
            <a:avLst/>
            <a:gdLst>
              <a:gd name="connsiteX0" fmla="*/ 190277 w 380554"/>
              <a:gd name="connsiteY0" fmla="*/ 0 h 570831"/>
              <a:gd name="connsiteX1" fmla="*/ 0 w 380554"/>
              <a:gd name="connsiteY1" fmla="*/ 190277 h 570831"/>
              <a:gd name="connsiteX2" fmla="*/ 22844 w 380554"/>
              <a:gd name="connsiteY2" fmla="*/ 280701 h 570831"/>
              <a:gd name="connsiteX3" fmla="*/ 179872 w 380554"/>
              <a:gd name="connsiteY3" fmla="*/ 564699 h 570831"/>
              <a:gd name="connsiteX4" fmla="*/ 190277 w 380554"/>
              <a:gd name="connsiteY4" fmla="*/ 570831 h 570831"/>
              <a:gd name="connsiteX5" fmla="*/ 200683 w 380554"/>
              <a:gd name="connsiteY5" fmla="*/ 564699 h 570831"/>
              <a:gd name="connsiteX6" fmla="*/ 357768 w 380554"/>
              <a:gd name="connsiteY6" fmla="*/ 280607 h 570831"/>
              <a:gd name="connsiteX7" fmla="*/ 380555 w 380554"/>
              <a:gd name="connsiteY7" fmla="*/ 190276 h 570831"/>
              <a:gd name="connsiteX8" fmla="*/ 190277 w 380554"/>
              <a:gd name="connsiteY8" fmla="*/ 0 h 570831"/>
              <a:gd name="connsiteX9" fmla="*/ 289158 w 380554"/>
              <a:gd name="connsiteY9" fmla="*/ 275669 h 570831"/>
              <a:gd name="connsiteX10" fmla="*/ 271619 w 380554"/>
              <a:gd name="connsiteY10" fmla="*/ 262386 h 570831"/>
              <a:gd name="connsiteX11" fmla="*/ 190277 w 380554"/>
              <a:gd name="connsiteY11" fmla="*/ 237847 h 570831"/>
              <a:gd name="connsiteX12" fmla="*/ 108958 w 380554"/>
              <a:gd name="connsiteY12" fmla="*/ 262364 h 570831"/>
              <a:gd name="connsiteX13" fmla="*/ 91395 w 380554"/>
              <a:gd name="connsiteY13" fmla="*/ 275670 h 570831"/>
              <a:gd name="connsiteX14" fmla="*/ 59461 w 380554"/>
              <a:gd name="connsiteY14" fmla="*/ 190278 h 570831"/>
              <a:gd name="connsiteX15" fmla="*/ 190276 w 380554"/>
              <a:gd name="connsiteY15" fmla="*/ 59463 h 570831"/>
              <a:gd name="connsiteX16" fmla="*/ 321091 w 380554"/>
              <a:gd name="connsiteY16" fmla="*/ 190278 h 570831"/>
              <a:gd name="connsiteX17" fmla="*/ 289158 w 380554"/>
              <a:gd name="connsiteY17" fmla="*/ 27566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0554" h="570831">
                <a:moveTo>
                  <a:pt x="190277" y="0"/>
                </a:moveTo>
                <a:cubicBezTo>
                  <a:pt x="85360" y="0"/>
                  <a:pt x="0" y="85360"/>
                  <a:pt x="0" y="190277"/>
                </a:cubicBezTo>
                <a:cubicBezTo>
                  <a:pt x="0" y="221773"/>
                  <a:pt x="7875" y="253002"/>
                  <a:pt x="22844" y="280701"/>
                </a:cubicBezTo>
                <a:lnTo>
                  <a:pt x="179872" y="564699"/>
                </a:lnTo>
                <a:cubicBezTo>
                  <a:pt x="181962" y="568485"/>
                  <a:pt x="185946" y="570831"/>
                  <a:pt x="190277" y="570831"/>
                </a:cubicBezTo>
                <a:cubicBezTo>
                  <a:pt x="194609" y="570831"/>
                  <a:pt x="198592" y="568485"/>
                  <a:pt x="200683" y="564699"/>
                </a:cubicBezTo>
                <a:lnTo>
                  <a:pt x="357768" y="280607"/>
                </a:lnTo>
                <a:cubicBezTo>
                  <a:pt x="372680" y="253002"/>
                  <a:pt x="380555" y="221772"/>
                  <a:pt x="380555" y="190276"/>
                </a:cubicBezTo>
                <a:cubicBezTo>
                  <a:pt x="380555" y="85360"/>
                  <a:pt x="295194" y="0"/>
                  <a:pt x="190277" y="0"/>
                </a:cubicBezTo>
                <a:close/>
                <a:moveTo>
                  <a:pt x="289158" y="275669"/>
                </a:moveTo>
                <a:cubicBezTo>
                  <a:pt x="281354" y="269560"/>
                  <a:pt x="273304" y="263367"/>
                  <a:pt x="271619" y="262386"/>
                </a:cubicBezTo>
                <a:cubicBezTo>
                  <a:pt x="252618" y="251190"/>
                  <a:pt x="223073" y="237847"/>
                  <a:pt x="190277" y="237847"/>
                </a:cubicBezTo>
                <a:cubicBezTo>
                  <a:pt x="157481" y="237847"/>
                  <a:pt x="127935" y="251191"/>
                  <a:pt x="108958" y="262364"/>
                </a:cubicBezTo>
                <a:cubicBezTo>
                  <a:pt x="107262" y="263357"/>
                  <a:pt x="99204" y="269557"/>
                  <a:pt x="91395" y="275670"/>
                </a:cubicBezTo>
                <a:cubicBezTo>
                  <a:pt x="71557" y="252729"/>
                  <a:pt x="59461" y="222917"/>
                  <a:pt x="59461" y="190278"/>
                </a:cubicBezTo>
                <a:cubicBezTo>
                  <a:pt x="59461" y="118146"/>
                  <a:pt x="118144" y="59463"/>
                  <a:pt x="190276" y="59463"/>
                </a:cubicBezTo>
                <a:cubicBezTo>
                  <a:pt x="262408" y="59463"/>
                  <a:pt x="321091" y="118146"/>
                  <a:pt x="321091" y="190278"/>
                </a:cubicBezTo>
                <a:cubicBezTo>
                  <a:pt x="321092" y="222915"/>
                  <a:pt x="308997" y="252728"/>
                  <a:pt x="289158" y="275669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Gráfico 52">
            <a:extLst>
              <a:ext uri="{FF2B5EF4-FFF2-40B4-BE49-F238E27FC236}">
                <a16:creationId xmlns:a16="http://schemas.microsoft.com/office/drawing/2014/main" id="{663289B9-DD38-8744-9A42-2EF1E1BB0C24}"/>
              </a:ext>
            </a:extLst>
          </p:cNvPr>
          <p:cNvSpPr/>
          <p:nvPr/>
        </p:nvSpPr>
        <p:spPr>
          <a:xfrm>
            <a:off x="5290034" y="11075145"/>
            <a:ext cx="828781" cy="828781"/>
          </a:xfrm>
          <a:custGeom>
            <a:avLst/>
            <a:gdLst>
              <a:gd name="connsiteX0" fmla="*/ 519307 w 571237"/>
              <a:gd name="connsiteY0" fmla="*/ 0 h 571237"/>
              <a:gd name="connsiteX1" fmla="*/ 51931 w 571237"/>
              <a:gd name="connsiteY1" fmla="*/ 0 h 571237"/>
              <a:gd name="connsiteX2" fmla="*/ 0 w 571237"/>
              <a:gd name="connsiteY2" fmla="*/ 51931 h 571237"/>
              <a:gd name="connsiteX3" fmla="*/ 0 w 571237"/>
              <a:gd name="connsiteY3" fmla="*/ 519307 h 571237"/>
              <a:gd name="connsiteX4" fmla="*/ 51931 w 571237"/>
              <a:gd name="connsiteY4" fmla="*/ 571238 h 571237"/>
              <a:gd name="connsiteX5" fmla="*/ 519307 w 571237"/>
              <a:gd name="connsiteY5" fmla="*/ 571238 h 571237"/>
              <a:gd name="connsiteX6" fmla="*/ 571238 w 571237"/>
              <a:gd name="connsiteY6" fmla="*/ 519307 h 571237"/>
              <a:gd name="connsiteX7" fmla="*/ 571238 w 571237"/>
              <a:gd name="connsiteY7" fmla="*/ 51931 h 571237"/>
              <a:gd name="connsiteX8" fmla="*/ 519307 w 571237"/>
              <a:gd name="connsiteY8" fmla="*/ 0 h 571237"/>
              <a:gd name="connsiteX9" fmla="*/ 350532 w 571237"/>
              <a:gd name="connsiteY9" fmla="*/ 51931 h 571237"/>
              <a:gd name="connsiteX10" fmla="*/ 402463 w 571237"/>
              <a:gd name="connsiteY10" fmla="*/ 103862 h 571237"/>
              <a:gd name="connsiteX11" fmla="*/ 350532 w 571237"/>
              <a:gd name="connsiteY11" fmla="*/ 155792 h 571237"/>
              <a:gd name="connsiteX12" fmla="*/ 298601 w 571237"/>
              <a:gd name="connsiteY12" fmla="*/ 103861 h 571237"/>
              <a:gd name="connsiteX13" fmla="*/ 350532 w 571237"/>
              <a:gd name="connsiteY13" fmla="*/ 51931 h 571237"/>
              <a:gd name="connsiteX14" fmla="*/ 439230 w 571237"/>
              <a:gd name="connsiteY14" fmla="*/ 305802 h 571237"/>
              <a:gd name="connsiteX15" fmla="*/ 413265 w 571237"/>
              <a:gd name="connsiteY15" fmla="*/ 344750 h 571237"/>
              <a:gd name="connsiteX16" fmla="*/ 396656 w 571237"/>
              <a:gd name="connsiteY16" fmla="*/ 349162 h 571237"/>
              <a:gd name="connsiteX17" fmla="*/ 344725 w 571237"/>
              <a:gd name="connsiteY17" fmla="*/ 323197 h 571237"/>
              <a:gd name="connsiteX18" fmla="*/ 338918 w 571237"/>
              <a:gd name="connsiteY18" fmla="*/ 317391 h 571237"/>
              <a:gd name="connsiteX19" fmla="*/ 325885 w 571237"/>
              <a:gd name="connsiteY19" fmla="*/ 291311 h 571237"/>
              <a:gd name="connsiteX20" fmla="*/ 312978 w 571237"/>
              <a:gd name="connsiteY20" fmla="*/ 323565 h 571237"/>
              <a:gd name="connsiteX21" fmla="*/ 361816 w 571237"/>
              <a:gd name="connsiteY21" fmla="*/ 409005 h 571237"/>
              <a:gd name="connsiteX22" fmla="*/ 363515 w 571237"/>
              <a:gd name="connsiteY22" fmla="*/ 415446 h 571237"/>
              <a:gd name="connsiteX23" fmla="*/ 363515 w 571237"/>
              <a:gd name="connsiteY23" fmla="*/ 506323 h 571237"/>
              <a:gd name="connsiteX24" fmla="*/ 350532 w 571237"/>
              <a:gd name="connsiteY24" fmla="*/ 519307 h 571237"/>
              <a:gd name="connsiteX25" fmla="*/ 298601 w 571237"/>
              <a:gd name="connsiteY25" fmla="*/ 519307 h 571237"/>
              <a:gd name="connsiteX26" fmla="*/ 285618 w 571237"/>
              <a:gd name="connsiteY26" fmla="*/ 506323 h 571237"/>
              <a:gd name="connsiteX27" fmla="*/ 285618 w 571237"/>
              <a:gd name="connsiteY27" fmla="*/ 444859 h 571237"/>
              <a:gd name="connsiteX28" fmla="*/ 247430 w 571237"/>
              <a:gd name="connsiteY28" fmla="*/ 378031 h 571237"/>
              <a:gd name="connsiteX29" fmla="*/ 180387 w 571237"/>
              <a:gd name="connsiteY29" fmla="*/ 512130 h 571237"/>
              <a:gd name="connsiteX30" fmla="*/ 168774 w 571237"/>
              <a:gd name="connsiteY30" fmla="*/ 519307 h 571237"/>
              <a:gd name="connsiteX31" fmla="*/ 116844 w 571237"/>
              <a:gd name="connsiteY31" fmla="*/ 519307 h 571237"/>
              <a:gd name="connsiteX32" fmla="*/ 106067 w 571237"/>
              <a:gd name="connsiteY32" fmla="*/ 513563 h 571237"/>
              <a:gd name="connsiteX33" fmla="*/ 104825 w 571237"/>
              <a:gd name="connsiteY33" fmla="*/ 501404 h 571237"/>
              <a:gd name="connsiteX34" fmla="*/ 177168 w 571237"/>
              <a:gd name="connsiteY34" fmla="*/ 324565 h 571237"/>
              <a:gd name="connsiteX35" fmla="*/ 142810 w 571237"/>
              <a:gd name="connsiteY35" fmla="*/ 324565 h 571237"/>
              <a:gd name="connsiteX36" fmla="*/ 132287 w 571237"/>
              <a:gd name="connsiteY36" fmla="*/ 319177 h 571237"/>
              <a:gd name="connsiteX37" fmla="*/ 130487 w 571237"/>
              <a:gd name="connsiteY37" fmla="*/ 307475 h 571237"/>
              <a:gd name="connsiteX38" fmla="*/ 169435 w 571237"/>
              <a:gd name="connsiteY38" fmla="*/ 190631 h 571237"/>
              <a:gd name="connsiteX39" fmla="*/ 175951 w 571237"/>
              <a:gd name="connsiteY39" fmla="*/ 183125 h 571237"/>
              <a:gd name="connsiteX40" fmla="*/ 237695 w 571237"/>
              <a:gd name="connsiteY40" fmla="*/ 152252 h 571237"/>
              <a:gd name="connsiteX41" fmla="*/ 281384 w 571237"/>
              <a:gd name="connsiteY41" fmla="*/ 150972 h 571237"/>
              <a:gd name="connsiteX42" fmla="*/ 342545 w 571237"/>
              <a:gd name="connsiteY42" fmla="*/ 177191 h 571237"/>
              <a:gd name="connsiteX43" fmla="*/ 368535 w 571237"/>
              <a:gd name="connsiteY43" fmla="*/ 201660 h 571237"/>
              <a:gd name="connsiteX44" fmla="*/ 399546 w 571237"/>
              <a:gd name="connsiteY44" fmla="*/ 263746 h 571237"/>
              <a:gd name="connsiteX45" fmla="*/ 435629 w 571237"/>
              <a:gd name="connsiteY45" fmla="*/ 287796 h 571237"/>
              <a:gd name="connsiteX46" fmla="*/ 439230 w 571237"/>
              <a:gd name="connsiteY46" fmla="*/ 305802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71237" h="571237">
                <a:moveTo>
                  <a:pt x="519307" y="0"/>
                </a:moveTo>
                <a:lnTo>
                  <a:pt x="51931" y="0"/>
                </a:lnTo>
                <a:cubicBezTo>
                  <a:pt x="23303" y="0"/>
                  <a:pt x="0" y="23290"/>
                  <a:pt x="0" y="51931"/>
                </a:cubicBezTo>
                <a:lnTo>
                  <a:pt x="0" y="519307"/>
                </a:lnTo>
                <a:cubicBezTo>
                  <a:pt x="0" y="547947"/>
                  <a:pt x="23303" y="571238"/>
                  <a:pt x="51931" y="571238"/>
                </a:cubicBezTo>
                <a:lnTo>
                  <a:pt x="519307" y="571238"/>
                </a:lnTo>
                <a:cubicBezTo>
                  <a:pt x="547934" y="571238"/>
                  <a:pt x="571238" y="547948"/>
                  <a:pt x="571238" y="519307"/>
                </a:cubicBezTo>
                <a:lnTo>
                  <a:pt x="571238" y="51931"/>
                </a:lnTo>
                <a:cubicBezTo>
                  <a:pt x="571236" y="23290"/>
                  <a:pt x="547934" y="0"/>
                  <a:pt x="519307" y="0"/>
                </a:cubicBezTo>
                <a:close/>
                <a:moveTo>
                  <a:pt x="350532" y="51931"/>
                </a:moveTo>
                <a:cubicBezTo>
                  <a:pt x="379160" y="51931"/>
                  <a:pt x="402463" y="75221"/>
                  <a:pt x="402463" y="103862"/>
                </a:cubicBezTo>
                <a:cubicBezTo>
                  <a:pt x="402463" y="132503"/>
                  <a:pt x="379160" y="155792"/>
                  <a:pt x="350532" y="155792"/>
                </a:cubicBezTo>
                <a:cubicBezTo>
                  <a:pt x="321904" y="155792"/>
                  <a:pt x="298601" y="132502"/>
                  <a:pt x="298601" y="103861"/>
                </a:cubicBezTo>
                <a:cubicBezTo>
                  <a:pt x="298601" y="75219"/>
                  <a:pt x="321904" y="51931"/>
                  <a:pt x="350532" y="51931"/>
                </a:cubicBezTo>
                <a:close/>
                <a:moveTo>
                  <a:pt x="439230" y="305802"/>
                </a:moveTo>
                <a:lnTo>
                  <a:pt x="413265" y="344750"/>
                </a:lnTo>
                <a:cubicBezTo>
                  <a:pt x="409613" y="350202"/>
                  <a:pt x="402437" y="352041"/>
                  <a:pt x="396656" y="349162"/>
                </a:cubicBezTo>
                <a:lnTo>
                  <a:pt x="344725" y="323197"/>
                </a:lnTo>
                <a:cubicBezTo>
                  <a:pt x="342214" y="321943"/>
                  <a:pt x="340186" y="319902"/>
                  <a:pt x="338918" y="317391"/>
                </a:cubicBezTo>
                <a:lnTo>
                  <a:pt x="325885" y="291311"/>
                </a:lnTo>
                <a:lnTo>
                  <a:pt x="312978" y="323565"/>
                </a:lnTo>
                <a:lnTo>
                  <a:pt x="361816" y="409005"/>
                </a:lnTo>
                <a:cubicBezTo>
                  <a:pt x="362932" y="410970"/>
                  <a:pt x="363515" y="413189"/>
                  <a:pt x="363515" y="415446"/>
                </a:cubicBezTo>
                <a:lnTo>
                  <a:pt x="363515" y="506323"/>
                </a:lnTo>
                <a:cubicBezTo>
                  <a:pt x="363515" y="513500"/>
                  <a:pt x="357708" y="519307"/>
                  <a:pt x="350532" y="519307"/>
                </a:cubicBezTo>
                <a:lnTo>
                  <a:pt x="298601" y="519307"/>
                </a:lnTo>
                <a:cubicBezTo>
                  <a:pt x="291424" y="519307"/>
                  <a:pt x="285618" y="513500"/>
                  <a:pt x="285618" y="506323"/>
                </a:cubicBezTo>
                <a:lnTo>
                  <a:pt x="285618" y="444859"/>
                </a:lnTo>
                <a:lnTo>
                  <a:pt x="247430" y="378031"/>
                </a:lnTo>
                <a:lnTo>
                  <a:pt x="180387" y="512130"/>
                </a:lnTo>
                <a:cubicBezTo>
                  <a:pt x="178181" y="516530"/>
                  <a:pt x="173693" y="519307"/>
                  <a:pt x="168774" y="519307"/>
                </a:cubicBezTo>
                <a:lnTo>
                  <a:pt x="116844" y="519307"/>
                </a:lnTo>
                <a:cubicBezTo>
                  <a:pt x="112507" y="519307"/>
                  <a:pt x="108476" y="517151"/>
                  <a:pt x="106067" y="513563"/>
                </a:cubicBezTo>
                <a:cubicBezTo>
                  <a:pt x="103659" y="509963"/>
                  <a:pt x="103202" y="505411"/>
                  <a:pt x="104825" y="501404"/>
                </a:cubicBezTo>
                <a:lnTo>
                  <a:pt x="177168" y="324565"/>
                </a:lnTo>
                <a:lnTo>
                  <a:pt x="142810" y="324565"/>
                </a:lnTo>
                <a:cubicBezTo>
                  <a:pt x="138626" y="324565"/>
                  <a:pt x="134721" y="322562"/>
                  <a:pt x="132287" y="319177"/>
                </a:cubicBezTo>
                <a:cubicBezTo>
                  <a:pt x="129827" y="315792"/>
                  <a:pt x="129167" y="311430"/>
                  <a:pt x="130487" y="307475"/>
                </a:cubicBezTo>
                <a:lnTo>
                  <a:pt x="169435" y="190631"/>
                </a:lnTo>
                <a:cubicBezTo>
                  <a:pt x="170525" y="187373"/>
                  <a:pt x="172883" y="184672"/>
                  <a:pt x="175951" y="183125"/>
                </a:cubicBezTo>
                <a:lnTo>
                  <a:pt x="237695" y="152252"/>
                </a:lnTo>
                <a:cubicBezTo>
                  <a:pt x="251336" y="145406"/>
                  <a:pt x="267286" y="144912"/>
                  <a:pt x="281384" y="150972"/>
                </a:cubicBezTo>
                <a:lnTo>
                  <a:pt x="342545" y="177191"/>
                </a:lnTo>
                <a:cubicBezTo>
                  <a:pt x="353778" y="182009"/>
                  <a:pt x="363008" y="190694"/>
                  <a:pt x="368535" y="201660"/>
                </a:cubicBezTo>
                <a:lnTo>
                  <a:pt x="399546" y="263746"/>
                </a:lnTo>
                <a:lnTo>
                  <a:pt x="435629" y="287796"/>
                </a:lnTo>
                <a:cubicBezTo>
                  <a:pt x="441588" y="291780"/>
                  <a:pt x="443211" y="299831"/>
                  <a:pt x="439230" y="305802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112">
            <a:extLst>
              <a:ext uri="{FF2B5EF4-FFF2-40B4-BE49-F238E27FC236}">
                <a16:creationId xmlns:a16="http://schemas.microsoft.com/office/drawing/2014/main" id="{DE051BD6-B681-BB47-B5FA-39C000CF527A}"/>
              </a:ext>
            </a:extLst>
          </p:cNvPr>
          <p:cNvSpPr/>
          <p:nvPr/>
        </p:nvSpPr>
        <p:spPr>
          <a:xfrm>
            <a:off x="5688585" y="5079481"/>
            <a:ext cx="50616" cy="253075"/>
          </a:xfrm>
          <a:custGeom>
            <a:avLst/>
            <a:gdLst>
              <a:gd name="connsiteX0" fmla="*/ 11893 w 23785"/>
              <a:gd name="connsiteY0" fmla="*/ 0 h 118923"/>
              <a:gd name="connsiteX1" fmla="*/ 0 w 23785"/>
              <a:gd name="connsiteY1" fmla="*/ 11893 h 118923"/>
              <a:gd name="connsiteX2" fmla="*/ 0 w 23785"/>
              <a:gd name="connsiteY2" fmla="*/ 107031 h 118923"/>
              <a:gd name="connsiteX3" fmla="*/ 11893 w 23785"/>
              <a:gd name="connsiteY3" fmla="*/ 118924 h 118923"/>
              <a:gd name="connsiteX4" fmla="*/ 23785 w 23785"/>
              <a:gd name="connsiteY4" fmla="*/ 107031 h 118923"/>
              <a:gd name="connsiteX5" fmla="*/ 23785 w 23785"/>
              <a:gd name="connsiteY5" fmla="*/ 11893 h 118923"/>
              <a:gd name="connsiteX6" fmla="*/ 11893 w 23785"/>
              <a:gd name="connsiteY6" fmla="*/ 0 h 11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85" h="118923">
                <a:moveTo>
                  <a:pt x="11893" y="0"/>
                </a:moveTo>
                <a:cubicBezTo>
                  <a:pt x="5319" y="0"/>
                  <a:pt x="0" y="5319"/>
                  <a:pt x="0" y="11893"/>
                </a:cubicBezTo>
                <a:lnTo>
                  <a:pt x="0" y="107031"/>
                </a:lnTo>
                <a:cubicBezTo>
                  <a:pt x="0" y="113604"/>
                  <a:pt x="5319" y="118924"/>
                  <a:pt x="11893" y="118924"/>
                </a:cubicBezTo>
                <a:cubicBezTo>
                  <a:pt x="18466" y="118924"/>
                  <a:pt x="23785" y="113604"/>
                  <a:pt x="23785" y="107031"/>
                </a:cubicBezTo>
                <a:lnTo>
                  <a:pt x="23785" y="11893"/>
                </a:lnTo>
                <a:cubicBezTo>
                  <a:pt x="23785" y="5319"/>
                  <a:pt x="18466" y="0"/>
                  <a:pt x="11893" y="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113">
            <a:extLst>
              <a:ext uri="{FF2B5EF4-FFF2-40B4-BE49-F238E27FC236}">
                <a16:creationId xmlns:a16="http://schemas.microsoft.com/office/drawing/2014/main" id="{44EBDFF9-9342-FB45-93DF-3A3159EADADE}"/>
              </a:ext>
            </a:extLst>
          </p:cNvPr>
          <p:cNvSpPr/>
          <p:nvPr/>
        </p:nvSpPr>
        <p:spPr>
          <a:xfrm>
            <a:off x="5688585" y="5383173"/>
            <a:ext cx="50616" cy="50616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114">
            <a:extLst>
              <a:ext uri="{FF2B5EF4-FFF2-40B4-BE49-F238E27FC236}">
                <a16:creationId xmlns:a16="http://schemas.microsoft.com/office/drawing/2014/main" id="{82C2DC26-7EE5-C446-BE7E-CBA49C2825AB}"/>
              </a:ext>
            </a:extLst>
          </p:cNvPr>
          <p:cNvSpPr/>
          <p:nvPr/>
        </p:nvSpPr>
        <p:spPr>
          <a:xfrm>
            <a:off x="5308973" y="4851715"/>
            <a:ext cx="809842" cy="1214763"/>
          </a:xfrm>
          <a:custGeom>
            <a:avLst/>
            <a:gdLst>
              <a:gd name="connsiteX0" fmla="*/ 190277 w 380554"/>
              <a:gd name="connsiteY0" fmla="*/ 0 h 570831"/>
              <a:gd name="connsiteX1" fmla="*/ 0 w 380554"/>
              <a:gd name="connsiteY1" fmla="*/ 190277 h 570831"/>
              <a:gd name="connsiteX2" fmla="*/ 22844 w 380554"/>
              <a:gd name="connsiteY2" fmla="*/ 280701 h 570831"/>
              <a:gd name="connsiteX3" fmla="*/ 179872 w 380554"/>
              <a:gd name="connsiteY3" fmla="*/ 564699 h 570831"/>
              <a:gd name="connsiteX4" fmla="*/ 190277 w 380554"/>
              <a:gd name="connsiteY4" fmla="*/ 570831 h 570831"/>
              <a:gd name="connsiteX5" fmla="*/ 200683 w 380554"/>
              <a:gd name="connsiteY5" fmla="*/ 564699 h 570831"/>
              <a:gd name="connsiteX6" fmla="*/ 357768 w 380554"/>
              <a:gd name="connsiteY6" fmla="*/ 280607 h 570831"/>
              <a:gd name="connsiteX7" fmla="*/ 380555 w 380554"/>
              <a:gd name="connsiteY7" fmla="*/ 190276 h 570831"/>
              <a:gd name="connsiteX8" fmla="*/ 190277 w 380554"/>
              <a:gd name="connsiteY8" fmla="*/ 0 h 570831"/>
              <a:gd name="connsiteX9" fmla="*/ 190277 w 380554"/>
              <a:gd name="connsiteY9" fmla="*/ 321092 h 570831"/>
              <a:gd name="connsiteX10" fmla="*/ 59462 w 380554"/>
              <a:gd name="connsiteY10" fmla="*/ 190277 h 570831"/>
              <a:gd name="connsiteX11" fmla="*/ 190277 w 380554"/>
              <a:gd name="connsiteY11" fmla="*/ 59461 h 570831"/>
              <a:gd name="connsiteX12" fmla="*/ 321092 w 380554"/>
              <a:gd name="connsiteY12" fmla="*/ 190276 h 570831"/>
              <a:gd name="connsiteX13" fmla="*/ 190277 w 380554"/>
              <a:gd name="connsiteY13" fmla="*/ 321092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0554" h="570831">
                <a:moveTo>
                  <a:pt x="190277" y="0"/>
                </a:moveTo>
                <a:cubicBezTo>
                  <a:pt x="85360" y="0"/>
                  <a:pt x="0" y="85360"/>
                  <a:pt x="0" y="190277"/>
                </a:cubicBezTo>
                <a:cubicBezTo>
                  <a:pt x="0" y="221773"/>
                  <a:pt x="7875" y="253002"/>
                  <a:pt x="22844" y="280701"/>
                </a:cubicBezTo>
                <a:lnTo>
                  <a:pt x="179872" y="564699"/>
                </a:lnTo>
                <a:cubicBezTo>
                  <a:pt x="181962" y="568485"/>
                  <a:pt x="185946" y="570831"/>
                  <a:pt x="190277" y="570831"/>
                </a:cubicBezTo>
                <a:cubicBezTo>
                  <a:pt x="194609" y="570831"/>
                  <a:pt x="198592" y="568485"/>
                  <a:pt x="200683" y="564699"/>
                </a:cubicBezTo>
                <a:lnTo>
                  <a:pt x="357768" y="280607"/>
                </a:lnTo>
                <a:cubicBezTo>
                  <a:pt x="372680" y="253002"/>
                  <a:pt x="380555" y="221772"/>
                  <a:pt x="380555" y="190276"/>
                </a:cubicBezTo>
                <a:cubicBezTo>
                  <a:pt x="380555" y="85360"/>
                  <a:pt x="295194" y="0"/>
                  <a:pt x="190277" y="0"/>
                </a:cubicBezTo>
                <a:close/>
                <a:moveTo>
                  <a:pt x="190277" y="321092"/>
                </a:moveTo>
                <a:cubicBezTo>
                  <a:pt x="118145" y="321092"/>
                  <a:pt x="59462" y="262409"/>
                  <a:pt x="59462" y="190277"/>
                </a:cubicBezTo>
                <a:cubicBezTo>
                  <a:pt x="59462" y="118145"/>
                  <a:pt x="118145" y="59461"/>
                  <a:pt x="190277" y="59461"/>
                </a:cubicBezTo>
                <a:cubicBezTo>
                  <a:pt x="262409" y="59461"/>
                  <a:pt x="321092" y="118144"/>
                  <a:pt x="321092" y="190276"/>
                </a:cubicBezTo>
                <a:cubicBezTo>
                  <a:pt x="321092" y="262408"/>
                  <a:pt x="262409" y="321092"/>
                  <a:pt x="190277" y="321092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Gráfico 68">
            <a:extLst>
              <a:ext uri="{FF2B5EF4-FFF2-40B4-BE49-F238E27FC236}">
                <a16:creationId xmlns:a16="http://schemas.microsoft.com/office/drawing/2014/main" id="{41BFD749-3D81-A149-AF2E-96C0785B241F}"/>
              </a:ext>
            </a:extLst>
          </p:cNvPr>
          <p:cNvSpPr/>
          <p:nvPr/>
        </p:nvSpPr>
        <p:spPr>
          <a:xfrm>
            <a:off x="13233325" y="10893800"/>
            <a:ext cx="1148318" cy="1148316"/>
          </a:xfrm>
          <a:custGeom>
            <a:avLst/>
            <a:gdLst>
              <a:gd name="connsiteX0" fmla="*/ 407475 w 570465"/>
              <a:gd name="connsiteY0" fmla="*/ 285233 h 570464"/>
              <a:gd name="connsiteX1" fmla="*/ 407475 w 570465"/>
              <a:gd name="connsiteY1" fmla="*/ 81495 h 570464"/>
              <a:gd name="connsiteX2" fmla="*/ 285233 w 570465"/>
              <a:gd name="connsiteY2" fmla="*/ 0 h 570464"/>
              <a:gd name="connsiteX3" fmla="*/ 162990 w 570465"/>
              <a:gd name="connsiteY3" fmla="*/ 81495 h 570464"/>
              <a:gd name="connsiteX4" fmla="*/ 162990 w 570465"/>
              <a:gd name="connsiteY4" fmla="*/ 162989 h 570464"/>
              <a:gd name="connsiteX5" fmla="*/ 0 w 570465"/>
              <a:gd name="connsiteY5" fmla="*/ 162989 h 570464"/>
              <a:gd name="connsiteX6" fmla="*/ 0 w 570465"/>
              <a:gd name="connsiteY6" fmla="*/ 570464 h 570464"/>
              <a:gd name="connsiteX7" fmla="*/ 570465 w 570465"/>
              <a:gd name="connsiteY7" fmla="*/ 570464 h 570464"/>
              <a:gd name="connsiteX8" fmla="*/ 570465 w 570465"/>
              <a:gd name="connsiteY8" fmla="*/ 285233 h 570464"/>
              <a:gd name="connsiteX9" fmla="*/ 122242 w 570465"/>
              <a:gd name="connsiteY9" fmla="*/ 529718 h 570464"/>
              <a:gd name="connsiteX10" fmla="*/ 40748 w 570465"/>
              <a:gd name="connsiteY10" fmla="*/ 529718 h 570464"/>
              <a:gd name="connsiteX11" fmla="*/ 40748 w 570465"/>
              <a:gd name="connsiteY11" fmla="*/ 448223 h 570464"/>
              <a:gd name="connsiteX12" fmla="*/ 122242 w 570465"/>
              <a:gd name="connsiteY12" fmla="*/ 448223 h 570464"/>
              <a:gd name="connsiteX13" fmla="*/ 122242 w 570465"/>
              <a:gd name="connsiteY13" fmla="*/ 407475 h 570464"/>
              <a:gd name="connsiteX14" fmla="*/ 40748 w 570465"/>
              <a:gd name="connsiteY14" fmla="*/ 407475 h 570464"/>
              <a:gd name="connsiteX15" fmla="*/ 40748 w 570465"/>
              <a:gd name="connsiteY15" fmla="*/ 325981 h 570464"/>
              <a:gd name="connsiteX16" fmla="*/ 122242 w 570465"/>
              <a:gd name="connsiteY16" fmla="*/ 325981 h 570464"/>
              <a:gd name="connsiteX17" fmla="*/ 122242 w 570465"/>
              <a:gd name="connsiteY17" fmla="*/ 285233 h 570464"/>
              <a:gd name="connsiteX18" fmla="*/ 40748 w 570465"/>
              <a:gd name="connsiteY18" fmla="*/ 285233 h 570464"/>
              <a:gd name="connsiteX19" fmla="*/ 40748 w 570465"/>
              <a:gd name="connsiteY19" fmla="*/ 203738 h 570464"/>
              <a:gd name="connsiteX20" fmla="*/ 122242 w 570465"/>
              <a:gd name="connsiteY20" fmla="*/ 203738 h 570464"/>
              <a:gd name="connsiteX21" fmla="*/ 325981 w 570465"/>
              <a:gd name="connsiteY21" fmla="*/ 529718 h 570464"/>
              <a:gd name="connsiteX22" fmla="*/ 244486 w 570465"/>
              <a:gd name="connsiteY22" fmla="*/ 529718 h 570464"/>
              <a:gd name="connsiteX23" fmla="*/ 244486 w 570465"/>
              <a:gd name="connsiteY23" fmla="*/ 448223 h 570464"/>
              <a:gd name="connsiteX24" fmla="*/ 325981 w 570465"/>
              <a:gd name="connsiteY24" fmla="*/ 448223 h 570464"/>
              <a:gd name="connsiteX25" fmla="*/ 325981 w 570465"/>
              <a:gd name="connsiteY25" fmla="*/ 407475 h 570464"/>
              <a:gd name="connsiteX26" fmla="*/ 244486 w 570465"/>
              <a:gd name="connsiteY26" fmla="*/ 407475 h 570464"/>
              <a:gd name="connsiteX27" fmla="*/ 244486 w 570465"/>
              <a:gd name="connsiteY27" fmla="*/ 325981 h 570464"/>
              <a:gd name="connsiteX28" fmla="*/ 325981 w 570465"/>
              <a:gd name="connsiteY28" fmla="*/ 325981 h 570464"/>
              <a:gd name="connsiteX29" fmla="*/ 325981 w 570465"/>
              <a:gd name="connsiteY29" fmla="*/ 285233 h 570464"/>
              <a:gd name="connsiteX30" fmla="*/ 244486 w 570465"/>
              <a:gd name="connsiteY30" fmla="*/ 285233 h 570464"/>
              <a:gd name="connsiteX31" fmla="*/ 244486 w 570465"/>
              <a:gd name="connsiteY31" fmla="*/ 203738 h 570464"/>
              <a:gd name="connsiteX32" fmla="*/ 325981 w 570465"/>
              <a:gd name="connsiteY32" fmla="*/ 203738 h 570464"/>
              <a:gd name="connsiteX33" fmla="*/ 325981 w 570465"/>
              <a:gd name="connsiteY33" fmla="*/ 162990 h 570464"/>
              <a:gd name="connsiteX34" fmla="*/ 244486 w 570465"/>
              <a:gd name="connsiteY34" fmla="*/ 162990 h 570464"/>
              <a:gd name="connsiteX35" fmla="*/ 244486 w 570465"/>
              <a:gd name="connsiteY35" fmla="*/ 81495 h 570464"/>
              <a:gd name="connsiteX36" fmla="*/ 325981 w 570465"/>
              <a:gd name="connsiteY36" fmla="*/ 81495 h 570464"/>
              <a:gd name="connsiteX37" fmla="*/ 529718 w 570465"/>
              <a:gd name="connsiteY37" fmla="*/ 529718 h 570464"/>
              <a:gd name="connsiteX38" fmla="*/ 448223 w 570465"/>
              <a:gd name="connsiteY38" fmla="*/ 529718 h 570464"/>
              <a:gd name="connsiteX39" fmla="*/ 448223 w 570465"/>
              <a:gd name="connsiteY39" fmla="*/ 448223 h 570464"/>
              <a:gd name="connsiteX40" fmla="*/ 529718 w 570465"/>
              <a:gd name="connsiteY40" fmla="*/ 448223 h 570464"/>
              <a:gd name="connsiteX41" fmla="*/ 529718 w 570465"/>
              <a:gd name="connsiteY41" fmla="*/ 407475 h 570464"/>
              <a:gd name="connsiteX42" fmla="*/ 448223 w 570465"/>
              <a:gd name="connsiteY42" fmla="*/ 407475 h 570464"/>
              <a:gd name="connsiteX43" fmla="*/ 448223 w 570465"/>
              <a:gd name="connsiteY43" fmla="*/ 325981 h 570464"/>
              <a:gd name="connsiteX44" fmla="*/ 529718 w 570465"/>
              <a:gd name="connsiteY44" fmla="*/ 325981 h 57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70465" h="570464">
                <a:moveTo>
                  <a:pt x="407475" y="285233"/>
                </a:moveTo>
                <a:lnTo>
                  <a:pt x="407475" y="81495"/>
                </a:lnTo>
                <a:lnTo>
                  <a:pt x="285233" y="0"/>
                </a:lnTo>
                <a:lnTo>
                  <a:pt x="162990" y="81495"/>
                </a:lnTo>
                <a:lnTo>
                  <a:pt x="162990" y="162989"/>
                </a:lnTo>
                <a:lnTo>
                  <a:pt x="0" y="162989"/>
                </a:lnTo>
                <a:lnTo>
                  <a:pt x="0" y="570464"/>
                </a:lnTo>
                <a:lnTo>
                  <a:pt x="570465" y="570464"/>
                </a:lnTo>
                <a:lnTo>
                  <a:pt x="570465" y="285233"/>
                </a:lnTo>
                <a:close/>
                <a:moveTo>
                  <a:pt x="122242" y="529718"/>
                </a:moveTo>
                <a:lnTo>
                  <a:pt x="40748" y="529718"/>
                </a:lnTo>
                <a:lnTo>
                  <a:pt x="40748" y="448223"/>
                </a:lnTo>
                <a:lnTo>
                  <a:pt x="122242" y="448223"/>
                </a:lnTo>
                <a:close/>
                <a:moveTo>
                  <a:pt x="122242" y="407475"/>
                </a:moveTo>
                <a:lnTo>
                  <a:pt x="40748" y="407475"/>
                </a:lnTo>
                <a:lnTo>
                  <a:pt x="40748" y="325981"/>
                </a:lnTo>
                <a:lnTo>
                  <a:pt x="122242" y="325981"/>
                </a:lnTo>
                <a:close/>
                <a:moveTo>
                  <a:pt x="122242" y="285233"/>
                </a:moveTo>
                <a:lnTo>
                  <a:pt x="40748" y="285233"/>
                </a:lnTo>
                <a:lnTo>
                  <a:pt x="40748" y="203738"/>
                </a:lnTo>
                <a:lnTo>
                  <a:pt x="122242" y="203738"/>
                </a:lnTo>
                <a:close/>
                <a:moveTo>
                  <a:pt x="325981" y="529718"/>
                </a:moveTo>
                <a:lnTo>
                  <a:pt x="244486" y="529718"/>
                </a:lnTo>
                <a:lnTo>
                  <a:pt x="244486" y="448223"/>
                </a:lnTo>
                <a:lnTo>
                  <a:pt x="325981" y="448223"/>
                </a:lnTo>
                <a:close/>
                <a:moveTo>
                  <a:pt x="325981" y="407475"/>
                </a:moveTo>
                <a:lnTo>
                  <a:pt x="244486" y="407475"/>
                </a:lnTo>
                <a:lnTo>
                  <a:pt x="244486" y="325981"/>
                </a:lnTo>
                <a:lnTo>
                  <a:pt x="325981" y="325981"/>
                </a:lnTo>
                <a:close/>
                <a:moveTo>
                  <a:pt x="325981" y="285233"/>
                </a:moveTo>
                <a:lnTo>
                  <a:pt x="244486" y="285233"/>
                </a:lnTo>
                <a:lnTo>
                  <a:pt x="244486" y="203738"/>
                </a:lnTo>
                <a:lnTo>
                  <a:pt x="325981" y="203738"/>
                </a:lnTo>
                <a:close/>
                <a:moveTo>
                  <a:pt x="325981" y="162990"/>
                </a:moveTo>
                <a:lnTo>
                  <a:pt x="244486" y="162990"/>
                </a:lnTo>
                <a:lnTo>
                  <a:pt x="244486" y="81495"/>
                </a:lnTo>
                <a:lnTo>
                  <a:pt x="325981" y="81495"/>
                </a:lnTo>
                <a:close/>
                <a:moveTo>
                  <a:pt x="529718" y="529718"/>
                </a:moveTo>
                <a:lnTo>
                  <a:pt x="448223" y="529718"/>
                </a:lnTo>
                <a:lnTo>
                  <a:pt x="448223" y="448223"/>
                </a:lnTo>
                <a:lnTo>
                  <a:pt x="529718" y="448223"/>
                </a:lnTo>
                <a:close/>
                <a:moveTo>
                  <a:pt x="529718" y="407475"/>
                </a:moveTo>
                <a:lnTo>
                  <a:pt x="448223" y="407475"/>
                </a:lnTo>
                <a:lnTo>
                  <a:pt x="448223" y="325981"/>
                </a:lnTo>
                <a:lnTo>
                  <a:pt x="529718" y="325981"/>
                </a:lnTo>
                <a:close/>
              </a:path>
            </a:pathLst>
          </a:custGeom>
          <a:solidFill>
            <a:schemeClr val="bg1"/>
          </a:solidFill>
          <a:ln w="1224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orma libre 378">
            <a:extLst>
              <a:ext uri="{FF2B5EF4-FFF2-40B4-BE49-F238E27FC236}">
                <a16:creationId xmlns:a16="http://schemas.microsoft.com/office/drawing/2014/main" id="{5DF008C7-8E3B-8347-81CD-535A5A06EFE2}"/>
              </a:ext>
            </a:extLst>
          </p:cNvPr>
          <p:cNvSpPr/>
          <p:nvPr/>
        </p:nvSpPr>
        <p:spPr>
          <a:xfrm>
            <a:off x="5028827" y="7070236"/>
            <a:ext cx="1323688" cy="882459"/>
          </a:xfrm>
          <a:custGeom>
            <a:avLst/>
            <a:gdLst>
              <a:gd name="connsiteX0" fmla="*/ 593537 w 599144"/>
              <a:gd name="connsiteY0" fmla="*/ 28043 h 399429"/>
              <a:gd name="connsiteX1" fmla="*/ 582138 w 599144"/>
              <a:gd name="connsiteY1" fmla="*/ 26547 h 399429"/>
              <a:gd name="connsiteX2" fmla="*/ 480577 w 599144"/>
              <a:gd name="connsiteY2" fmla="*/ 63483 h 399429"/>
              <a:gd name="connsiteX3" fmla="*/ 452352 w 599144"/>
              <a:gd name="connsiteY3" fmla="*/ 89445 h 399429"/>
              <a:gd name="connsiteX4" fmla="*/ 449919 w 599144"/>
              <a:gd name="connsiteY4" fmla="*/ 96462 h 399429"/>
              <a:gd name="connsiteX5" fmla="*/ 367861 w 599144"/>
              <a:gd name="connsiteY5" fmla="*/ 64554 h 399429"/>
              <a:gd name="connsiteX6" fmla="*/ 250836 w 599144"/>
              <a:gd name="connsiteY6" fmla="*/ 76168 h 399429"/>
              <a:gd name="connsiteX7" fmla="*/ 189789 w 599144"/>
              <a:gd name="connsiteY7" fmla="*/ 80345 h 399429"/>
              <a:gd name="connsiteX8" fmla="*/ 151921 w 599144"/>
              <a:gd name="connsiteY8" fmla="*/ 83365 h 399429"/>
              <a:gd name="connsiteX9" fmla="*/ 147379 w 599144"/>
              <a:gd name="connsiteY9" fmla="*/ 64531 h 399429"/>
              <a:gd name="connsiteX10" fmla="*/ 119154 w 599144"/>
              <a:gd name="connsiteY10" fmla="*/ 38569 h 399429"/>
              <a:gd name="connsiteX11" fmla="*/ 17592 w 599144"/>
              <a:gd name="connsiteY11" fmla="*/ 1631 h 399429"/>
              <a:gd name="connsiteX12" fmla="*/ 6194 w 599144"/>
              <a:gd name="connsiteY12" fmla="*/ 3127 h 399429"/>
              <a:gd name="connsiteX13" fmla="*/ 876 w 599144"/>
              <a:gd name="connsiteY13" fmla="*/ 13335 h 399429"/>
              <a:gd name="connsiteX14" fmla="*/ 876 w 599144"/>
              <a:gd name="connsiteY14" fmla="*/ 262491 h 399429"/>
              <a:gd name="connsiteX15" fmla="*/ 13334 w 599144"/>
              <a:gd name="connsiteY15" fmla="*/ 274950 h 399429"/>
              <a:gd name="connsiteX16" fmla="*/ 49722 w 599144"/>
              <a:gd name="connsiteY16" fmla="*/ 274950 h 399429"/>
              <a:gd name="connsiteX17" fmla="*/ 88904 w 599144"/>
              <a:gd name="connsiteY17" fmla="*/ 255863 h 399429"/>
              <a:gd name="connsiteX18" fmla="*/ 105892 w 599144"/>
              <a:gd name="connsiteY18" fmla="*/ 268672 h 399429"/>
              <a:gd name="connsiteX19" fmla="*/ 143326 w 599144"/>
              <a:gd name="connsiteY19" fmla="*/ 297396 h 399429"/>
              <a:gd name="connsiteX20" fmla="*/ 256591 w 599144"/>
              <a:gd name="connsiteY20" fmla="*/ 385464 h 399429"/>
              <a:gd name="connsiteX21" fmla="*/ 299864 w 599144"/>
              <a:gd name="connsiteY21" fmla="*/ 399529 h 399429"/>
              <a:gd name="connsiteX22" fmla="*/ 329258 w 599144"/>
              <a:gd name="connsiteY22" fmla="*/ 391219 h 399429"/>
              <a:gd name="connsiteX23" fmla="*/ 360475 w 599144"/>
              <a:gd name="connsiteY23" fmla="*/ 390525 h 399429"/>
              <a:gd name="connsiteX24" fmla="*/ 383578 w 599144"/>
              <a:gd name="connsiteY24" fmla="*/ 367409 h 399429"/>
              <a:gd name="connsiteX25" fmla="*/ 414625 w 599144"/>
              <a:gd name="connsiteY25" fmla="*/ 362859 h 399429"/>
              <a:gd name="connsiteX26" fmla="*/ 434868 w 599144"/>
              <a:gd name="connsiteY26" fmla="*/ 342481 h 399429"/>
              <a:gd name="connsiteX27" fmla="*/ 462083 w 599144"/>
              <a:gd name="connsiteY27" fmla="*/ 333794 h 399429"/>
              <a:gd name="connsiteX28" fmla="*/ 478407 w 599144"/>
              <a:gd name="connsiteY28" fmla="*/ 296842 h 399429"/>
              <a:gd name="connsiteX29" fmla="*/ 510008 w 599144"/>
              <a:gd name="connsiteY29" fmla="*/ 279360 h 399429"/>
              <a:gd name="connsiteX30" fmla="*/ 550006 w 599144"/>
              <a:gd name="connsiteY30" fmla="*/ 299864 h 399429"/>
              <a:gd name="connsiteX31" fmla="*/ 586394 w 599144"/>
              <a:gd name="connsiteY31" fmla="*/ 299864 h 399429"/>
              <a:gd name="connsiteX32" fmla="*/ 598852 w 599144"/>
              <a:gd name="connsiteY32" fmla="*/ 287406 h 399429"/>
              <a:gd name="connsiteX33" fmla="*/ 598852 w 599144"/>
              <a:gd name="connsiteY33" fmla="*/ 38251 h 399429"/>
              <a:gd name="connsiteX34" fmla="*/ 593537 w 599144"/>
              <a:gd name="connsiteY34" fmla="*/ 28043 h 399429"/>
              <a:gd name="connsiteX35" fmla="*/ 446962 w 599144"/>
              <a:gd name="connsiteY35" fmla="*/ 314003 h 399429"/>
              <a:gd name="connsiteX36" fmla="*/ 434200 w 599144"/>
              <a:gd name="connsiteY36" fmla="*/ 316412 h 399429"/>
              <a:gd name="connsiteX37" fmla="*/ 433720 w 599144"/>
              <a:gd name="connsiteY37" fmla="*/ 316162 h 399429"/>
              <a:gd name="connsiteX38" fmla="*/ 433106 w 599144"/>
              <a:gd name="connsiteY38" fmla="*/ 315438 h 399429"/>
              <a:gd name="connsiteX39" fmla="*/ 359636 w 599144"/>
              <a:gd name="connsiteY39" fmla="*/ 241859 h 399429"/>
              <a:gd name="connsiteX40" fmla="*/ 342032 w 599144"/>
              <a:gd name="connsiteY40" fmla="*/ 241482 h 399429"/>
              <a:gd name="connsiteX41" fmla="*/ 341655 w 599144"/>
              <a:gd name="connsiteY41" fmla="*/ 259086 h 399429"/>
              <a:gd name="connsiteX42" fmla="*/ 412505 w 599144"/>
              <a:gd name="connsiteY42" fmla="*/ 330445 h 399429"/>
              <a:gd name="connsiteX43" fmla="*/ 403470 w 599144"/>
              <a:gd name="connsiteY43" fmla="*/ 340585 h 399429"/>
              <a:gd name="connsiteX44" fmla="*/ 384053 w 599144"/>
              <a:gd name="connsiteY44" fmla="*/ 341023 h 399429"/>
              <a:gd name="connsiteX45" fmla="*/ 383727 w 599144"/>
              <a:gd name="connsiteY45" fmla="*/ 340857 h 399429"/>
              <a:gd name="connsiteX46" fmla="*/ 383346 w 599144"/>
              <a:gd name="connsiteY46" fmla="*/ 340402 h 399429"/>
              <a:gd name="connsiteX47" fmla="*/ 322444 w 599144"/>
              <a:gd name="connsiteY47" fmla="*/ 279415 h 399429"/>
              <a:gd name="connsiteX48" fmla="*/ 304840 w 599144"/>
              <a:gd name="connsiteY48" fmla="*/ 278673 h 399429"/>
              <a:gd name="connsiteX49" fmla="*/ 304098 w 599144"/>
              <a:gd name="connsiteY49" fmla="*/ 296277 h 399429"/>
              <a:gd name="connsiteX50" fmla="*/ 361872 w 599144"/>
              <a:gd name="connsiteY50" fmla="*/ 354749 h 399429"/>
              <a:gd name="connsiteX51" fmla="*/ 350413 w 599144"/>
              <a:gd name="connsiteY51" fmla="*/ 367739 h 399429"/>
              <a:gd name="connsiteX52" fmla="*/ 333394 w 599144"/>
              <a:gd name="connsiteY52" fmla="*/ 365202 h 399429"/>
              <a:gd name="connsiteX53" fmla="*/ 272540 w 599144"/>
              <a:gd name="connsiteY53" fmla="*/ 304257 h 399429"/>
              <a:gd name="connsiteX54" fmla="*/ 254936 w 599144"/>
              <a:gd name="connsiteY54" fmla="*/ 303662 h 399429"/>
              <a:gd name="connsiteX55" fmla="*/ 254340 w 599144"/>
              <a:gd name="connsiteY55" fmla="*/ 321266 h 399429"/>
              <a:gd name="connsiteX56" fmla="*/ 306267 w 599144"/>
              <a:gd name="connsiteY56" fmla="*/ 374211 h 399429"/>
              <a:gd name="connsiteX57" fmla="*/ 299864 w 599144"/>
              <a:gd name="connsiteY57" fmla="*/ 374613 h 399429"/>
              <a:gd name="connsiteX58" fmla="*/ 270277 w 599144"/>
              <a:gd name="connsiteY58" fmla="*/ 364637 h 399429"/>
              <a:gd name="connsiteX59" fmla="*/ 159336 w 599144"/>
              <a:gd name="connsiteY59" fmla="*/ 278307 h 399429"/>
              <a:gd name="connsiteX60" fmla="*/ 120856 w 599144"/>
              <a:gd name="connsiteY60" fmla="*/ 248757 h 399429"/>
              <a:gd name="connsiteX61" fmla="*/ 100000 w 599144"/>
              <a:gd name="connsiteY61" fmla="*/ 232995 h 399429"/>
              <a:gd name="connsiteX62" fmla="*/ 146645 w 599144"/>
              <a:gd name="connsiteY62" fmla="*/ 108593 h 399429"/>
              <a:gd name="connsiteX63" fmla="*/ 191977 w 599144"/>
              <a:gd name="connsiteY63" fmla="*/ 105161 h 399429"/>
              <a:gd name="connsiteX64" fmla="*/ 220553 w 599144"/>
              <a:gd name="connsiteY64" fmla="*/ 102760 h 399429"/>
              <a:gd name="connsiteX65" fmla="*/ 188011 w 599144"/>
              <a:gd name="connsiteY65" fmla="*/ 167949 h 399429"/>
              <a:gd name="connsiteX66" fmla="*/ 205664 w 599144"/>
              <a:gd name="connsiteY66" fmla="*/ 194800 h 399429"/>
              <a:gd name="connsiteX67" fmla="*/ 227053 w 599144"/>
              <a:gd name="connsiteY67" fmla="*/ 200298 h 399429"/>
              <a:gd name="connsiteX68" fmla="*/ 281860 w 599144"/>
              <a:gd name="connsiteY68" fmla="*/ 174530 h 399429"/>
              <a:gd name="connsiteX69" fmla="*/ 310121 w 599144"/>
              <a:gd name="connsiteY69" fmla="*/ 165564 h 399429"/>
              <a:gd name="connsiteX70" fmla="*/ 364856 w 599144"/>
              <a:gd name="connsiteY70" fmla="*/ 212366 h 399429"/>
              <a:gd name="connsiteX71" fmla="*/ 451952 w 599144"/>
              <a:gd name="connsiteY71" fmla="*/ 294036 h 399429"/>
              <a:gd name="connsiteX72" fmla="*/ 446962 w 599144"/>
              <a:gd name="connsiteY72" fmla="*/ 314003 h 39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99144" h="399429">
                <a:moveTo>
                  <a:pt x="593537" y="28043"/>
                </a:moveTo>
                <a:cubicBezTo>
                  <a:pt x="590215" y="25708"/>
                  <a:pt x="585957" y="25135"/>
                  <a:pt x="582138" y="26547"/>
                </a:cubicBezTo>
                <a:lnTo>
                  <a:pt x="480577" y="63483"/>
                </a:lnTo>
                <a:cubicBezTo>
                  <a:pt x="467986" y="68058"/>
                  <a:pt x="457960" y="77280"/>
                  <a:pt x="452352" y="89445"/>
                </a:cubicBezTo>
                <a:cubicBezTo>
                  <a:pt x="451301" y="91726"/>
                  <a:pt x="450611" y="94095"/>
                  <a:pt x="449919" y="96462"/>
                </a:cubicBezTo>
                <a:cubicBezTo>
                  <a:pt x="432480" y="91504"/>
                  <a:pt x="400070" y="81149"/>
                  <a:pt x="367861" y="64554"/>
                </a:cubicBezTo>
                <a:cubicBezTo>
                  <a:pt x="326304" y="43135"/>
                  <a:pt x="291130" y="45872"/>
                  <a:pt x="250836" y="76168"/>
                </a:cubicBezTo>
                <a:cubicBezTo>
                  <a:pt x="234636" y="76440"/>
                  <a:pt x="211999" y="78388"/>
                  <a:pt x="189789" y="80345"/>
                </a:cubicBezTo>
                <a:cubicBezTo>
                  <a:pt x="175823" y="81578"/>
                  <a:pt x="162624" y="82712"/>
                  <a:pt x="151921" y="83365"/>
                </a:cubicBezTo>
                <a:cubicBezTo>
                  <a:pt x="151658" y="76936"/>
                  <a:pt x="150154" y="70557"/>
                  <a:pt x="147379" y="64531"/>
                </a:cubicBezTo>
                <a:cubicBezTo>
                  <a:pt x="141771" y="52364"/>
                  <a:pt x="131746" y="43142"/>
                  <a:pt x="119154" y="38569"/>
                </a:cubicBezTo>
                <a:lnTo>
                  <a:pt x="17592" y="1631"/>
                </a:lnTo>
                <a:cubicBezTo>
                  <a:pt x="13785" y="232"/>
                  <a:pt x="9502" y="804"/>
                  <a:pt x="6194" y="3127"/>
                </a:cubicBezTo>
                <a:cubicBezTo>
                  <a:pt x="2859" y="5464"/>
                  <a:pt x="876" y="9271"/>
                  <a:pt x="876" y="13335"/>
                </a:cubicBezTo>
                <a:lnTo>
                  <a:pt x="876" y="262491"/>
                </a:lnTo>
                <a:cubicBezTo>
                  <a:pt x="876" y="269377"/>
                  <a:pt x="6448" y="274950"/>
                  <a:pt x="13334" y="274950"/>
                </a:cubicBezTo>
                <a:lnTo>
                  <a:pt x="49722" y="274950"/>
                </a:lnTo>
                <a:cubicBezTo>
                  <a:pt x="65198" y="274950"/>
                  <a:pt x="79596" y="267650"/>
                  <a:pt x="88904" y="255863"/>
                </a:cubicBezTo>
                <a:cubicBezTo>
                  <a:pt x="93861" y="259633"/>
                  <a:pt x="99734" y="264048"/>
                  <a:pt x="105892" y="268672"/>
                </a:cubicBezTo>
                <a:cubicBezTo>
                  <a:pt x="120430" y="279610"/>
                  <a:pt x="136343" y="291543"/>
                  <a:pt x="143326" y="297396"/>
                </a:cubicBezTo>
                <a:cubicBezTo>
                  <a:pt x="189715" y="336229"/>
                  <a:pt x="245484" y="378165"/>
                  <a:pt x="256591" y="385464"/>
                </a:cubicBezTo>
                <a:cubicBezTo>
                  <a:pt x="266968" y="392277"/>
                  <a:pt x="285654" y="399529"/>
                  <a:pt x="299864" y="399529"/>
                </a:cubicBezTo>
                <a:cubicBezTo>
                  <a:pt x="305424" y="399529"/>
                  <a:pt x="319427" y="399529"/>
                  <a:pt x="329258" y="391219"/>
                </a:cubicBezTo>
                <a:cubicBezTo>
                  <a:pt x="339392" y="395197"/>
                  <a:pt x="350316" y="395003"/>
                  <a:pt x="360475" y="390525"/>
                </a:cubicBezTo>
                <a:cubicBezTo>
                  <a:pt x="370609" y="386060"/>
                  <a:pt x="378809" y="377642"/>
                  <a:pt x="383578" y="367409"/>
                </a:cubicBezTo>
                <a:cubicBezTo>
                  <a:pt x="393310" y="369404"/>
                  <a:pt x="404491" y="367944"/>
                  <a:pt x="414625" y="362859"/>
                </a:cubicBezTo>
                <a:cubicBezTo>
                  <a:pt x="424126" y="358102"/>
                  <a:pt x="431122" y="350900"/>
                  <a:pt x="434868" y="342481"/>
                </a:cubicBezTo>
                <a:cubicBezTo>
                  <a:pt x="443871" y="343308"/>
                  <a:pt x="453483" y="340377"/>
                  <a:pt x="462083" y="333794"/>
                </a:cubicBezTo>
                <a:cubicBezTo>
                  <a:pt x="474372" y="324401"/>
                  <a:pt x="479999" y="310528"/>
                  <a:pt x="478407" y="296842"/>
                </a:cubicBezTo>
                <a:lnTo>
                  <a:pt x="510008" y="279360"/>
                </a:lnTo>
                <a:cubicBezTo>
                  <a:pt x="519262" y="291904"/>
                  <a:pt x="533971" y="299864"/>
                  <a:pt x="550006" y="299864"/>
                </a:cubicBezTo>
                <a:lnTo>
                  <a:pt x="586394" y="299864"/>
                </a:lnTo>
                <a:cubicBezTo>
                  <a:pt x="593280" y="299864"/>
                  <a:pt x="598852" y="294292"/>
                  <a:pt x="598852" y="287406"/>
                </a:cubicBezTo>
                <a:lnTo>
                  <a:pt x="598852" y="38251"/>
                </a:lnTo>
                <a:cubicBezTo>
                  <a:pt x="598853" y="34187"/>
                  <a:pt x="596870" y="30379"/>
                  <a:pt x="593537" y="28043"/>
                </a:cubicBezTo>
                <a:close/>
                <a:moveTo>
                  <a:pt x="446962" y="314003"/>
                </a:moveTo>
                <a:cubicBezTo>
                  <a:pt x="442740" y="317239"/>
                  <a:pt x="436828" y="319040"/>
                  <a:pt x="434200" y="316412"/>
                </a:cubicBezTo>
                <a:cubicBezTo>
                  <a:pt x="434066" y="316278"/>
                  <a:pt x="433858" y="316291"/>
                  <a:pt x="433720" y="316162"/>
                </a:cubicBezTo>
                <a:cubicBezTo>
                  <a:pt x="433482" y="315941"/>
                  <a:pt x="433364" y="315644"/>
                  <a:pt x="433106" y="315438"/>
                </a:cubicBezTo>
                <a:cubicBezTo>
                  <a:pt x="424200" y="308406"/>
                  <a:pt x="384296" y="267578"/>
                  <a:pt x="359636" y="241859"/>
                </a:cubicBezTo>
                <a:cubicBezTo>
                  <a:pt x="354880" y="236883"/>
                  <a:pt x="346984" y="236700"/>
                  <a:pt x="342032" y="241482"/>
                </a:cubicBezTo>
                <a:cubicBezTo>
                  <a:pt x="337057" y="246239"/>
                  <a:pt x="336886" y="254122"/>
                  <a:pt x="341655" y="259086"/>
                </a:cubicBezTo>
                <a:cubicBezTo>
                  <a:pt x="347443" y="265127"/>
                  <a:pt x="393908" y="313520"/>
                  <a:pt x="412505" y="330445"/>
                </a:cubicBezTo>
                <a:cubicBezTo>
                  <a:pt x="411116" y="335915"/>
                  <a:pt x="406045" y="339293"/>
                  <a:pt x="403470" y="340585"/>
                </a:cubicBezTo>
                <a:cubicBezTo>
                  <a:pt x="395489" y="344587"/>
                  <a:pt x="387168" y="343918"/>
                  <a:pt x="384053" y="341023"/>
                </a:cubicBezTo>
                <a:cubicBezTo>
                  <a:pt x="383961" y="340936"/>
                  <a:pt x="383822" y="340941"/>
                  <a:pt x="383727" y="340857"/>
                </a:cubicBezTo>
                <a:cubicBezTo>
                  <a:pt x="383575" y="340721"/>
                  <a:pt x="383508" y="340531"/>
                  <a:pt x="383346" y="340402"/>
                </a:cubicBezTo>
                <a:cubicBezTo>
                  <a:pt x="368406" y="328467"/>
                  <a:pt x="330924" y="288636"/>
                  <a:pt x="322444" y="279415"/>
                </a:cubicBezTo>
                <a:cubicBezTo>
                  <a:pt x="317784" y="274341"/>
                  <a:pt x="309913" y="274025"/>
                  <a:pt x="304840" y="278673"/>
                </a:cubicBezTo>
                <a:cubicBezTo>
                  <a:pt x="299779" y="283333"/>
                  <a:pt x="299438" y="291216"/>
                  <a:pt x="304098" y="296277"/>
                </a:cubicBezTo>
                <a:cubicBezTo>
                  <a:pt x="304507" y="296720"/>
                  <a:pt x="341240" y="336344"/>
                  <a:pt x="361872" y="354749"/>
                </a:cubicBezTo>
                <a:cubicBezTo>
                  <a:pt x="359844" y="360575"/>
                  <a:pt x="355713" y="365399"/>
                  <a:pt x="350413" y="367739"/>
                </a:cubicBezTo>
                <a:cubicBezTo>
                  <a:pt x="346502" y="369477"/>
                  <a:pt x="340384" y="370368"/>
                  <a:pt x="333394" y="365202"/>
                </a:cubicBezTo>
                <a:cubicBezTo>
                  <a:pt x="315504" y="350033"/>
                  <a:pt x="279601" y="311815"/>
                  <a:pt x="272540" y="304257"/>
                </a:cubicBezTo>
                <a:cubicBezTo>
                  <a:pt x="267856" y="299220"/>
                  <a:pt x="259948" y="298966"/>
                  <a:pt x="254936" y="303662"/>
                </a:cubicBezTo>
                <a:cubicBezTo>
                  <a:pt x="249911" y="308358"/>
                  <a:pt x="249644" y="316242"/>
                  <a:pt x="254340" y="321266"/>
                </a:cubicBezTo>
                <a:cubicBezTo>
                  <a:pt x="262712" y="330226"/>
                  <a:pt x="287456" y="356453"/>
                  <a:pt x="306267" y="374211"/>
                </a:cubicBezTo>
                <a:cubicBezTo>
                  <a:pt x="304166" y="374467"/>
                  <a:pt x="301960" y="374613"/>
                  <a:pt x="299864" y="374613"/>
                </a:cubicBezTo>
                <a:cubicBezTo>
                  <a:pt x="291615" y="374613"/>
                  <a:pt x="277443" y="369346"/>
                  <a:pt x="270277" y="364637"/>
                </a:cubicBezTo>
                <a:cubicBezTo>
                  <a:pt x="261543" y="358894"/>
                  <a:pt x="206698" y="317969"/>
                  <a:pt x="159336" y="278307"/>
                </a:cubicBezTo>
                <a:cubicBezTo>
                  <a:pt x="152171" y="272297"/>
                  <a:pt x="135820" y="259998"/>
                  <a:pt x="120856" y="248757"/>
                </a:cubicBezTo>
                <a:cubicBezTo>
                  <a:pt x="112835" y="242736"/>
                  <a:pt x="105446" y="237185"/>
                  <a:pt x="100000" y="232995"/>
                </a:cubicBezTo>
                <a:lnTo>
                  <a:pt x="146645" y="108593"/>
                </a:lnTo>
                <a:cubicBezTo>
                  <a:pt x="158752" y="108064"/>
                  <a:pt x="174894" y="106668"/>
                  <a:pt x="191977" y="105161"/>
                </a:cubicBezTo>
                <a:cubicBezTo>
                  <a:pt x="201640" y="104310"/>
                  <a:pt x="211310" y="103480"/>
                  <a:pt x="220553" y="102760"/>
                </a:cubicBezTo>
                <a:cubicBezTo>
                  <a:pt x="206348" y="117336"/>
                  <a:pt x="185227" y="143465"/>
                  <a:pt x="188011" y="167949"/>
                </a:cubicBezTo>
                <a:cubicBezTo>
                  <a:pt x="189289" y="179093"/>
                  <a:pt x="195384" y="188376"/>
                  <a:pt x="205664" y="194800"/>
                </a:cubicBezTo>
                <a:cubicBezTo>
                  <a:pt x="211504" y="198449"/>
                  <a:pt x="218707" y="200298"/>
                  <a:pt x="227053" y="200298"/>
                </a:cubicBezTo>
                <a:cubicBezTo>
                  <a:pt x="244754" y="200298"/>
                  <a:pt x="268210" y="191478"/>
                  <a:pt x="281860" y="174530"/>
                </a:cubicBezTo>
                <a:cubicBezTo>
                  <a:pt x="293575" y="172839"/>
                  <a:pt x="301483" y="169847"/>
                  <a:pt x="310121" y="165564"/>
                </a:cubicBezTo>
                <a:cubicBezTo>
                  <a:pt x="324720" y="179287"/>
                  <a:pt x="344295" y="195420"/>
                  <a:pt x="364856" y="212366"/>
                </a:cubicBezTo>
                <a:cubicBezTo>
                  <a:pt x="400648" y="241856"/>
                  <a:pt x="441221" y="275288"/>
                  <a:pt x="451952" y="294036"/>
                </a:cubicBezTo>
                <a:cubicBezTo>
                  <a:pt x="457923" y="304464"/>
                  <a:pt x="449639" y="311959"/>
                  <a:pt x="446962" y="3140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Forma libre 390">
            <a:extLst>
              <a:ext uri="{FF2B5EF4-FFF2-40B4-BE49-F238E27FC236}">
                <a16:creationId xmlns:a16="http://schemas.microsoft.com/office/drawing/2014/main" id="{80989482-18B4-DB43-BF3A-C574582E5A10}"/>
              </a:ext>
            </a:extLst>
          </p:cNvPr>
          <p:cNvSpPr/>
          <p:nvPr/>
        </p:nvSpPr>
        <p:spPr>
          <a:xfrm>
            <a:off x="13494468" y="5087061"/>
            <a:ext cx="102106" cy="805849"/>
          </a:xfrm>
          <a:custGeom>
            <a:avLst/>
            <a:gdLst>
              <a:gd name="connsiteX0" fmla="*/ 63165 w 75915"/>
              <a:gd name="connsiteY0" fmla="*/ 876 h 599144"/>
              <a:gd name="connsiteX1" fmla="*/ 50707 w 75915"/>
              <a:gd name="connsiteY1" fmla="*/ 876 h 599144"/>
              <a:gd name="connsiteX2" fmla="*/ 876 w 75915"/>
              <a:gd name="connsiteY2" fmla="*/ 50708 h 599144"/>
              <a:gd name="connsiteX3" fmla="*/ 876 w 75915"/>
              <a:gd name="connsiteY3" fmla="*/ 549022 h 599144"/>
              <a:gd name="connsiteX4" fmla="*/ 50708 w 75915"/>
              <a:gd name="connsiteY4" fmla="*/ 598853 h 599144"/>
              <a:gd name="connsiteX5" fmla="*/ 63166 w 75915"/>
              <a:gd name="connsiteY5" fmla="*/ 598853 h 599144"/>
              <a:gd name="connsiteX6" fmla="*/ 75624 w 75915"/>
              <a:gd name="connsiteY6" fmla="*/ 586395 h 599144"/>
              <a:gd name="connsiteX7" fmla="*/ 75624 w 75915"/>
              <a:gd name="connsiteY7" fmla="*/ 13334 h 599144"/>
              <a:gd name="connsiteX8" fmla="*/ 63165 w 75915"/>
              <a:gd name="connsiteY8" fmla="*/ 876 h 59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15" h="599144">
                <a:moveTo>
                  <a:pt x="63165" y="876"/>
                </a:moveTo>
                <a:lnTo>
                  <a:pt x="50707" y="876"/>
                </a:lnTo>
                <a:cubicBezTo>
                  <a:pt x="23224" y="876"/>
                  <a:pt x="876" y="23224"/>
                  <a:pt x="876" y="50708"/>
                </a:cubicBezTo>
                <a:lnTo>
                  <a:pt x="876" y="549022"/>
                </a:lnTo>
                <a:cubicBezTo>
                  <a:pt x="876" y="576505"/>
                  <a:pt x="23224" y="598853"/>
                  <a:pt x="50708" y="598853"/>
                </a:cubicBezTo>
                <a:lnTo>
                  <a:pt x="63166" y="598853"/>
                </a:lnTo>
                <a:cubicBezTo>
                  <a:pt x="70052" y="598853"/>
                  <a:pt x="75624" y="593281"/>
                  <a:pt x="75624" y="586395"/>
                </a:cubicBezTo>
                <a:lnTo>
                  <a:pt x="75624" y="13334"/>
                </a:lnTo>
                <a:cubicBezTo>
                  <a:pt x="75623" y="6448"/>
                  <a:pt x="70051" y="876"/>
                  <a:pt x="63165" y="87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391">
            <a:extLst>
              <a:ext uri="{FF2B5EF4-FFF2-40B4-BE49-F238E27FC236}">
                <a16:creationId xmlns:a16="http://schemas.microsoft.com/office/drawing/2014/main" id="{2D52C8FB-5BA3-9841-8C61-9C85308CA081}"/>
              </a:ext>
            </a:extLst>
          </p:cNvPr>
          <p:cNvSpPr/>
          <p:nvPr/>
        </p:nvSpPr>
        <p:spPr>
          <a:xfrm>
            <a:off x="13628515" y="5087061"/>
            <a:ext cx="471256" cy="805849"/>
          </a:xfrm>
          <a:custGeom>
            <a:avLst/>
            <a:gdLst>
              <a:gd name="connsiteX0" fmla="*/ 299864 w 350377"/>
              <a:gd name="connsiteY0" fmla="*/ 876 h 599144"/>
              <a:gd name="connsiteX1" fmla="*/ 13334 w 350377"/>
              <a:gd name="connsiteY1" fmla="*/ 876 h 599144"/>
              <a:gd name="connsiteX2" fmla="*/ 876 w 350377"/>
              <a:gd name="connsiteY2" fmla="*/ 13334 h 599144"/>
              <a:gd name="connsiteX3" fmla="*/ 876 w 350377"/>
              <a:gd name="connsiteY3" fmla="*/ 586396 h 599144"/>
              <a:gd name="connsiteX4" fmla="*/ 13334 w 350377"/>
              <a:gd name="connsiteY4" fmla="*/ 598854 h 599144"/>
              <a:gd name="connsiteX5" fmla="*/ 299864 w 350377"/>
              <a:gd name="connsiteY5" fmla="*/ 598854 h 599144"/>
              <a:gd name="connsiteX6" fmla="*/ 349696 w 350377"/>
              <a:gd name="connsiteY6" fmla="*/ 549021 h 599144"/>
              <a:gd name="connsiteX7" fmla="*/ 349696 w 350377"/>
              <a:gd name="connsiteY7" fmla="*/ 50708 h 599144"/>
              <a:gd name="connsiteX8" fmla="*/ 299864 w 350377"/>
              <a:gd name="connsiteY8" fmla="*/ 876 h 599144"/>
              <a:gd name="connsiteX9" fmla="*/ 175287 w 350377"/>
              <a:gd name="connsiteY9" fmla="*/ 175286 h 599144"/>
              <a:gd name="connsiteX10" fmla="*/ 237576 w 350377"/>
              <a:gd name="connsiteY10" fmla="*/ 237574 h 599144"/>
              <a:gd name="connsiteX11" fmla="*/ 175287 w 350377"/>
              <a:gd name="connsiteY11" fmla="*/ 299864 h 599144"/>
              <a:gd name="connsiteX12" fmla="*/ 112998 w 350377"/>
              <a:gd name="connsiteY12" fmla="*/ 237576 h 599144"/>
              <a:gd name="connsiteX13" fmla="*/ 175287 w 350377"/>
              <a:gd name="connsiteY13" fmla="*/ 175286 h 599144"/>
              <a:gd name="connsiteX14" fmla="*/ 287407 w 350377"/>
              <a:gd name="connsiteY14" fmla="*/ 395634 h 599144"/>
              <a:gd name="connsiteX15" fmla="*/ 260716 w 350377"/>
              <a:gd name="connsiteY15" fmla="*/ 424443 h 599144"/>
              <a:gd name="connsiteX16" fmla="*/ 89858 w 350377"/>
              <a:gd name="connsiteY16" fmla="*/ 424443 h 599144"/>
              <a:gd name="connsiteX17" fmla="*/ 63166 w 350377"/>
              <a:gd name="connsiteY17" fmla="*/ 395634 h 599144"/>
              <a:gd name="connsiteX18" fmla="*/ 63166 w 350377"/>
              <a:gd name="connsiteY18" fmla="*/ 387654 h 599144"/>
              <a:gd name="connsiteX19" fmla="*/ 90077 w 350377"/>
              <a:gd name="connsiteY19" fmla="*/ 338029 h 599144"/>
              <a:gd name="connsiteX20" fmla="*/ 175287 w 350377"/>
              <a:gd name="connsiteY20" fmla="*/ 312323 h 599144"/>
              <a:gd name="connsiteX21" fmla="*/ 260496 w 350377"/>
              <a:gd name="connsiteY21" fmla="*/ 338029 h 599144"/>
              <a:gd name="connsiteX22" fmla="*/ 287407 w 350377"/>
              <a:gd name="connsiteY22" fmla="*/ 387654 h 599144"/>
              <a:gd name="connsiteX23" fmla="*/ 287407 w 350377"/>
              <a:gd name="connsiteY23" fmla="*/ 395634 h 59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0377" h="599144">
                <a:moveTo>
                  <a:pt x="299864" y="876"/>
                </a:moveTo>
                <a:lnTo>
                  <a:pt x="13334" y="876"/>
                </a:lnTo>
                <a:cubicBezTo>
                  <a:pt x="6448" y="876"/>
                  <a:pt x="876" y="6448"/>
                  <a:pt x="876" y="13334"/>
                </a:cubicBezTo>
                <a:lnTo>
                  <a:pt x="876" y="586396"/>
                </a:lnTo>
                <a:cubicBezTo>
                  <a:pt x="876" y="593282"/>
                  <a:pt x="6448" y="598854"/>
                  <a:pt x="13334" y="598854"/>
                </a:cubicBezTo>
                <a:lnTo>
                  <a:pt x="299864" y="598854"/>
                </a:lnTo>
                <a:cubicBezTo>
                  <a:pt x="327348" y="598853"/>
                  <a:pt x="349696" y="576505"/>
                  <a:pt x="349696" y="549021"/>
                </a:cubicBezTo>
                <a:lnTo>
                  <a:pt x="349696" y="50708"/>
                </a:lnTo>
                <a:cubicBezTo>
                  <a:pt x="349696" y="23224"/>
                  <a:pt x="327348" y="876"/>
                  <a:pt x="299864" y="876"/>
                </a:cubicBezTo>
                <a:close/>
                <a:moveTo>
                  <a:pt x="175287" y="175286"/>
                </a:moveTo>
                <a:cubicBezTo>
                  <a:pt x="209631" y="175286"/>
                  <a:pt x="237576" y="203230"/>
                  <a:pt x="237576" y="237574"/>
                </a:cubicBezTo>
                <a:cubicBezTo>
                  <a:pt x="237576" y="271918"/>
                  <a:pt x="209631" y="299864"/>
                  <a:pt x="175287" y="299864"/>
                </a:cubicBezTo>
                <a:cubicBezTo>
                  <a:pt x="140943" y="299864"/>
                  <a:pt x="112998" y="271920"/>
                  <a:pt x="112998" y="237576"/>
                </a:cubicBezTo>
                <a:cubicBezTo>
                  <a:pt x="112998" y="203232"/>
                  <a:pt x="140942" y="175286"/>
                  <a:pt x="175287" y="175286"/>
                </a:cubicBezTo>
                <a:close/>
                <a:moveTo>
                  <a:pt x="287407" y="395634"/>
                </a:moveTo>
                <a:cubicBezTo>
                  <a:pt x="287407" y="411523"/>
                  <a:pt x="275436" y="424443"/>
                  <a:pt x="260716" y="424443"/>
                </a:cubicBezTo>
                <a:lnTo>
                  <a:pt x="89858" y="424443"/>
                </a:lnTo>
                <a:cubicBezTo>
                  <a:pt x="75137" y="424443"/>
                  <a:pt x="63166" y="411523"/>
                  <a:pt x="63166" y="395634"/>
                </a:cubicBezTo>
                <a:lnTo>
                  <a:pt x="63166" y="387654"/>
                </a:lnTo>
                <a:cubicBezTo>
                  <a:pt x="63166" y="366838"/>
                  <a:pt x="73471" y="347823"/>
                  <a:pt x="90077" y="338029"/>
                </a:cubicBezTo>
                <a:cubicBezTo>
                  <a:pt x="109968" y="326300"/>
                  <a:pt x="140894" y="312323"/>
                  <a:pt x="175287" y="312323"/>
                </a:cubicBezTo>
                <a:cubicBezTo>
                  <a:pt x="209680" y="312323"/>
                  <a:pt x="240605" y="326302"/>
                  <a:pt x="260496" y="338029"/>
                </a:cubicBezTo>
                <a:cubicBezTo>
                  <a:pt x="277103" y="347822"/>
                  <a:pt x="287407" y="366838"/>
                  <a:pt x="287407" y="387654"/>
                </a:cubicBezTo>
                <a:lnTo>
                  <a:pt x="287407" y="39563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0" name="Forma libre 340">
            <a:extLst>
              <a:ext uri="{FF2B5EF4-FFF2-40B4-BE49-F238E27FC236}">
                <a16:creationId xmlns:a16="http://schemas.microsoft.com/office/drawing/2014/main" id="{63019E1D-F8CF-054B-81FA-702032DA1619}"/>
              </a:ext>
            </a:extLst>
          </p:cNvPr>
          <p:cNvSpPr/>
          <p:nvPr/>
        </p:nvSpPr>
        <p:spPr>
          <a:xfrm>
            <a:off x="13579587" y="6911654"/>
            <a:ext cx="254084" cy="254084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1" name="Forma libre 341">
            <a:extLst>
              <a:ext uri="{FF2B5EF4-FFF2-40B4-BE49-F238E27FC236}">
                <a16:creationId xmlns:a16="http://schemas.microsoft.com/office/drawing/2014/main" id="{D4B91962-8C91-314F-A3C5-B05886D8AF91}"/>
              </a:ext>
            </a:extLst>
          </p:cNvPr>
          <p:cNvSpPr/>
          <p:nvPr/>
        </p:nvSpPr>
        <p:spPr>
          <a:xfrm>
            <a:off x="13479208" y="7187696"/>
            <a:ext cx="454060" cy="228205"/>
          </a:xfrm>
          <a:custGeom>
            <a:avLst/>
            <a:gdLst>
              <a:gd name="connsiteX0" fmla="*/ 30095 w 246075"/>
              <a:gd name="connsiteY0" fmla="*/ 123357 h 123675"/>
              <a:gd name="connsiteX1" fmla="*/ 216618 w 246075"/>
              <a:gd name="connsiteY1" fmla="*/ 123357 h 123675"/>
              <a:gd name="connsiteX2" fmla="*/ 245757 w 246075"/>
              <a:gd name="connsiteY2" fmla="*/ 91906 h 123675"/>
              <a:gd name="connsiteX3" fmla="*/ 245757 w 246075"/>
              <a:gd name="connsiteY3" fmla="*/ 83194 h 123675"/>
              <a:gd name="connsiteX4" fmla="*/ 216378 w 246075"/>
              <a:gd name="connsiteY4" fmla="*/ 29019 h 123675"/>
              <a:gd name="connsiteX5" fmla="*/ 123357 w 246075"/>
              <a:gd name="connsiteY5" fmla="*/ 956 h 123675"/>
              <a:gd name="connsiteX6" fmla="*/ 30335 w 246075"/>
              <a:gd name="connsiteY6" fmla="*/ 29019 h 123675"/>
              <a:gd name="connsiteX7" fmla="*/ 956 w 246075"/>
              <a:gd name="connsiteY7" fmla="*/ 83194 h 123675"/>
              <a:gd name="connsiteX8" fmla="*/ 956 w 246075"/>
              <a:gd name="connsiteY8" fmla="*/ 91906 h 123675"/>
              <a:gd name="connsiteX9" fmla="*/ 30095 w 246075"/>
              <a:gd name="connsiteY9" fmla="*/ 123357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30095" y="123357"/>
                </a:move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7" y="60470"/>
                  <a:pt x="234508" y="39711"/>
                  <a:pt x="216378" y="29019"/>
                </a:cubicBez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3"/>
                  <a:pt x="14025" y="123357"/>
                  <a:pt x="30095" y="1233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2" name="Forma libre 342">
            <a:extLst>
              <a:ext uri="{FF2B5EF4-FFF2-40B4-BE49-F238E27FC236}">
                <a16:creationId xmlns:a16="http://schemas.microsoft.com/office/drawing/2014/main" id="{EB89089E-A887-9A47-9EDB-2AC72C0ADE80}"/>
              </a:ext>
            </a:extLst>
          </p:cNvPr>
          <p:cNvSpPr/>
          <p:nvPr/>
        </p:nvSpPr>
        <p:spPr>
          <a:xfrm>
            <a:off x="13253353" y="7513930"/>
            <a:ext cx="254084" cy="254084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3" name="Forma libre 343">
            <a:extLst>
              <a:ext uri="{FF2B5EF4-FFF2-40B4-BE49-F238E27FC236}">
                <a16:creationId xmlns:a16="http://schemas.microsoft.com/office/drawing/2014/main" id="{B8E218E2-8C3C-C24F-B869-DFB51BB9B3D9}"/>
              </a:ext>
            </a:extLst>
          </p:cNvPr>
          <p:cNvSpPr/>
          <p:nvPr/>
        </p:nvSpPr>
        <p:spPr>
          <a:xfrm>
            <a:off x="13152974" y="7789974"/>
            <a:ext cx="454060" cy="228205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3 h 123675"/>
              <a:gd name="connsiteX4" fmla="*/ 956 w 246075"/>
              <a:gd name="connsiteY4" fmla="*/ 91905 h 123675"/>
              <a:gd name="connsiteX5" fmla="*/ 30095 w 246075"/>
              <a:gd name="connsiteY5" fmla="*/ 123355 h 123675"/>
              <a:gd name="connsiteX6" fmla="*/ 216618 w 246075"/>
              <a:gd name="connsiteY6" fmla="*/ 123355 h 123675"/>
              <a:gd name="connsiteX7" fmla="*/ 245757 w 246075"/>
              <a:gd name="connsiteY7" fmla="*/ 91905 h 123675"/>
              <a:gd name="connsiteX8" fmla="*/ 245757 w 246075"/>
              <a:gd name="connsiteY8" fmla="*/ 83193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50" y="16217"/>
                  <a:pt x="30335" y="29019"/>
                </a:cubicBezTo>
                <a:cubicBezTo>
                  <a:pt x="12206" y="39710"/>
                  <a:pt x="956" y="60468"/>
                  <a:pt x="956" y="83193"/>
                </a:cubicBezTo>
                <a:lnTo>
                  <a:pt x="956" y="91905"/>
                </a:lnTo>
                <a:cubicBezTo>
                  <a:pt x="956" y="109250"/>
                  <a:pt x="14025" y="123355"/>
                  <a:pt x="30095" y="123355"/>
                </a:cubicBezTo>
                <a:lnTo>
                  <a:pt x="216618" y="123355"/>
                </a:lnTo>
                <a:cubicBezTo>
                  <a:pt x="232688" y="123355"/>
                  <a:pt x="245757" y="109250"/>
                  <a:pt x="245757" y="91905"/>
                </a:cubicBezTo>
                <a:lnTo>
                  <a:pt x="245757" y="83193"/>
                </a:lnTo>
                <a:cubicBezTo>
                  <a:pt x="245757" y="60468"/>
                  <a:pt x="234508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4" name="Forma libre 344">
            <a:extLst>
              <a:ext uri="{FF2B5EF4-FFF2-40B4-BE49-F238E27FC236}">
                <a16:creationId xmlns:a16="http://schemas.microsoft.com/office/drawing/2014/main" id="{037F2478-5375-534B-8762-7CD73A75F8F4}"/>
              </a:ext>
            </a:extLst>
          </p:cNvPr>
          <p:cNvSpPr/>
          <p:nvPr/>
        </p:nvSpPr>
        <p:spPr>
          <a:xfrm>
            <a:off x="13905819" y="7513930"/>
            <a:ext cx="254084" cy="254084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5" name="Forma libre 345">
            <a:extLst>
              <a:ext uri="{FF2B5EF4-FFF2-40B4-BE49-F238E27FC236}">
                <a16:creationId xmlns:a16="http://schemas.microsoft.com/office/drawing/2014/main" id="{D9559228-65E1-4047-907A-C3B21148AF68}"/>
              </a:ext>
            </a:extLst>
          </p:cNvPr>
          <p:cNvSpPr/>
          <p:nvPr/>
        </p:nvSpPr>
        <p:spPr>
          <a:xfrm>
            <a:off x="13805441" y="7789974"/>
            <a:ext cx="454060" cy="228205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4 h 123675"/>
              <a:gd name="connsiteX4" fmla="*/ 956 w 246075"/>
              <a:gd name="connsiteY4" fmla="*/ 91906 h 123675"/>
              <a:gd name="connsiteX5" fmla="*/ 30095 w 246075"/>
              <a:gd name="connsiteY5" fmla="*/ 123357 h 123675"/>
              <a:gd name="connsiteX6" fmla="*/ 216618 w 246075"/>
              <a:gd name="connsiteY6" fmla="*/ 123357 h 123675"/>
              <a:gd name="connsiteX7" fmla="*/ 245757 w 246075"/>
              <a:gd name="connsiteY7" fmla="*/ 91906 h 123675"/>
              <a:gd name="connsiteX8" fmla="*/ 245757 w 246075"/>
              <a:gd name="connsiteY8" fmla="*/ 83194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1"/>
                  <a:pt x="14025" y="123357"/>
                  <a:pt x="30095" y="123357"/>
                </a:cubicBez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6" y="60468"/>
                  <a:pt x="234506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6" name="Forma libre 346">
            <a:extLst>
              <a:ext uri="{FF2B5EF4-FFF2-40B4-BE49-F238E27FC236}">
                <a16:creationId xmlns:a16="http://schemas.microsoft.com/office/drawing/2014/main" id="{207CC105-C6F5-1946-A136-0962873469E7}"/>
              </a:ext>
            </a:extLst>
          </p:cNvPr>
          <p:cNvSpPr/>
          <p:nvPr/>
        </p:nvSpPr>
        <p:spPr>
          <a:xfrm>
            <a:off x="13554488" y="7463741"/>
            <a:ext cx="303492" cy="303492"/>
          </a:xfrm>
          <a:custGeom>
            <a:avLst/>
            <a:gdLst>
              <a:gd name="connsiteX0" fmla="*/ 150545 w 164475"/>
              <a:gd name="connsiteY0" fmla="*/ 164157 h 164475"/>
              <a:gd name="connsiteX1" fmla="*/ 161184 w 164475"/>
              <a:gd name="connsiteY1" fmla="*/ 159057 h 164475"/>
              <a:gd name="connsiteX2" fmla="*/ 159058 w 164475"/>
              <a:gd name="connsiteY2" fmla="*/ 139932 h 164475"/>
              <a:gd name="connsiteX3" fmla="*/ 96158 w 164475"/>
              <a:gd name="connsiteY3" fmla="*/ 89612 h 164475"/>
              <a:gd name="connsiteX4" fmla="*/ 96158 w 164475"/>
              <a:gd name="connsiteY4" fmla="*/ 14557 h 164475"/>
              <a:gd name="connsiteX5" fmla="*/ 82558 w 164475"/>
              <a:gd name="connsiteY5" fmla="*/ 956 h 164475"/>
              <a:gd name="connsiteX6" fmla="*/ 68957 w 164475"/>
              <a:gd name="connsiteY6" fmla="*/ 14555 h 164475"/>
              <a:gd name="connsiteX7" fmla="*/ 68957 w 164475"/>
              <a:gd name="connsiteY7" fmla="*/ 89621 h 164475"/>
              <a:gd name="connsiteX8" fmla="*/ 6058 w 164475"/>
              <a:gd name="connsiteY8" fmla="*/ 139930 h 164475"/>
              <a:gd name="connsiteX9" fmla="*/ 3932 w 164475"/>
              <a:gd name="connsiteY9" fmla="*/ 159055 h 164475"/>
              <a:gd name="connsiteX10" fmla="*/ 14571 w 164475"/>
              <a:gd name="connsiteY10" fmla="*/ 164156 h 164475"/>
              <a:gd name="connsiteX11" fmla="*/ 23057 w 164475"/>
              <a:gd name="connsiteY11" fmla="*/ 161181 h 164475"/>
              <a:gd name="connsiteX12" fmla="*/ 82558 w 164475"/>
              <a:gd name="connsiteY12" fmla="*/ 113581 h 164475"/>
              <a:gd name="connsiteX13" fmla="*/ 142057 w 164475"/>
              <a:gd name="connsiteY13" fmla="*/ 161181 h 164475"/>
              <a:gd name="connsiteX14" fmla="*/ 150545 w 164475"/>
              <a:gd name="connsiteY14" fmla="*/ 164157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4475" h="164475">
                <a:moveTo>
                  <a:pt x="150545" y="164157"/>
                </a:moveTo>
                <a:cubicBezTo>
                  <a:pt x="154542" y="164157"/>
                  <a:pt x="158487" y="162404"/>
                  <a:pt x="161184" y="159057"/>
                </a:cubicBezTo>
                <a:cubicBezTo>
                  <a:pt x="165872" y="153187"/>
                  <a:pt x="164916" y="144633"/>
                  <a:pt x="159058" y="139932"/>
                </a:cubicBezTo>
                <a:lnTo>
                  <a:pt x="96158" y="89612"/>
                </a:lnTo>
                <a:lnTo>
                  <a:pt x="96158" y="14557"/>
                </a:lnTo>
                <a:cubicBezTo>
                  <a:pt x="96158" y="7039"/>
                  <a:pt x="90075" y="956"/>
                  <a:pt x="82558" y="956"/>
                </a:cubicBezTo>
                <a:cubicBezTo>
                  <a:pt x="75041" y="956"/>
                  <a:pt x="68957" y="7038"/>
                  <a:pt x="68957" y="14555"/>
                </a:cubicBezTo>
                <a:lnTo>
                  <a:pt x="68957" y="89621"/>
                </a:lnTo>
                <a:lnTo>
                  <a:pt x="6058" y="139930"/>
                </a:lnTo>
                <a:cubicBezTo>
                  <a:pt x="200" y="144633"/>
                  <a:pt x="-756" y="153185"/>
                  <a:pt x="3932" y="159055"/>
                </a:cubicBezTo>
                <a:cubicBezTo>
                  <a:pt x="6629" y="162402"/>
                  <a:pt x="10572" y="164156"/>
                  <a:pt x="14571" y="164156"/>
                </a:cubicBezTo>
                <a:cubicBezTo>
                  <a:pt x="17545" y="164156"/>
                  <a:pt x="20548" y="163187"/>
                  <a:pt x="23057" y="161181"/>
                </a:cubicBezTo>
                <a:lnTo>
                  <a:pt x="82558" y="113581"/>
                </a:lnTo>
                <a:lnTo>
                  <a:pt x="142057" y="161181"/>
                </a:lnTo>
                <a:cubicBezTo>
                  <a:pt x="144568" y="163187"/>
                  <a:pt x="147569" y="164157"/>
                  <a:pt x="150545" y="1641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8" name="Forma libre 357">
            <a:extLst>
              <a:ext uri="{FF2B5EF4-FFF2-40B4-BE49-F238E27FC236}">
                <a16:creationId xmlns:a16="http://schemas.microsoft.com/office/drawing/2014/main" id="{36C3F51C-41A2-6F4F-ACFA-5A9B8F301292}"/>
              </a:ext>
            </a:extLst>
          </p:cNvPr>
          <p:cNvSpPr/>
          <p:nvPr/>
        </p:nvSpPr>
        <p:spPr>
          <a:xfrm>
            <a:off x="5517734" y="8952617"/>
            <a:ext cx="441217" cy="286584"/>
          </a:xfrm>
          <a:custGeom>
            <a:avLst/>
            <a:gdLst>
              <a:gd name="connsiteX0" fmla="*/ 32909 w 249935"/>
              <a:gd name="connsiteY0" fmla="*/ 155918 h 162341"/>
              <a:gd name="connsiteX1" fmla="*/ 43530 w 249935"/>
              <a:gd name="connsiteY1" fmla="*/ 161854 h 162341"/>
              <a:gd name="connsiteX2" fmla="*/ 47265 w 249935"/>
              <a:gd name="connsiteY2" fmla="*/ 161282 h 162341"/>
              <a:gd name="connsiteX3" fmla="*/ 125455 w 249935"/>
              <a:gd name="connsiteY3" fmla="*/ 150370 h 162341"/>
              <a:gd name="connsiteX4" fmla="*/ 198767 w 249935"/>
              <a:gd name="connsiteY4" fmla="*/ 159981 h 162341"/>
              <a:gd name="connsiteX5" fmla="*/ 213694 w 249935"/>
              <a:gd name="connsiteY5" fmla="*/ 152839 h 162341"/>
              <a:gd name="connsiteX6" fmla="*/ 223341 w 249935"/>
              <a:gd name="connsiteY6" fmla="*/ 130539 h 162341"/>
              <a:gd name="connsiteX7" fmla="*/ 250033 w 249935"/>
              <a:gd name="connsiteY7" fmla="*/ 50707 h 162341"/>
              <a:gd name="connsiteX8" fmla="*/ 200202 w 249935"/>
              <a:gd name="connsiteY8" fmla="*/ 876 h 162341"/>
              <a:gd name="connsiteX9" fmla="*/ 163181 w 249935"/>
              <a:gd name="connsiteY9" fmla="*/ 23711 h 162341"/>
              <a:gd name="connsiteX10" fmla="*/ 162463 w 249935"/>
              <a:gd name="connsiteY10" fmla="*/ 25780 h 162341"/>
              <a:gd name="connsiteX11" fmla="*/ 156174 w 249935"/>
              <a:gd name="connsiteY11" fmla="*/ 20524 h 162341"/>
              <a:gd name="connsiteX12" fmla="*/ 112997 w 249935"/>
              <a:gd name="connsiteY12" fmla="*/ 876 h 162341"/>
              <a:gd name="connsiteX13" fmla="*/ 54551 w 249935"/>
              <a:gd name="connsiteY13" fmla="*/ 50598 h 162341"/>
              <a:gd name="connsiteX14" fmla="*/ 876 w 249935"/>
              <a:gd name="connsiteY14" fmla="*/ 88081 h 162341"/>
              <a:gd name="connsiteX15" fmla="*/ 26851 w 249935"/>
              <a:gd name="connsiteY15" fmla="*/ 146161 h 162341"/>
              <a:gd name="connsiteX16" fmla="*/ 32909 w 249935"/>
              <a:gd name="connsiteY16" fmla="*/ 155918 h 16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9935" h="162341">
                <a:moveTo>
                  <a:pt x="32909" y="155918"/>
                </a:moveTo>
                <a:cubicBezTo>
                  <a:pt x="35220" y="159677"/>
                  <a:pt x="39283" y="161854"/>
                  <a:pt x="43530" y="161854"/>
                </a:cubicBezTo>
                <a:cubicBezTo>
                  <a:pt x="44771" y="161854"/>
                  <a:pt x="46036" y="161672"/>
                  <a:pt x="47265" y="161282"/>
                </a:cubicBezTo>
                <a:cubicBezTo>
                  <a:pt x="70270" y="154044"/>
                  <a:pt x="96573" y="150370"/>
                  <a:pt x="125455" y="150370"/>
                </a:cubicBezTo>
                <a:cubicBezTo>
                  <a:pt x="152281" y="150370"/>
                  <a:pt x="176260" y="153510"/>
                  <a:pt x="198767" y="159981"/>
                </a:cubicBezTo>
                <a:cubicBezTo>
                  <a:pt x="204874" y="161757"/>
                  <a:pt x="211261" y="158667"/>
                  <a:pt x="213694" y="152839"/>
                </a:cubicBezTo>
                <a:cubicBezTo>
                  <a:pt x="216735" y="145612"/>
                  <a:pt x="220032" y="138094"/>
                  <a:pt x="223341" y="130539"/>
                </a:cubicBezTo>
                <a:cubicBezTo>
                  <a:pt x="237064" y="99212"/>
                  <a:pt x="250033" y="69625"/>
                  <a:pt x="250033" y="50707"/>
                </a:cubicBezTo>
                <a:cubicBezTo>
                  <a:pt x="250034" y="27714"/>
                  <a:pt x="236980" y="876"/>
                  <a:pt x="200202" y="876"/>
                </a:cubicBezTo>
                <a:cubicBezTo>
                  <a:pt x="172853" y="876"/>
                  <a:pt x="166551" y="15731"/>
                  <a:pt x="163181" y="23711"/>
                </a:cubicBezTo>
                <a:cubicBezTo>
                  <a:pt x="162853" y="24477"/>
                  <a:pt x="162451" y="25427"/>
                  <a:pt x="162463" y="25780"/>
                </a:cubicBezTo>
                <a:cubicBezTo>
                  <a:pt x="161113" y="25731"/>
                  <a:pt x="160273" y="25171"/>
                  <a:pt x="156174" y="20524"/>
                </a:cubicBezTo>
                <a:cubicBezTo>
                  <a:pt x="149251" y="12701"/>
                  <a:pt x="138801" y="876"/>
                  <a:pt x="112997" y="876"/>
                </a:cubicBezTo>
                <a:cubicBezTo>
                  <a:pt x="79540" y="876"/>
                  <a:pt x="61462" y="34113"/>
                  <a:pt x="54551" y="50598"/>
                </a:cubicBezTo>
                <a:cubicBezTo>
                  <a:pt x="20864" y="51438"/>
                  <a:pt x="876" y="65318"/>
                  <a:pt x="876" y="88081"/>
                </a:cubicBezTo>
                <a:cubicBezTo>
                  <a:pt x="876" y="104652"/>
                  <a:pt x="13492" y="124810"/>
                  <a:pt x="26851" y="146161"/>
                </a:cubicBezTo>
                <a:lnTo>
                  <a:pt x="32909" y="15591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9" name="Forma libre 358">
            <a:extLst>
              <a:ext uri="{FF2B5EF4-FFF2-40B4-BE49-F238E27FC236}">
                <a16:creationId xmlns:a16="http://schemas.microsoft.com/office/drawing/2014/main" id="{F6A3A8F8-E5A6-FC40-B6A1-58AEF70935B2}"/>
              </a:ext>
            </a:extLst>
          </p:cNvPr>
          <p:cNvSpPr/>
          <p:nvPr/>
        </p:nvSpPr>
        <p:spPr>
          <a:xfrm>
            <a:off x="5341797" y="9260508"/>
            <a:ext cx="793777" cy="750479"/>
          </a:xfrm>
          <a:custGeom>
            <a:avLst/>
            <a:gdLst>
              <a:gd name="connsiteX0" fmla="*/ 399515 w 449650"/>
              <a:gd name="connsiteY0" fmla="*/ 221333 h 425124"/>
              <a:gd name="connsiteX1" fmla="*/ 225117 w 449650"/>
              <a:gd name="connsiteY1" fmla="*/ 876 h 425124"/>
              <a:gd name="connsiteX2" fmla="*/ 50719 w 449650"/>
              <a:gd name="connsiteY2" fmla="*/ 221333 h 425124"/>
              <a:gd name="connsiteX3" fmla="*/ 876 w 449650"/>
              <a:gd name="connsiteY3" fmla="*/ 349695 h 425124"/>
              <a:gd name="connsiteX4" fmla="*/ 225117 w 449650"/>
              <a:gd name="connsiteY4" fmla="*/ 424442 h 425124"/>
              <a:gd name="connsiteX5" fmla="*/ 449359 w 449650"/>
              <a:gd name="connsiteY5" fmla="*/ 349695 h 425124"/>
              <a:gd name="connsiteX6" fmla="*/ 399515 w 449650"/>
              <a:gd name="connsiteY6" fmla="*/ 221333 h 425124"/>
              <a:gd name="connsiteX7" fmla="*/ 225117 w 449650"/>
              <a:gd name="connsiteY7" fmla="*/ 200201 h 425124"/>
              <a:gd name="connsiteX8" fmla="*/ 262491 w 449650"/>
              <a:gd name="connsiteY8" fmla="*/ 237574 h 425124"/>
              <a:gd name="connsiteX9" fmla="*/ 237576 w 449650"/>
              <a:gd name="connsiteY9" fmla="*/ 272653 h 425124"/>
              <a:gd name="connsiteX10" fmla="*/ 237576 w 449650"/>
              <a:gd name="connsiteY10" fmla="*/ 274948 h 425124"/>
              <a:gd name="connsiteX11" fmla="*/ 225117 w 449650"/>
              <a:gd name="connsiteY11" fmla="*/ 287406 h 425124"/>
              <a:gd name="connsiteX12" fmla="*/ 212659 w 449650"/>
              <a:gd name="connsiteY12" fmla="*/ 274948 h 425124"/>
              <a:gd name="connsiteX13" fmla="*/ 200201 w 449650"/>
              <a:gd name="connsiteY13" fmla="*/ 274948 h 425124"/>
              <a:gd name="connsiteX14" fmla="*/ 187743 w 449650"/>
              <a:gd name="connsiteY14" fmla="*/ 262490 h 425124"/>
              <a:gd name="connsiteX15" fmla="*/ 200201 w 449650"/>
              <a:gd name="connsiteY15" fmla="*/ 250031 h 425124"/>
              <a:gd name="connsiteX16" fmla="*/ 225117 w 449650"/>
              <a:gd name="connsiteY16" fmla="*/ 250031 h 425124"/>
              <a:gd name="connsiteX17" fmla="*/ 237576 w 449650"/>
              <a:gd name="connsiteY17" fmla="*/ 237573 h 425124"/>
              <a:gd name="connsiteX18" fmla="*/ 225117 w 449650"/>
              <a:gd name="connsiteY18" fmla="*/ 225115 h 425124"/>
              <a:gd name="connsiteX19" fmla="*/ 187744 w 449650"/>
              <a:gd name="connsiteY19" fmla="*/ 187741 h 425124"/>
              <a:gd name="connsiteX20" fmla="*/ 212659 w 449650"/>
              <a:gd name="connsiteY20" fmla="*/ 152663 h 425124"/>
              <a:gd name="connsiteX21" fmla="*/ 212659 w 449650"/>
              <a:gd name="connsiteY21" fmla="*/ 150368 h 425124"/>
              <a:gd name="connsiteX22" fmla="*/ 225117 w 449650"/>
              <a:gd name="connsiteY22" fmla="*/ 137910 h 425124"/>
              <a:gd name="connsiteX23" fmla="*/ 237576 w 449650"/>
              <a:gd name="connsiteY23" fmla="*/ 150368 h 425124"/>
              <a:gd name="connsiteX24" fmla="*/ 250034 w 449650"/>
              <a:gd name="connsiteY24" fmla="*/ 150368 h 425124"/>
              <a:gd name="connsiteX25" fmla="*/ 262492 w 449650"/>
              <a:gd name="connsiteY25" fmla="*/ 162826 h 425124"/>
              <a:gd name="connsiteX26" fmla="*/ 250034 w 449650"/>
              <a:gd name="connsiteY26" fmla="*/ 175284 h 425124"/>
              <a:gd name="connsiteX27" fmla="*/ 225117 w 449650"/>
              <a:gd name="connsiteY27" fmla="*/ 175284 h 425124"/>
              <a:gd name="connsiteX28" fmla="*/ 212659 w 449650"/>
              <a:gd name="connsiteY28" fmla="*/ 187743 h 425124"/>
              <a:gd name="connsiteX29" fmla="*/ 225117 w 449650"/>
              <a:gd name="connsiteY29" fmla="*/ 200201 h 42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49650" h="425124">
                <a:moveTo>
                  <a:pt x="399515" y="221333"/>
                </a:moveTo>
                <a:cubicBezTo>
                  <a:pt x="398956" y="88835"/>
                  <a:pt x="368505" y="876"/>
                  <a:pt x="225117" y="876"/>
                </a:cubicBezTo>
                <a:cubicBezTo>
                  <a:pt x="81730" y="876"/>
                  <a:pt x="51279" y="88836"/>
                  <a:pt x="50719" y="221333"/>
                </a:cubicBezTo>
                <a:cubicBezTo>
                  <a:pt x="40731" y="236552"/>
                  <a:pt x="876" y="300411"/>
                  <a:pt x="876" y="349695"/>
                </a:cubicBezTo>
                <a:cubicBezTo>
                  <a:pt x="876" y="414734"/>
                  <a:pt x="141368" y="424442"/>
                  <a:pt x="225117" y="424442"/>
                </a:cubicBezTo>
                <a:cubicBezTo>
                  <a:pt x="308867" y="424442"/>
                  <a:pt x="449359" y="414733"/>
                  <a:pt x="449359" y="349695"/>
                </a:cubicBezTo>
                <a:cubicBezTo>
                  <a:pt x="449359" y="300411"/>
                  <a:pt x="409503" y="236552"/>
                  <a:pt x="399515" y="221333"/>
                </a:cubicBezTo>
                <a:close/>
                <a:moveTo>
                  <a:pt x="225117" y="200201"/>
                </a:moveTo>
                <a:cubicBezTo>
                  <a:pt x="245727" y="200201"/>
                  <a:pt x="262491" y="216965"/>
                  <a:pt x="262491" y="237574"/>
                </a:cubicBezTo>
                <a:cubicBezTo>
                  <a:pt x="262491" y="253795"/>
                  <a:pt x="252045" y="267493"/>
                  <a:pt x="237576" y="272653"/>
                </a:cubicBezTo>
                <a:lnTo>
                  <a:pt x="237576" y="274948"/>
                </a:lnTo>
                <a:cubicBezTo>
                  <a:pt x="237576" y="281834"/>
                  <a:pt x="232003" y="287406"/>
                  <a:pt x="225117" y="287406"/>
                </a:cubicBezTo>
                <a:cubicBezTo>
                  <a:pt x="218231" y="287406"/>
                  <a:pt x="212659" y="281834"/>
                  <a:pt x="212659" y="274948"/>
                </a:cubicBezTo>
                <a:lnTo>
                  <a:pt x="200201" y="274948"/>
                </a:lnTo>
                <a:cubicBezTo>
                  <a:pt x="193315" y="274948"/>
                  <a:pt x="187743" y="269376"/>
                  <a:pt x="187743" y="262490"/>
                </a:cubicBezTo>
                <a:cubicBezTo>
                  <a:pt x="187743" y="255604"/>
                  <a:pt x="193315" y="250031"/>
                  <a:pt x="200201" y="250031"/>
                </a:cubicBezTo>
                <a:lnTo>
                  <a:pt x="225117" y="250031"/>
                </a:lnTo>
                <a:cubicBezTo>
                  <a:pt x="231991" y="250031"/>
                  <a:pt x="237576" y="244448"/>
                  <a:pt x="237576" y="237573"/>
                </a:cubicBezTo>
                <a:cubicBezTo>
                  <a:pt x="237576" y="230700"/>
                  <a:pt x="231992" y="225115"/>
                  <a:pt x="225117" y="225115"/>
                </a:cubicBezTo>
                <a:cubicBezTo>
                  <a:pt x="204508" y="225115"/>
                  <a:pt x="187744" y="208351"/>
                  <a:pt x="187744" y="187741"/>
                </a:cubicBezTo>
                <a:cubicBezTo>
                  <a:pt x="187744" y="171521"/>
                  <a:pt x="198190" y="157823"/>
                  <a:pt x="212659" y="152663"/>
                </a:cubicBezTo>
                <a:lnTo>
                  <a:pt x="212659" y="150368"/>
                </a:lnTo>
                <a:cubicBezTo>
                  <a:pt x="212659" y="143482"/>
                  <a:pt x="218231" y="137910"/>
                  <a:pt x="225117" y="137910"/>
                </a:cubicBezTo>
                <a:cubicBezTo>
                  <a:pt x="232003" y="137910"/>
                  <a:pt x="237576" y="143482"/>
                  <a:pt x="237576" y="150368"/>
                </a:cubicBezTo>
                <a:lnTo>
                  <a:pt x="250034" y="150368"/>
                </a:lnTo>
                <a:cubicBezTo>
                  <a:pt x="256920" y="150368"/>
                  <a:pt x="262492" y="155940"/>
                  <a:pt x="262492" y="162826"/>
                </a:cubicBezTo>
                <a:cubicBezTo>
                  <a:pt x="262492" y="169712"/>
                  <a:pt x="256920" y="175284"/>
                  <a:pt x="250034" y="175284"/>
                </a:cubicBezTo>
                <a:lnTo>
                  <a:pt x="225117" y="175284"/>
                </a:lnTo>
                <a:cubicBezTo>
                  <a:pt x="218244" y="175284"/>
                  <a:pt x="212659" y="180868"/>
                  <a:pt x="212659" y="187743"/>
                </a:cubicBezTo>
                <a:cubicBezTo>
                  <a:pt x="212659" y="194617"/>
                  <a:pt x="218244" y="200201"/>
                  <a:pt x="225117" y="2002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6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0270" y="1046901"/>
            <a:ext cx="12417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Summary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Freeform 84">
            <a:extLst>
              <a:ext uri="{FF2B5EF4-FFF2-40B4-BE49-F238E27FC236}">
                <a16:creationId xmlns:a16="http://schemas.microsoft.com/office/drawing/2014/main" id="{F194E34E-AAD3-D149-9FBA-24E1B4D88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596" y="577300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" name="Freeform 85">
            <a:extLst>
              <a:ext uri="{FF2B5EF4-FFF2-40B4-BE49-F238E27FC236}">
                <a16:creationId xmlns:a16="http://schemas.microsoft.com/office/drawing/2014/main" id="{61F13C8F-66D5-9D4B-A713-88C1C8896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024" y="577300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" name="Freeform 86">
            <a:extLst>
              <a:ext uri="{FF2B5EF4-FFF2-40B4-BE49-F238E27FC236}">
                <a16:creationId xmlns:a16="http://schemas.microsoft.com/office/drawing/2014/main" id="{5F344987-9619-F846-8863-F5AE94AC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699" y="577300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" name="Freeform 87">
            <a:extLst>
              <a:ext uri="{FF2B5EF4-FFF2-40B4-BE49-F238E27FC236}">
                <a16:creationId xmlns:a16="http://schemas.microsoft.com/office/drawing/2014/main" id="{CAE9EAF2-5C23-A84E-A999-418A755F2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131" y="577300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0790BA62-490F-3847-9145-E0B9BA53E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559" y="577300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" name="Freeform 89">
            <a:extLst>
              <a:ext uri="{FF2B5EF4-FFF2-40B4-BE49-F238E27FC236}">
                <a16:creationId xmlns:a16="http://schemas.microsoft.com/office/drawing/2014/main" id="{09E9E039-1836-3044-B56A-95DE93985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787" y="577300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" name="Freeform 90">
            <a:extLst>
              <a:ext uri="{FF2B5EF4-FFF2-40B4-BE49-F238E27FC236}">
                <a16:creationId xmlns:a16="http://schemas.microsoft.com/office/drawing/2014/main" id="{C2AB7C8E-CDFC-EB47-BA40-8628519F5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215" y="577300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" name="Freeform 91">
            <a:extLst>
              <a:ext uri="{FF2B5EF4-FFF2-40B4-BE49-F238E27FC236}">
                <a16:creationId xmlns:a16="http://schemas.microsoft.com/office/drawing/2014/main" id="{28FE945B-6564-EA47-B07F-7F4B932F7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646" y="577300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2" name="Freeform 92">
            <a:extLst>
              <a:ext uri="{FF2B5EF4-FFF2-40B4-BE49-F238E27FC236}">
                <a16:creationId xmlns:a16="http://schemas.microsoft.com/office/drawing/2014/main" id="{0AB1F339-0CA2-C74B-807B-FD1DDF1C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322" y="577300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3" name="Freeform 93">
            <a:extLst>
              <a:ext uri="{FF2B5EF4-FFF2-40B4-BE49-F238E27FC236}">
                <a16:creationId xmlns:a16="http://schemas.microsoft.com/office/drawing/2014/main" id="{6EF01A34-8FD2-E947-A9BF-1371C8874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7750" y="577300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4" name="Freeform 94">
            <a:extLst>
              <a:ext uri="{FF2B5EF4-FFF2-40B4-BE49-F238E27FC236}">
                <a16:creationId xmlns:a16="http://schemas.microsoft.com/office/drawing/2014/main" id="{46CFE093-5110-1543-B7FF-FC37D6042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181" y="577300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5" name="Freeform 95">
            <a:extLst>
              <a:ext uri="{FF2B5EF4-FFF2-40B4-BE49-F238E27FC236}">
                <a16:creationId xmlns:a16="http://schemas.microsoft.com/office/drawing/2014/main" id="{03BF00E4-D14E-3F4F-9E26-CB5153C39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856" y="577300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6" name="Freeform 96">
            <a:extLst>
              <a:ext uri="{FF2B5EF4-FFF2-40B4-BE49-F238E27FC236}">
                <a16:creationId xmlns:a16="http://schemas.microsoft.com/office/drawing/2014/main" id="{9EF944BA-8C9C-3647-A87F-5A93DA5F0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285" y="577300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7" name="Freeform 97">
            <a:extLst>
              <a:ext uri="{FF2B5EF4-FFF2-40B4-BE49-F238E27FC236}">
                <a16:creationId xmlns:a16="http://schemas.microsoft.com/office/drawing/2014/main" id="{8BA8C857-DF94-0947-98AF-8AEB944F5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716" y="577300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8" name="Freeform 98">
            <a:extLst>
              <a:ext uri="{FF2B5EF4-FFF2-40B4-BE49-F238E27FC236}">
                <a16:creationId xmlns:a16="http://schemas.microsoft.com/office/drawing/2014/main" id="{228345FF-455F-224F-87E7-684ED1B20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941" y="577300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9" name="Freeform 99">
            <a:extLst>
              <a:ext uri="{FF2B5EF4-FFF2-40B4-BE49-F238E27FC236}">
                <a16:creationId xmlns:a16="http://schemas.microsoft.com/office/drawing/2014/main" id="{00D09CE4-C860-284B-92C8-8E0FB7471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372" y="577300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100">
            <a:extLst>
              <a:ext uri="{FF2B5EF4-FFF2-40B4-BE49-F238E27FC236}">
                <a16:creationId xmlns:a16="http://schemas.microsoft.com/office/drawing/2014/main" id="{7B1311DB-15F3-144B-9A2B-F8011E0FA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1801" y="577300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Freeform 101">
            <a:extLst>
              <a:ext uri="{FF2B5EF4-FFF2-40B4-BE49-F238E27FC236}">
                <a16:creationId xmlns:a16="http://schemas.microsoft.com/office/drawing/2014/main" id="{4C11D1F8-03F6-1940-9F0A-07819F381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476" y="577300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2" name="Freeform 102">
            <a:extLst>
              <a:ext uri="{FF2B5EF4-FFF2-40B4-BE49-F238E27FC236}">
                <a16:creationId xmlns:a16="http://schemas.microsoft.com/office/drawing/2014/main" id="{692B5C7B-E015-1A43-A9BA-2721EC03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0907" y="577300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Freeform 103">
            <a:extLst>
              <a:ext uri="{FF2B5EF4-FFF2-40B4-BE49-F238E27FC236}">
                <a16:creationId xmlns:a16="http://schemas.microsoft.com/office/drawing/2014/main" id="{01E5E9B7-147F-A94C-B700-C1588645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335" y="577300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4" name="Freeform 104">
            <a:extLst>
              <a:ext uri="{FF2B5EF4-FFF2-40B4-BE49-F238E27FC236}">
                <a16:creationId xmlns:a16="http://schemas.microsoft.com/office/drawing/2014/main" id="{029383E0-2CC1-4341-83CD-A6615C576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563" y="577300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5" name="Freeform 105">
            <a:extLst>
              <a:ext uri="{FF2B5EF4-FFF2-40B4-BE49-F238E27FC236}">
                <a16:creationId xmlns:a16="http://schemas.microsoft.com/office/drawing/2014/main" id="{5160583C-4C2E-904A-9EDA-43C61995B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3442" y="577300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Freeform 106">
            <a:extLst>
              <a:ext uri="{FF2B5EF4-FFF2-40B4-BE49-F238E27FC236}">
                <a16:creationId xmlns:a16="http://schemas.microsoft.com/office/drawing/2014/main" id="{A2A01F8F-DF8E-DA44-8031-18181572F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6870" y="577300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Freeform 107">
            <a:extLst>
              <a:ext uri="{FF2B5EF4-FFF2-40B4-BE49-F238E27FC236}">
                <a16:creationId xmlns:a16="http://schemas.microsoft.com/office/drawing/2014/main" id="{0BAB912E-60DF-3D47-BA9F-2A9279B0C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098" y="577300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108">
            <a:extLst>
              <a:ext uri="{FF2B5EF4-FFF2-40B4-BE49-F238E27FC236}">
                <a16:creationId xmlns:a16="http://schemas.microsoft.com/office/drawing/2014/main" id="{F017F8EB-EB61-CF45-B88F-EED6BCD6E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1526" y="577300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9" name="Freeform 109">
            <a:extLst>
              <a:ext uri="{FF2B5EF4-FFF2-40B4-BE49-F238E27FC236}">
                <a16:creationId xmlns:a16="http://schemas.microsoft.com/office/drawing/2014/main" id="{B362E7D4-2D0E-EE48-B53B-980CBC4B9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4958" y="577300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Freeform 110">
            <a:extLst>
              <a:ext uri="{FF2B5EF4-FFF2-40B4-BE49-F238E27FC236}">
                <a16:creationId xmlns:a16="http://schemas.microsoft.com/office/drawing/2014/main" id="{B370D8FC-D1C9-AA4C-B8E5-1381B59BA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0633" y="577300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1" name="Freeform 111">
            <a:extLst>
              <a:ext uri="{FF2B5EF4-FFF2-40B4-BE49-F238E27FC236}">
                <a16:creationId xmlns:a16="http://schemas.microsoft.com/office/drawing/2014/main" id="{0AA156D3-EA28-DB40-AA41-F06265B46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061" y="577300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reeform 112">
            <a:extLst>
              <a:ext uri="{FF2B5EF4-FFF2-40B4-BE49-F238E27FC236}">
                <a16:creationId xmlns:a16="http://schemas.microsoft.com/office/drawing/2014/main" id="{2A5681ED-AB11-7B4C-83C1-5BFAAD863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7492" y="577300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3" name="Freeform 113">
            <a:extLst>
              <a:ext uri="{FF2B5EF4-FFF2-40B4-BE49-F238E27FC236}">
                <a16:creationId xmlns:a16="http://schemas.microsoft.com/office/drawing/2014/main" id="{8ED43E95-9FAE-A44A-B79D-3324FBA76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717" y="577300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4" name="Freeform 114">
            <a:extLst>
              <a:ext uri="{FF2B5EF4-FFF2-40B4-BE49-F238E27FC236}">
                <a16:creationId xmlns:a16="http://schemas.microsoft.com/office/drawing/2014/main" id="{E39B9039-7CE6-BE40-B9C9-FD3621159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2148" y="577300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5" name="Freeform 115">
            <a:extLst>
              <a:ext uri="{FF2B5EF4-FFF2-40B4-BE49-F238E27FC236}">
                <a16:creationId xmlns:a16="http://schemas.microsoft.com/office/drawing/2014/main" id="{0F948E01-FF60-D343-ABE3-174140A6A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577" y="577300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116">
            <a:extLst>
              <a:ext uri="{FF2B5EF4-FFF2-40B4-BE49-F238E27FC236}">
                <a16:creationId xmlns:a16="http://schemas.microsoft.com/office/drawing/2014/main" id="{FB5277A7-343A-E24F-841E-9BC0F142E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0546" y="577300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Freeform 117">
            <a:extLst>
              <a:ext uri="{FF2B5EF4-FFF2-40B4-BE49-F238E27FC236}">
                <a16:creationId xmlns:a16="http://schemas.microsoft.com/office/drawing/2014/main" id="{31712EAA-713A-7D40-A5A6-C4801B48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596" y="795303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8" name="Freeform 118">
            <a:extLst>
              <a:ext uri="{FF2B5EF4-FFF2-40B4-BE49-F238E27FC236}">
                <a16:creationId xmlns:a16="http://schemas.microsoft.com/office/drawing/2014/main" id="{3E718665-13C0-DA4F-8277-3D2C2B2AA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024" y="795303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9" name="Freeform 119">
            <a:extLst>
              <a:ext uri="{FF2B5EF4-FFF2-40B4-BE49-F238E27FC236}">
                <a16:creationId xmlns:a16="http://schemas.microsoft.com/office/drawing/2014/main" id="{ED41C5A3-0321-BE45-A072-E8E82432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699" y="795303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Freeform 120">
            <a:extLst>
              <a:ext uri="{FF2B5EF4-FFF2-40B4-BE49-F238E27FC236}">
                <a16:creationId xmlns:a16="http://schemas.microsoft.com/office/drawing/2014/main" id="{329773E0-AF49-794E-9B41-6926E6DF0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131" y="795303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121">
            <a:extLst>
              <a:ext uri="{FF2B5EF4-FFF2-40B4-BE49-F238E27FC236}">
                <a16:creationId xmlns:a16="http://schemas.microsoft.com/office/drawing/2014/main" id="{CDEB6AB1-4BA3-2D45-B5A1-EBEAF83A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559" y="795303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Freeform 122">
            <a:extLst>
              <a:ext uri="{FF2B5EF4-FFF2-40B4-BE49-F238E27FC236}">
                <a16:creationId xmlns:a16="http://schemas.microsoft.com/office/drawing/2014/main" id="{607DE66F-FA6E-2D4C-8E6F-946AB4016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787" y="795303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3" name="Freeform 123">
            <a:extLst>
              <a:ext uri="{FF2B5EF4-FFF2-40B4-BE49-F238E27FC236}">
                <a16:creationId xmlns:a16="http://schemas.microsoft.com/office/drawing/2014/main" id="{99E69A6D-F356-3242-9B65-0809728E1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215" y="795303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6" name="Freeform 124">
            <a:extLst>
              <a:ext uri="{FF2B5EF4-FFF2-40B4-BE49-F238E27FC236}">
                <a16:creationId xmlns:a16="http://schemas.microsoft.com/office/drawing/2014/main" id="{5323486D-B5EB-9647-A7E0-FCB5EA24E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646" y="795303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7" name="Freeform 125">
            <a:extLst>
              <a:ext uri="{FF2B5EF4-FFF2-40B4-BE49-F238E27FC236}">
                <a16:creationId xmlns:a16="http://schemas.microsoft.com/office/drawing/2014/main" id="{3138A498-573D-E144-8588-5A29FB6FB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322" y="795303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8" name="Freeform 126">
            <a:extLst>
              <a:ext uri="{FF2B5EF4-FFF2-40B4-BE49-F238E27FC236}">
                <a16:creationId xmlns:a16="http://schemas.microsoft.com/office/drawing/2014/main" id="{34595C50-FF4E-AE45-AD9A-C4B04FF90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7750" y="795303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Freeform 127">
            <a:extLst>
              <a:ext uri="{FF2B5EF4-FFF2-40B4-BE49-F238E27FC236}">
                <a16:creationId xmlns:a16="http://schemas.microsoft.com/office/drawing/2014/main" id="{313E6B5E-E531-EB4E-9462-55B96038A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181" y="795303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0" name="Freeform 128">
            <a:extLst>
              <a:ext uri="{FF2B5EF4-FFF2-40B4-BE49-F238E27FC236}">
                <a16:creationId xmlns:a16="http://schemas.microsoft.com/office/drawing/2014/main" id="{75A202CC-4031-A84C-9735-53C39E48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856" y="795303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1" name="Freeform 129">
            <a:extLst>
              <a:ext uri="{FF2B5EF4-FFF2-40B4-BE49-F238E27FC236}">
                <a16:creationId xmlns:a16="http://schemas.microsoft.com/office/drawing/2014/main" id="{F7E17459-B80F-B24C-AAA9-382AF2F25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285" y="795303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2" name="Freeform 130">
            <a:extLst>
              <a:ext uri="{FF2B5EF4-FFF2-40B4-BE49-F238E27FC236}">
                <a16:creationId xmlns:a16="http://schemas.microsoft.com/office/drawing/2014/main" id="{34E2D642-9EE9-3249-82A8-73C411B5B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716" y="795303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3" name="Freeform 131">
            <a:extLst>
              <a:ext uri="{FF2B5EF4-FFF2-40B4-BE49-F238E27FC236}">
                <a16:creationId xmlns:a16="http://schemas.microsoft.com/office/drawing/2014/main" id="{C4DCAE99-E872-154A-8FEC-DFD4604F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941" y="795303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4" name="Freeform 132">
            <a:extLst>
              <a:ext uri="{FF2B5EF4-FFF2-40B4-BE49-F238E27FC236}">
                <a16:creationId xmlns:a16="http://schemas.microsoft.com/office/drawing/2014/main" id="{B0F387DB-05F9-5B45-85D3-B823A031A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372" y="795303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5" name="Freeform 133">
            <a:extLst>
              <a:ext uri="{FF2B5EF4-FFF2-40B4-BE49-F238E27FC236}">
                <a16:creationId xmlns:a16="http://schemas.microsoft.com/office/drawing/2014/main" id="{1FF96458-7D88-8D4D-A6E7-5D6194736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1801" y="795303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6" name="Freeform 134">
            <a:extLst>
              <a:ext uri="{FF2B5EF4-FFF2-40B4-BE49-F238E27FC236}">
                <a16:creationId xmlns:a16="http://schemas.microsoft.com/office/drawing/2014/main" id="{CEA628AA-F1EA-F140-9AA7-1EFA85848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476" y="795303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7" name="Freeform 135">
            <a:extLst>
              <a:ext uri="{FF2B5EF4-FFF2-40B4-BE49-F238E27FC236}">
                <a16:creationId xmlns:a16="http://schemas.microsoft.com/office/drawing/2014/main" id="{6245E84F-9BCB-924E-88F8-8E8B2BA6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0907" y="795303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8" name="Freeform 136">
            <a:extLst>
              <a:ext uri="{FF2B5EF4-FFF2-40B4-BE49-F238E27FC236}">
                <a16:creationId xmlns:a16="http://schemas.microsoft.com/office/drawing/2014/main" id="{4177FE1F-25A1-3F4F-A07D-E8828E1DD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335" y="795303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9" name="Freeform 137">
            <a:extLst>
              <a:ext uri="{FF2B5EF4-FFF2-40B4-BE49-F238E27FC236}">
                <a16:creationId xmlns:a16="http://schemas.microsoft.com/office/drawing/2014/main" id="{0C8AEA0D-5EAC-914D-B84E-3913F5041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563" y="795303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0" name="Freeform 138">
            <a:extLst>
              <a:ext uri="{FF2B5EF4-FFF2-40B4-BE49-F238E27FC236}">
                <a16:creationId xmlns:a16="http://schemas.microsoft.com/office/drawing/2014/main" id="{9AE6A166-3147-A94B-96B8-A91EF7BBE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3442" y="795303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1" name="Freeform 139">
            <a:extLst>
              <a:ext uri="{FF2B5EF4-FFF2-40B4-BE49-F238E27FC236}">
                <a16:creationId xmlns:a16="http://schemas.microsoft.com/office/drawing/2014/main" id="{17AA3303-AFDE-8949-9665-1D1299F58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6870" y="795303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2" name="Freeform 140">
            <a:extLst>
              <a:ext uri="{FF2B5EF4-FFF2-40B4-BE49-F238E27FC236}">
                <a16:creationId xmlns:a16="http://schemas.microsoft.com/office/drawing/2014/main" id="{6CDBACD7-DE54-AE40-8742-883B870D1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098" y="795303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3" name="Freeform 141">
            <a:extLst>
              <a:ext uri="{FF2B5EF4-FFF2-40B4-BE49-F238E27FC236}">
                <a16:creationId xmlns:a16="http://schemas.microsoft.com/office/drawing/2014/main" id="{193E238E-82B5-894F-9648-89190C399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1526" y="795303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4" name="Freeform 142">
            <a:extLst>
              <a:ext uri="{FF2B5EF4-FFF2-40B4-BE49-F238E27FC236}">
                <a16:creationId xmlns:a16="http://schemas.microsoft.com/office/drawing/2014/main" id="{B537EFDF-DA4B-A24D-8EF1-3E9B5265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4958" y="795303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5" name="Freeform 143">
            <a:extLst>
              <a:ext uri="{FF2B5EF4-FFF2-40B4-BE49-F238E27FC236}">
                <a16:creationId xmlns:a16="http://schemas.microsoft.com/office/drawing/2014/main" id="{7EA0AC30-AFD6-A642-B6EF-58266229B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0633" y="795303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6" name="Freeform 144">
            <a:extLst>
              <a:ext uri="{FF2B5EF4-FFF2-40B4-BE49-F238E27FC236}">
                <a16:creationId xmlns:a16="http://schemas.microsoft.com/office/drawing/2014/main" id="{0841A259-D9B8-9A4B-AF14-7EA87CD73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061" y="795303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7" name="Freeform 145">
            <a:extLst>
              <a:ext uri="{FF2B5EF4-FFF2-40B4-BE49-F238E27FC236}">
                <a16:creationId xmlns:a16="http://schemas.microsoft.com/office/drawing/2014/main" id="{F99DE89B-4E6C-C74C-8743-BCE0E61F8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7492" y="795303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8" name="Freeform 146">
            <a:extLst>
              <a:ext uri="{FF2B5EF4-FFF2-40B4-BE49-F238E27FC236}">
                <a16:creationId xmlns:a16="http://schemas.microsoft.com/office/drawing/2014/main" id="{65A8EFB8-2E3D-B242-A672-4229B20AF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717" y="795303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9" name="Freeform 147">
            <a:extLst>
              <a:ext uri="{FF2B5EF4-FFF2-40B4-BE49-F238E27FC236}">
                <a16:creationId xmlns:a16="http://schemas.microsoft.com/office/drawing/2014/main" id="{C92FB502-5963-E545-B411-BA88EEB57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2148" y="7953035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0" name="Freeform 148">
            <a:extLst>
              <a:ext uri="{FF2B5EF4-FFF2-40B4-BE49-F238E27FC236}">
                <a16:creationId xmlns:a16="http://schemas.microsoft.com/office/drawing/2014/main" id="{65DC11AB-CDC4-3941-B1DE-58AEA95B1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577" y="795303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1" name="Freeform 149">
            <a:extLst>
              <a:ext uri="{FF2B5EF4-FFF2-40B4-BE49-F238E27FC236}">
                <a16:creationId xmlns:a16="http://schemas.microsoft.com/office/drawing/2014/main" id="{465F8B5A-4EDC-AF4A-9567-5E79FBF6F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0546" y="7953035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2" name="Freeform 150">
            <a:extLst>
              <a:ext uri="{FF2B5EF4-FFF2-40B4-BE49-F238E27FC236}">
                <a16:creationId xmlns:a16="http://schemas.microsoft.com/office/drawing/2014/main" id="{FE3068A9-F7D4-BA40-9E94-A593D917F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596" y="10150862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3" name="Freeform 151">
            <a:extLst>
              <a:ext uri="{FF2B5EF4-FFF2-40B4-BE49-F238E27FC236}">
                <a16:creationId xmlns:a16="http://schemas.microsoft.com/office/drawing/2014/main" id="{B6FF8D70-C86A-2B42-A8B6-AED9AC422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024" y="10150862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4" name="Freeform 152">
            <a:extLst>
              <a:ext uri="{FF2B5EF4-FFF2-40B4-BE49-F238E27FC236}">
                <a16:creationId xmlns:a16="http://schemas.microsoft.com/office/drawing/2014/main" id="{EA75A7F3-F67F-754D-B31A-25B6EF7A3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699" y="10150862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5" name="Freeform 153">
            <a:extLst>
              <a:ext uri="{FF2B5EF4-FFF2-40B4-BE49-F238E27FC236}">
                <a16:creationId xmlns:a16="http://schemas.microsoft.com/office/drawing/2014/main" id="{93E0FED9-79DE-494B-BE63-6CCAC0D9B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131" y="10150862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6" name="Freeform 154">
            <a:extLst>
              <a:ext uri="{FF2B5EF4-FFF2-40B4-BE49-F238E27FC236}">
                <a16:creationId xmlns:a16="http://schemas.microsoft.com/office/drawing/2014/main" id="{21324DB8-9FAF-284B-B7CC-FB9450D1F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559" y="10150862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7" name="Freeform 155">
            <a:extLst>
              <a:ext uri="{FF2B5EF4-FFF2-40B4-BE49-F238E27FC236}">
                <a16:creationId xmlns:a16="http://schemas.microsoft.com/office/drawing/2014/main" id="{0C1F91C1-A589-FB45-BB87-C897327BC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787" y="10150862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8" name="Freeform 156">
            <a:extLst>
              <a:ext uri="{FF2B5EF4-FFF2-40B4-BE49-F238E27FC236}">
                <a16:creationId xmlns:a16="http://schemas.microsoft.com/office/drawing/2014/main" id="{6FAEDBBB-74D6-544C-B1DC-150823C09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215" y="10150862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9" name="Freeform 157">
            <a:extLst>
              <a:ext uri="{FF2B5EF4-FFF2-40B4-BE49-F238E27FC236}">
                <a16:creationId xmlns:a16="http://schemas.microsoft.com/office/drawing/2014/main" id="{9251059A-F472-5041-9531-A37EA666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646" y="10150862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0" name="Freeform 158">
            <a:extLst>
              <a:ext uri="{FF2B5EF4-FFF2-40B4-BE49-F238E27FC236}">
                <a16:creationId xmlns:a16="http://schemas.microsoft.com/office/drawing/2014/main" id="{31EF557E-95C4-A148-9FD3-F826900E4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322" y="10150862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1" name="Freeform 159">
            <a:extLst>
              <a:ext uri="{FF2B5EF4-FFF2-40B4-BE49-F238E27FC236}">
                <a16:creationId xmlns:a16="http://schemas.microsoft.com/office/drawing/2014/main" id="{5AFCD3B1-9C9E-7F45-8824-0432CBE3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7750" y="10150862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2" name="Freeform 160">
            <a:extLst>
              <a:ext uri="{FF2B5EF4-FFF2-40B4-BE49-F238E27FC236}">
                <a16:creationId xmlns:a16="http://schemas.microsoft.com/office/drawing/2014/main" id="{14F1D3BB-F314-7743-B690-64B46A44F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181" y="10150862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3" name="Freeform 161">
            <a:extLst>
              <a:ext uri="{FF2B5EF4-FFF2-40B4-BE49-F238E27FC236}">
                <a16:creationId xmlns:a16="http://schemas.microsoft.com/office/drawing/2014/main" id="{22255668-7F84-6542-9772-E3DCEA49A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856" y="10150862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4" name="Freeform 162">
            <a:extLst>
              <a:ext uri="{FF2B5EF4-FFF2-40B4-BE49-F238E27FC236}">
                <a16:creationId xmlns:a16="http://schemas.microsoft.com/office/drawing/2014/main" id="{740D4559-5D3D-ED44-919F-FF5E5070A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285" y="10150862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5" name="Freeform 163">
            <a:extLst>
              <a:ext uri="{FF2B5EF4-FFF2-40B4-BE49-F238E27FC236}">
                <a16:creationId xmlns:a16="http://schemas.microsoft.com/office/drawing/2014/main" id="{C8624D32-F697-3142-8800-6A91ED71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716" y="10150862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6" name="Freeform 164">
            <a:extLst>
              <a:ext uri="{FF2B5EF4-FFF2-40B4-BE49-F238E27FC236}">
                <a16:creationId xmlns:a16="http://schemas.microsoft.com/office/drawing/2014/main" id="{9AABECE0-ED2A-6240-95F1-5BA04D697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941" y="10150862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7" name="Freeform 165">
            <a:extLst>
              <a:ext uri="{FF2B5EF4-FFF2-40B4-BE49-F238E27FC236}">
                <a16:creationId xmlns:a16="http://schemas.microsoft.com/office/drawing/2014/main" id="{E16BE821-B7F3-894F-A910-6CD53246C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372" y="10150862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8" name="Freeform 166">
            <a:extLst>
              <a:ext uri="{FF2B5EF4-FFF2-40B4-BE49-F238E27FC236}">
                <a16:creationId xmlns:a16="http://schemas.microsoft.com/office/drawing/2014/main" id="{DEF860A2-37AF-2F4E-9AB9-70A9AF941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1801" y="10150862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9" name="Freeform 167">
            <a:extLst>
              <a:ext uri="{FF2B5EF4-FFF2-40B4-BE49-F238E27FC236}">
                <a16:creationId xmlns:a16="http://schemas.microsoft.com/office/drawing/2014/main" id="{7B12B627-3617-FD4D-9A2C-083BF0393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476" y="10150862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0" name="Freeform 168">
            <a:extLst>
              <a:ext uri="{FF2B5EF4-FFF2-40B4-BE49-F238E27FC236}">
                <a16:creationId xmlns:a16="http://schemas.microsoft.com/office/drawing/2014/main" id="{E3D9397C-558C-AC42-9B2E-11DAA7BA3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0907" y="10150862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1" name="Freeform 169">
            <a:extLst>
              <a:ext uri="{FF2B5EF4-FFF2-40B4-BE49-F238E27FC236}">
                <a16:creationId xmlns:a16="http://schemas.microsoft.com/office/drawing/2014/main" id="{AEDB2840-1CEA-5C4E-9A54-15C4F0640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335" y="10150862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2" name="Freeform 170">
            <a:extLst>
              <a:ext uri="{FF2B5EF4-FFF2-40B4-BE49-F238E27FC236}">
                <a16:creationId xmlns:a16="http://schemas.microsoft.com/office/drawing/2014/main" id="{81770503-5284-7840-BAD8-ED216638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563" y="10150862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3" name="Freeform 171">
            <a:extLst>
              <a:ext uri="{FF2B5EF4-FFF2-40B4-BE49-F238E27FC236}">
                <a16:creationId xmlns:a16="http://schemas.microsoft.com/office/drawing/2014/main" id="{DFB564B9-7E2B-2C42-BDD7-484ABD43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3442" y="10150862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4" name="Freeform 172">
            <a:extLst>
              <a:ext uri="{FF2B5EF4-FFF2-40B4-BE49-F238E27FC236}">
                <a16:creationId xmlns:a16="http://schemas.microsoft.com/office/drawing/2014/main" id="{6ECF6282-C52E-104B-AA01-5DE07BD65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6870" y="10150862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5" name="Freeform 173">
            <a:extLst>
              <a:ext uri="{FF2B5EF4-FFF2-40B4-BE49-F238E27FC236}">
                <a16:creationId xmlns:a16="http://schemas.microsoft.com/office/drawing/2014/main" id="{6250FB6B-0E23-3B4A-AB1F-FB9A79286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098" y="10150862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6" name="Freeform 174">
            <a:extLst>
              <a:ext uri="{FF2B5EF4-FFF2-40B4-BE49-F238E27FC236}">
                <a16:creationId xmlns:a16="http://schemas.microsoft.com/office/drawing/2014/main" id="{02D382A0-4FBC-7C41-B006-70F1F77D7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1526" y="10150862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7" name="Freeform 175">
            <a:extLst>
              <a:ext uri="{FF2B5EF4-FFF2-40B4-BE49-F238E27FC236}">
                <a16:creationId xmlns:a16="http://schemas.microsoft.com/office/drawing/2014/main" id="{F553C31C-331F-8244-ACA8-642439821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4958" y="10150862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8" name="Freeform 176">
            <a:extLst>
              <a:ext uri="{FF2B5EF4-FFF2-40B4-BE49-F238E27FC236}">
                <a16:creationId xmlns:a16="http://schemas.microsoft.com/office/drawing/2014/main" id="{8FC2B8D3-0CC5-C245-B28C-5F946757F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0633" y="10150862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9" name="Freeform 177">
            <a:extLst>
              <a:ext uri="{FF2B5EF4-FFF2-40B4-BE49-F238E27FC236}">
                <a16:creationId xmlns:a16="http://schemas.microsoft.com/office/drawing/2014/main" id="{69069F64-A13E-1048-8234-9FEC4771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061" y="10150862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0" name="Freeform 178">
            <a:extLst>
              <a:ext uri="{FF2B5EF4-FFF2-40B4-BE49-F238E27FC236}">
                <a16:creationId xmlns:a16="http://schemas.microsoft.com/office/drawing/2014/main" id="{EF861660-B160-8743-9711-DA69E051C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7492" y="10150862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1" name="Freeform 179">
            <a:extLst>
              <a:ext uri="{FF2B5EF4-FFF2-40B4-BE49-F238E27FC236}">
                <a16:creationId xmlns:a16="http://schemas.microsoft.com/office/drawing/2014/main" id="{AAC9930B-BD0E-4143-85F4-7AC6958B6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717" y="10150862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2" name="Freeform 180">
            <a:extLst>
              <a:ext uri="{FF2B5EF4-FFF2-40B4-BE49-F238E27FC236}">
                <a16:creationId xmlns:a16="http://schemas.microsoft.com/office/drawing/2014/main" id="{19F57272-0F5A-594C-B4B7-32F277060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2148" y="10150862"/>
            <a:ext cx="4448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3" name="Freeform 181">
            <a:extLst>
              <a:ext uri="{FF2B5EF4-FFF2-40B4-BE49-F238E27FC236}">
                <a16:creationId xmlns:a16="http://schemas.microsoft.com/office/drawing/2014/main" id="{A116A46A-74FE-B34D-A3F7-D139E961C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577" y="10150862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4" name="Freeform 182">
            <a:extLst>
              <a:ext uri="{FF2B5EF4-FFF2-40B4-BE49-F238E27FC236}">
                <a16:creationId xmlns:a16="http://schemas.microsoft.com/office/drawing/2014/main" id="{1D6B996A-AB2B-1B48-8407-1AE5B578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0546" y="10150862"/>
            <a:ext cx="4450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5" name="Freeform 183">
            <a:extLst>
              <a:ext uri="{FF2B5EF4-FFF2-40B4-BE49-F238E27FC236}">
                <a16:creationId xmlns:a16="http://schemas.microsoft.com/office/drawing/2014/main" id="{7BA5F729-5A92-F145-B571-3FDDCB2F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596" y="12317544"/>
            <a:ext cx="4448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6" name="Freeform 184">
            <a:extLst>
              <a:ext uri="{FF2B5EF4-FFF2-40B4-BE49-F238E27FC236}">
                <a16:creationId xmlns:a16="http://schemas.microsoft.com/office/drawing/2014/main" id="{9251D8DA-2319-1748-9473-C9E07EB0F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024" y="12317544"/>
            <a:ext cx="4450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7" name="Freeform 185">
            <a:extLst>
              <a:ext uri="{FF2B5EF4-FFF2-40B4-BE49-F238E27FC236}">
                <a16:creationId xmlns:a16="http://schemas.microsoft.com/office/drawing/2014/main" id="{C2588489-E4FD-834D-A5AD-DB2076960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699" y="12317544"/>
            <a:ext cx="4450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8" name="Freeform 186">
            <a:extLst>
              <a:ext uri="{FF2B5EF4-FFF2-40B4-BE49-F238E27FC236}">
                <a16:creationId xmlns:a16="http://schemas.microsoft.com/office/drawing/2014/main" id="{810364B3-E0AA-A343-868F-72F090817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131" y="12317544"/>
            <a:ext cx="4448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9" name="Freeform 187">
            <a:extLst>
              <a:ext uri="{FF2B5EF4-FFF2-40B4-BE49-F238E27FC236}">
                <a16:creationId xmlns:a16="http://schemas.microsoft.com/office/drawing/2014/main" id="{200BFE75-4353-DA48-A6BD-1B438551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559" y="12317544"/>
            <a:ext cx="4450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0" name="Freeform 188">
            <a:extLst>
              <a:ext uri="{FF2B5EF4-FFF2-40B4-BE49-F238E27FC236}">
                <a16:creationId xmlns:a16="http://schemas.microsoft.com/office/drawing/2014/main" id="{B1789030-B4C1-9D44-B83A-EA224C9F8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787" y="12317544"/>
            <a:ext cx="4448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1" name="Freeform 189">
            <a:extLst>
              <a:ext uri="{FF2B5EF4-FFF2-40B4-BE49-F238E27FC236}">
                <a16:creationId xmlns:a16="http://schemas.microsoft.com/office/drawing/2014/main" id="{77750D01-24C4-A24B-BF3B-56B8D3D8C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215" y="12317544"/>
            <a:ext cx="4450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2" name="Freeform 190">
            <a:extLst>
              <a:ext uri="{FF2B5EF4-FFF2-40B4-BE49-F238E27FC236}">
                <a16:creationId xmlns:a16="http://schemas.microsoft.com/office/drawing/2014/main" id="{B2486FEA-F715-6841-94DB-9C7525A9C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646" y="12317544"/>
            <a:ext cx="4448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3" name="Freeform 191">
            <a:extLst>
              <a:ext uri="{FF2B5EF4-FFF2-40B4-BE49-F238E27FC236}">
                <a16:creationId xmlns:a16="http://schemas.microsoft.com/office/drawing/2014/main" id="{6FAB02E3-67CA-7E46-B3D7-8C3076C03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322" y="12317544"/>
            <a:ext cx="4448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4" name="Freeform 192">
            <a:extLst>
              <a:ext uri="{FF2B5EF4-FFF2-40B4-BE49-F238E27FC236}">
                <a16:creationId xmlns:a16="http://schemas.microsoft.com/office/drawing/2014/main" id="{7FAEC3B7-4BF7-BE46-8931-81FBBA1D9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7750" y="12317544"/>
            <a:ext cx="4450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5" name="Freeform 193">
            <a:extLst>
              <a:ext uri="{FF2B5EF4-FFF2-40B4-BE49-F238E27FC236}">
                <a16:creationId xmlns:a16="http://schemas.microsoft.com/office/drawing/2014/main" id="{F1A2076F-FC9F-DD40-A80B-9EB9341A2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181" y="12317544"/>
            <a:ext cx="4448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6" name="Freeform 194">
            <a:extLst>
              <a:ext uri="{FF2B5EF4-FFF2-40B4-BE49-F238E27FC236}">
                <a16:creationId xmlns:a16="http://schemas.microsoft.com/office/drawing/2014/main" id="{D17BEC44-2D63-A948-9348-7BF812901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856" y="12317544"/>
            <a:ext cx="4448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7" name="Freeform 195">
            <a:extLst>
              <a:ext uri="{FF2B5EF4-FFF2-40B4-BE49-F238E27FC236}">
                <a16:creationId xmlns:a16="http://schemas.microsoft.com/office/drawing/2014/main" id="{0EE3BD35-579C-1242-AADF-7B39EB8E3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285" y="12317544"/>
            <a:ext cx="4450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8" name="Freeform 196">
            <a:extLst>
              <a:ext uri="{FF2B5EF4-FFF2-40B4-BE49-F238E27FC236}">
                <a16:creationId xmlns:a16="http://schemas.microsoft.com/office/drawing/2014/main" id="{AF7F7A29-5B7A-5A42-96A8-22688470D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716" y="12317544"/>
            <a:ext cx="4448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9" name="Freeform 197">
            <a:extLst>
              <a:ext uri="{FF2B5EF4-FFF2-40B4-BE49-F238E27FC236}">
                <a16:creationId xmlns:a16="http://schemas.microsoft.com/office/drawing/2014/main" id="{A6427BD6-1CF9-CC40-864A-5FC22D10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941" y="12317544"/>
            <a:ext cx="4450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20" name="Freeform 198">
            <a:extLst>
              <a:ext uri="{FF2B5EF4-FFF2-40B4-BE49-F238E27FC236}">
                <a16:creationId xmlns:a16="http://schemas.microsoft.com/office/drawing/2014/main" id="{C72C5F5F-F31E-3F44-BCA3-F1468FDA0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372" y="12317544"/>
            <a:ext cx="4448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21" name="Freeform 199">
            <a:extLst>
              <a:ext uri="{FF2B5EF4-FFF2-40B4-BE49-F238E27FC236}">
                <a16:creationId xmlns:a16="http://schemas.microsoft.com/office/drawing/2014/main" id="{9BB88FEC-FB86-D74C-888D-BD5BAD60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1801" y="12317544"/>
            <a:ext cx="4450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22" name="Freeform 200">
            <a:extLst>
              <a:ext uri="{FF2B5EF4-FFF2-40B4-BE49-F238E27FC236}">
                <a16:creationId xmlns:a16="http://schemas.microsoft.com/office/drawing/2014/main" id="{AC4AF03A-0D96-484F-8DD8-DCA0D634B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476" y="12317544"/>
            <a:ext cx="4450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23" name="Freeform 201">
            <a:extLst>
              <a:ext uri="{FF2B5EF4-FFF2-40B4-BE49-F238E27FC236}">
                <a16:creationId xmlns:a16="http://schemas.microsoft.com/office/drawing/2014/main" id="{D3296E39-6988-7F42-BCC7-987CB481E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0907" y="12317544"/>
            <a:ext cx="4448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24" name="Freeform 202">
            <a:extLst>
              <a:ext uri="{FF2B5EF4-FFF2-40B4-BE49-F238E27FC236}">
                <a16:creationId xmlns:a16="http://schemas.microsoft.com/office/drawing/2014/main" id="{10AA26CC-4A00-7443-84C4-4344802B6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335" y="12317544"/>
            <a:ext cx="4450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25" name="Freeform 203">
            <a:extLst>
              <a:ext uri="{FF2B5EF4-FFF2-40B4-BE49-F238E27FC236}">
                <a16:creationId xmlns:a16="http://schemas.microsoft.com/office/drawing/2014/main" id="{595FFF9C-2CA6-FA41-A2FF-702F647DA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563" y="12317544"/>
            <a:ext cx="4448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26" name="Freeform 204">
            <a:extLst>
              <a:ext uri="{FF2B5EF4-FFF2-40B4-BE49-F238E27FC236}">
                <a16:creationId xmlns:a16="http://schemas.microsoft.com/office/drawing/2014/main" id="{124A50D5-5B96-3042-904E-C6692E85E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3442" y="12317544"/>
            <a:ext cx="4448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27" name="Freeform 205">
            <a:extLst>
              <a:ext uri="{FF2B5EF4-FFF2-40B4-BE49-F238E27FC236}">
                <a16:creationId xmlns:a16="http://schemas.microsoft.com/office/drawing/2014/main" id="{6D004B2C-2AA8-6B40-B4C9-2E85EA0A0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6870" y="12317544"/>
            <a:ext cx="4450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28" name="Freeform 206">
            <a:extLst>
              <a:ext uri="{FF2B5EF4-FFF2-40B4-BE49-F238E27FC236}">
                <a16:creationId xmlns:a16="http://schemas.microsoft.com/office/drawing/2014/main" id="{7130D701-5C79-8648-867F-50649A356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098" y="12317544"/>
            <a:ext cx="4448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29" name="Freeform 207">
            <a:extLst>
              <a:ext uri="{FF2B5EF4-FFF2-40B4-BE49-F238E27FC236}">
                <a16:creationId xmlns:a16="http://schemas.microsoft.com/office/drawing/2014/main" id="{2906E024-80CB-C64F-8999-2A851C3C3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1526" y="12317544"/>
            <a:ext cx="4450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30" name="Freeform 208">
            <a:extLst>
              <a:ext uri="{FF2B5EF4-FFF2-40B4-BE49-F238E27FC236}">
                <a16:creationId xmlns:a16="http://schemas.microsoft.com/office/drawing/2014/main" id="{F64F1F19-E1E1-8440-8038-241F06C9D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4958" y="12317544"/>
            <a:ext cx="4448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31" name="Freeform 209">
            <a:extLst>
              <a:ext uri="{FF2B5EF4-FFF2-40B4-BE49-F238E27FC236}">
                <a16:creationId xmlns:a16="http://schemas.microsoft.com/office/drawing/2014/main" id="{9D034012-20BE-BD4D-8E52-601EC94B0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0633" y="12317544"/>
            <a:ext cx="4448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32" name="Freeform 210">
            <a:extLst>
              <a:ext uri="{FF2B5EF4-FFF2-40B4-BE49-F238E27FC236}">
                <a16:creationId xmlns:a16="http://schemas.microsoft.com/office/drawing/2014/main" id="{953888A9-0BED-A544-A407-CC04181F7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061" y="12317544"/>
            <a:ext cx="4450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33" name="Freeform 211">
            <a:extLst>
              <a:ext uri="{FF2B5EF4-FFF2-40B4-BE49-F238E27FC236}">
                <a16:creationId xmlns:a16="http://schemas.microsoft.com/office/drawing/2014/main" id="{622E92A1-8F1E-DA40-8EA7-9997C9817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7492" y="12317544"/>
            <a:ext cx="4448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34" name="Freeform 212">
            <a:extLst>
              <a:ext uri="{FF2B5EF4-FFF2-40B4-BE49-F238E27FC236}">
                <a16:creationId xmlns:a16="http://schemas.microsoft.com/office/drawing/2014/main" id="{ABF170C0-A55A-6146-BC05-EDAEABD8D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717" y="12317544"/>
            <a:ext cx="4450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35" name="Freeform 213">
            <a:extLst>
              <a:ext uri="{FF2B5EF4-FFF2-40B4-BE49-F238E27FC236}">
                <a16:creationId xmlns:a16="http://schemas.microsoft.com/office/drawing/2014/main" id="{E07A0FD5-F840-D648-823A-D57E1F609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2148" y="12317544"/>
            <a:ext cx="4448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36" name="Freeform 214">
            <a:extLst>
              <a:ext uri="{FF2B5EF4-FFF2-40B4-BE49-F238E27FC236}">
                <a16:creationId xmlns:a16="http://schemas.microsoft.com/office/drawing/2014/main" id="{DC4D0FAF-7BBF-3941-9E52-F324CF6E3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577" y="12317544"/>
            <a:ext cx="4450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37" name="Freeform 215">
            <a:extLst>
              <a:ext uri="{FF2B5EF4-FFF2-40B4-BE49-F238E27FC236}">
                <a16:creationId xmlns:a16="http://schemas.microsoft.com/office/drawing/2014/main" id="{A2B6E002-734C-1E49-BF10-A8FF0A446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0546" y="12317544"/>
            <a:ext cx="4450" cy="44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38" name="Freeform 216">
            <a:extLst>
              <a:ext uri="{FF2B5EF4-FFF2-40B4-BE49-F238E27FC236}">
                <a16:creationId xmlns:a16="http://schemas.microsoft.com/office/drawing/2014/main" id="{1EA29985-141B-5942-A91E-5D2269DE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757" y="4491681"/>
            <a:ext cx="133471" cy="7598964"/>
          </a:xfrm>
          <a:custGeom>
            <a:avLst/>
            <a:gdLst>
              <a:gd name="T0" fmla="*/ 130 w 131"/>
              <a:gd name="T1" fmla="*/ 7530 h 7531"/>
              <a:gd name="T2" fmla="*/ 0 w 131"/>
              <a:gd name="T3" fmla="*/ 7530 h 7531"/>
              <a:gd name="T4" fmla="*/ 0 w 131"/>
              <a:gd name="T5" fmla="*/ 0 h 7531"/>
              <a:gd name="T6" fmla="*/ 130 w 131"/>
              <a:gd name="T7" fmla="*/ 0 h 7531"/>
              <a:gd name="T8" fmla="*/ 130 w 131"/>
              <a:gd name="T9" fmla="*/ 7530 h 7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7531">
                <a:moveTo>
                  <a:pt x="130" y="7530"/>
                </a:moveTo>
                <a:lnTo>
                  <a:pt x="0" y="7530"/>
                </a:lnTo>
                <a:lnTo>
                  <a:pt x="0" y="0"/>
                </a:lnTo>
                <a:lnTo>
                  <a:pt x="130" y="0"/>
                </a:lnTo>
                <a:lnTo>
                  <a:pt x="130" y="753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9" name="Freeform 217">
            <a:extLst>
              <a:ext uri="{FF2B5EF4-FFF2-40B4-BE49-F238E27FC236}">
                <a16:creationId xmlns:a16="http://schemas.microsoft.com/office/drawing/2014/main" id="{F9334CA9-4E7F-B64F-9DBA-F92A961F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101" y="11734721"/>
            <a:ext cx="529437" cy="529435"/>
          </a:xfrm>
          <a:custGeom>
            <a:avLst/>
            <a:gdLst>
              <a:gd name="T0" fmla="*/ 0 w 524"/>
              <a:gd name="T1" fmla="*/ 261 h 523"/>
              <a:gd name="T2" fmla="*/ 0 w 524"/>
              <a:gd name="T3" fmla="*/ 261 h 523"/>
              <a:gd name="T4" fmla="*/ 261 w 524"/>
              <a:gd name="T5" fmla="*/ 522 h 523"/>
              <a:gd name="T6" fmla="*/ 523 w 524"/>
              <a:gd name="T7" fmla="*/ 261 h 523"/>
              <a:gd name="T8" fmla="*/ 261 w 524"/>
              <a:gd name="T9" fmla="*/ 0 h 523"/>
              <a:gd name="T10" fmla="*/ 0 w 524"/>
              <a:gd name="T11" fmla="*/ 261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4" h="523">
                <a:moveTo>
                  <a:pt x="0" y="261"/>
                </a:moveTo>
                <a:lnTo>
                  <a:pt x="0" y="261"/>
                </a:lnTo>
                <a:cubicBezTo>
                  <a:pt x="0" y="410"/>
                  <a:pt x="113" y="522"/>
                  <a:pt x="261" y="522"/>
                </a:cubicBezTo>
                <a:cubicBezTo>
                  <a:pt x="392" y="522"/>
                  <a:pt x="523" y="410"/>
                  <a:pt x="523" y="261"/>
                </a:cubicBezTo>
                <a:cubicBezTo>
                  <a:pt x="523" y="130"/>
                  <a:pt x="392" y="0"/>
                  <a:pt x="261" y="0"/>
                </a:cubicBezTo>
                <a:cubicBezTo>
                  <a:pt x="113" y="0"/>
                  <a:pt x="0" y="130"/>
                  <a:pt x="0" y="2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40" name="Freeform 218">
            <a:extLst>
              <a:ext uri="{FF2B5EF4-FFF2-40B4-BE49-F238E27FC236}">
                <a16:creationId xmlns:a16="http://schemas.microsoft.com/office/drawing/2014/main" id="{69F2BDAC-D963-0743-8E28-47F2E63AA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65" y="11676882"/>
            <a:ext cx="640662" cy="640662"/>
          </a:xfrm>
          <a:custGeom>
            <a:avLst/>
            <a:gdLst>
              <a:gd name="T0" fmla="*/ 316 w 634"/>
              <a:gd name="T1" fmla="*/ 634 h 635"/>
              <a:gd name="T2" fmla="*/ 316 w 634"/>
              <a:gd name="T3" fmla="*/ 634 h 635"/>
              <a:gd name="T4" fmla="*/ 0 w 634"/>
              <a:gd name="T5" fmla="*/ 317 h 635"/>
              <a:gd name="T6" fmla="*/ 316 w 634"/>
              <a:gd name="T7" fmla="*/ 0 h 635"/>
              <a:gd name="T8" fmla="*/ 633 w 634"/>
              <a:gd name="T9" fmla="*/ 317 h 635"/>
              <a:gd name="T10" fmla="*/ 316 w 634"/>
              <a:gd name="T11" fmla="*/ 634 h 635"/>
              <a:gd name="T12" fmla="*/ 316 w 634"/>
              <a:gd name="T13" fmla="*/ 112 h 635"/>
              <a:gd name="T14" fmla="*/ 316 w 634"/>
              <a:gd name="T15" fmla="*/ 112 h 635"/>
              <a:gd name="T16" fmla="*/ 111 w 634"/>
              <a:gd name="T17" fmla="*/ 317 h 635"/>
              <a:gd name="T18" fmla="*/ 316 w 634"/>
              <a:gd name="T19" fmla="*/ 521 h 635"/>
              <a:gd name="T20" fmla="*/ 522 w 634"/>
              <a:gd name="T21" fmla="*/ 317 h 635"/>
              <a:gd name="T22" fmla="*/ 316 w 634"/>
              <a:gd name="T23" fmla="*/ 112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4" h="635">
                <a:moveTo>
                  <a:pt x="316" y="634"/>
                </a:moveTo>
                <a:lnTo>
                  <a:pt x="316" y="634"/>
                </a:lnTo>
                <a:cubicBezTo>
                  <a:pt x="149" y="634"/>
                  <a:pt x="0" y="484"/>
                  <a:pt x="0" y="317"/>
                </a:cubicBezTo>
                <a:cubicBezTo>
                  <a:pt x="0" y="149"/>
                  <a:pt x="149" y="0"/>
                  <a:pt x="316" y="0"/>
                </a:cubicBezTo>
                <a:cubicBezTo>
                  <a:pt x="484" y="0"/>
                  <a:pt x="633" y="149"/>
                  <a:pt x="633" y="317"/>
                </a:cubicBezTo>
                <a:cubicBezTo>
                  <a:pt x="633" y="484"/>
                  <a:pt x="484" y="634"/>
                  <a:pt x="316" y="634"/>
                </a:cubicBezTo>
                <a:close/>
                <a:moveTo>
                  <a:pt x="316" y="112"/>
                </a:moveTo>
                <a:lnTo>
                  <a:pt x="316" y="112"/>
                </a:lnTo>
                <a:cubicBezTo>
                  <a:pt x="205" y="112"/>
                  <a:pt x="111" y="205"/>
                  <a:pt x="111" y="317"/>
                </a:cubicBezTo>
                <a:cubicBezTo>
                  <a:pt x="111" y="429"/>
                  <a:pt x="205" y="521"/>
                  <a:pt x="316" y="521"/>
                </a:cubicBezTo>
                <a:cubicBezTo>
                  <a:pt x="428" y="521"/>
                  <a:pt x="522" y="429"/>
                  <a:pt x="522" y="317"/>
                </a:cubicBezTo>
                <a:cubicBezTo>
                  <a:pt x="522" y="205"/>
                  <a:pt x="428" y="112"/>
                  <a:pt x="316" y="1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41" name="Freeform 219">
            <a:extLst>
              <a:ext uri="{FF2B5EF4-FFF2-40B4-BE49-F238E27FC236}">
                <a16:creationId xmlns:a16="http://schemas.microsoft.com/office/drawing/2014/main" id="{56324714-F4F0-3446-9761-50FFCE069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101" y="9550240"/>
            <a:ext cx="529437" cy="524987"/>
          </a:xfrm>
          <a:custGeom>
            <a:avLst/>
            <a:gdLst>
              <a:gd name="T0" fmla="*/ 0 w 524"/>
              <a:gd name="T1" fmla="*/ 261 h 522"/>
              <a:gd name="T2" fmla="*/ 0 w 524"/>
              <a:gd name="T3" fmla="*/ 261 h 522"/>
              <a:gd name="T4" fmla="*/ 261 w 524"/>
              <a:gd name="T5" fmla="*/ 521 h 522"/>
              <a:gd name="T6" fmla="*/ 523 w 524"/>
              <a:gd name="T7" fmla="*/ 261 h 522"/>
              <a:gd name="T8" fmla="*/ 261 w 524"/>
              <a:gd name="T9" fmla="*/ 0 h 522"/>
              <a:gd name="T10" fmla="*/ 0 w 524"/>
              <a:gd name="T11" fmla="*/ 26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4" h="522">
                <a:moveTo>
                  <a:pt x="0" y="261"/>
                </a:moveTo>
                <a:lnTo>
                  <a:pt x="0" y="261"/>
                </a:lnTo>
                <a:cubicBezTo>
                  <a:pt x="0" y="410"/>
                  <a:pt x="113" y="521"/>
                  <a:pt x="261" y="521"/>
                </a:cubicBezTo>
                <a:cubicBezTo>
                  <a:pt x="392" y="521"/>
                  <a:pt x="523" y="410"/>
                  <a:pt x="523" y="261"/>
                </a:cubicBezTo>
                <a:cubicBezTo>
                  <a:pt x="523" y="131"/>
                  <a:pt x="392" y="0"/>
                  <a:pt x="261" y="0"/>
                </a:cubicBezTo>
                <a:cubicBezTo>
                  <a:pt x="113" y="0"/>
                  <a:pt x="0" y="131"/>
                  <a:pt x="0" y="2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42" name="Freeform 220">
            <a:extLst>
              <a:ext uri="{FF2B5EF4-FFF2-40B4-BE49-F238E27FC236}">
                <a16:creationId xmlns:a16="http://schemas.microsoft.com/office/drawing/2014/main" id="{3F027E6B-AF98-894A-9217-856FC2E02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65" y="9492404"/>
            <a:ext cx="640662" cy="640662"/>
          </a:xfrm>
          <a:custGeom>
            <a:avLst/>
            <a:gdLst>
              <a:gd name="T0" fmla="*/ 316 w 634"/>
              <a:gd name="T1" fmla="*/ 635 h 636"/>
              <a:gd name="T2" fmla="*/ 316 w 634"/>
              <a:gd name="T3" fmla="*/ 635 h 636"/>
              <a:gd name="T4" fmla="*/ 0 w 634"/>
              <a:gd name="T5" fmla="*/ 318 h 636"/>
              <a:gd name="T6" fmla="*/ 316 w 634"/>
              <a:gd name="T7" fmla="*/ 0 h 636"/>
              <a:gd name="T8" fmla="*/ 633 w 634"/>
              <a:gd name="T9" fmla="*/ 318 h 636"/>
              <a:gd name="T10" fmla="*/ 316 w 634"/>
              <a:gd name="T11" fmla="*/ 635 h 636"/>
              <a:gd name="T12" fmla="*/ 316 w 634"/>
              <a:gd name="T13" fmla="*/ 113 h 636"/>
              <a:gd name="T14" fmla="*/ 316 w 634"/>
              <a:gd name="T15" fmla="*/ 113 h 636"/>
              <a:gd name="T16" fmla="*/ 111 w 634"/>
              <a:gd name="T17" fmla="*/ 318 h 636"/>
              <a:gd name="T18" fmla="*/ 316 w 634"/>
              <a:gd name="T19" fmla="*/ 523 h 636"/>
              <a:gd name="T20" fmla="*/ 522 w 634"/>
              <a:gd name="T21" fmla="*/ 318 h 636"/>
              <a:gd name="T22" fmla="*/ 316 w 634"/>
              <a:gd name="T23" fmla="*/ 113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4" h="636">
                <a:moveTo>
                  <a:pt x="316" y="635"/>
                </a:moveTo>
                <a:lnTo>
                  <a:pt x="316" y="635"/>
                </a:lnTo>
                <a:cubicBezTo>
                  <a:pt x="149" y="635"/>
                  <a:pt x="0" y="486"/>
                  <a:pt x="0" y="318"/>
                </a:cubicBezTo>
                <a:cubicBezTo>
                  <a:pt x="0" y="150"/>
                  <a:pt x="149" y="0"/>
                  <a:pt x="316" y="0"/>
                </a:cubicBezTo>
                <a:cubicBezTo>
                  <a:pt x="484" y="0"/>
                  <a:pt x="633" y="150"/>
                  <a:pt x="633" y="318"/>
                </a:cubicBezTo>
                <a:cubicBezTo>
                  <a:pt x="633" y="486"/>
                  <a:pt x="484" y="635"/>
                  <a:pt x="316" y="635"/>
                </a:cubicBezTo>
                <a:close/>
                <a:moveTo>
                  <a:pt x="316" y="113"/>
                </a:moveTo>
                <a:lnTo>
                  <a:pt x="316" y="113"/>
                </a:lnTo>
                <a:cubicBezTo>
                  <a:pt x="205" y="113"/>
                  <a:pt x="111" y="206"/>
                  <a:pt x="111" y="318"/>
                </a:cubicBezTo>
                <a:cubicBezTo>
                  <a:pt x="111" y="430"/>
                  <a:pt x="205" y="523"/>
                  <a:pt x="316" y="523"/>
                </a:cubicBezTo>
                <a:cubicBezTo>
                  <a:pt x="428" y="523"/>
                  <a:pt x="522" y="430"/>
                  <a:pt x="522" y="318"/>
                </a:cubicBezTo>
                <a:cubicBezTo>
                  <a:pt x="522" y="206"/>
                  <a:pt x="428" y="113"/>
                  <a:pt x="316" y="1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43" name="Freeform 221">
            <a:extLst>
              <a:ext uri="{FF2B5EF4-FFF2-40B4-BE49-F238E27FC236}">
                <a16:creationId xmlns:a16="http://schemas.microsoft.com/office/drawing/2014/main" id="{AC2E937F-305A-E74E-BCB4-ED087C391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101" y="7370209"/>
            <a:ext cx="529437" cy="529437"/>
          </a:xfrm>
          <a:custGeom>
            <a:avLst/>
            <a:gdLst>
              <a:gd name="T0" fmla="*/ 0 w 524"/>
              <a:gd name="T1" fmla="*/ 262 h 524"/>
              <a:gd name="T2" fmla="*/ 0 w 524"/>
              <a:gd name="T3" fmla="*/ 262 h 524"/>
              <a:gd name="T4" fmla="*/ 261 w 524"/>
              <a:gd name="T5" fmla="*/ 523 h 524"/>
              <a:gd name="T6" fmla="*/ 523 w 524"/>
              <a:gd name="T7" fmla="*/ 262 h 524"/>
              <a:gd name="T8" fmla="*/ 261 w 524"/>
              <a:gd name="T9" fmla="*/ 0 h 524"/>
              <a:gd name="T10" fmla="*/ 0 w 524"/>
              <a:gd name="T11" fmla="*/ 262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4" h="524">
                <a:moveTo>
                  <a:pt x="0" y="262"/>
                </a:moveTo>
                <a:lnTo>
                  <a:pt x="0" y="262"/>
                </a:lnTo>
                <a:cubicBezTo>
                  <a:pt x="0" y="392"/>
                  <a:pt x="113" y="523"/>
                  <a:pt x="261" y="523"/>
                </a:cubicBezTo>
                <a:cubicBezTo>
                  <a:pt x="392" y="523"/>
                  <a:pt x="523" y="392"/>
                  <a:pt x="523" y="262"/>
                </a:cubicBezTo>
                <a:cubicBezTo>
                  <a:pt x="523" y="113"/>
                  <a:pt x="392" y="0"/>
                  <a:pt x="261" y="0"/>
                </a:cubicBezTo>
                <a:cubicBezTo>
                  <a:pt x="113" y="0"/>
                  <a:pt x="0" y="113"/>
                  <a:pt x="0" y="2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44" name="Freeform 222">
            <a:extLst>
              <a:ext uri="{FF2B5EF4-FFF2-40B4-BE49-F238E27FC236}">
                <a16:creationId xmlns:a16="http://schemas.microsoft.com/office/drawing/2014/main" id="{985AB927-1129-A643-8712-14F8385DD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65" y="7312373"/>
            <a:ext cx="640662" cy="640662"/>
          </a:xfrm>
          <a:custGeom>
            <a:avLst/>
            <a:gdLst>
              <a:gd name="T0" fmla="*/ 316 w 634"/>
              <a:gd name="T1" fmla="*/ 634 h 635"/>
              <a:gd name="T2" fmla="*/ 316 w 634"/>
              <a:gd name="T3" fmla="*/ 634 h 635"/>
              <a:gd name="T4" fmla="*/ 0 w 634"/>
              <a:gd name="T5" fmla="*/ 318 h 635"/>
              <a:gd name="T6" fmla="*/ 316 w 634"/>
              <a:gd name="T7" fmla="*/ 0 h 635"/>
              <a:gd name="T8" fmla="*/ 633 w 634"/>
              <a:gd name="T9" fmla="*/ 318 h 635"/>
              <a:gd name="T10" fmla="*/ 316 w 634"/>
              <a:gd name="T11" fmla="*/ 634 h 635"/>
              <a:gd name="T12" fmla="*/ 316 w 634"/>
              <a:gd name="T13" fmla="*/ 113 h 635"/>
              <a:gd name="T14" fmla="*/ 316 w 634"/>
              <a:gd name="T15" fmla="*/ 113 h 635"/>
              <a:gd name="T16" fmla="*/ 111 w 634"/>
              <a:gd name="T17" fmla="*/ 318 h 635"/>
              <a:gd name="T18" fmla="*/ 316 w 634"/>
              <a:gd name="T19" fmla="*/ 523 h 635"/>
              <a:gd name="T20" fmla="*/ 522 w 634"/>
              <a:gd name="T21" fmla="*/ 318 h 635"/>
              <a:gd name="T22" fmla="*/ 316 w 634"/>
              <a:gd name="T23" fmla="*/ 113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4" h="635">
                <a:moveTo>
                  <a:pt x="316" y="634"/>
                </a:moveTo>
                <a:lnTo>
                  <a:pt x="316" y="634"/>
                </a:lnTo>
                <a:cubicBezTo>
                  <a:pt x="149" y="634"/>
                  <a:pt x="0" y="486"/>
                  <a:pt x="0" y="318"/>
                </a:cubicBezTo>
                <a:cubicBezTo>
                  <a:pt x="0" y="150"/>
                  <a:pt x="149" y="0"/>
                  <a:pt x="316" y="0"/>
                </a:cubicBezTo>
                <a:cubicBezTo>
                  <a:pt x="484" y="0"/>
                  <a:pt x="633" y="150"/>
                  <a:pt x="633" y="318"/>
                </a:cubicBezTo>
                <a:cubicBezTo>
                  <a:pt x="633" y="486"/>
                  <a:pt x="484" y="634"/>
                  <a:pt x="316" y="634"/>
                </a:cubicBezTo>
                <a:close/>
                <a:moveTo>
                  <a:pt x="316" y="113"/>
                </a:moveTo>
                <a:lnTo>
                  <a:pt x="316" y="113"/>
                </a:lnTo>
                <a:cubicBezTo>
                  <a:pt x="205" y="113"/>
                  <a:pt x="111" y="206"/>
                  <a:pt x="111" y="318"/>
                </a:cubicBezTo>
                <a:cubicBezTo>
                  <a:pt x="111" y="429"/>
                  <a:pt x="205" y="523"/>
                  <a:pt x="316" y="523"/>
                </a:cubicBezTo>
                <a:cubicBezTo>
                  <a:pt x="428" y="523"/>
                  <a:pt x="522" y="429"/>
                  <a:pt x="522" y="318"/>
                </a:cubicBezTo>
                <a:cubicBezTo>
                  <a:pt x="522" y="206"/>
                  <a:pt x="428" y="113"/>
                  <a:pt x="316" y="1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45" name="Freeform 223">
            <a:extLst>
              <a:ext uri="{FF2B5EF4-FFF2-40B4-BE49-F238E27FC236}">
                <a16:creationId xmlns:a16="http://schemas.microsoft.com/office/drawing/2014/main" id="{2AC94071-0DFB-5148-92E5-2B8BFF65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101" y="5185731"/>
            <a:ext cx="529437" cy="529435"/>
          </a:xfrm>
          <a:custGeom>
            <a:avLst/>
            <a:gdLst>
              <a:gd name="T0" fmla="*/ 0 w 524"/>
              <a:gd name="T1" fmla="*/ 261 h 524"/>
              <a:gd name="T2" fmla="*/ 0 w 524"/>
              <a:gd name="T3" fmla="*/ 261 h 524"/>
              <a:gd name="T4" fmla="*/ 261 w 524"/>
              <a:gd name="T5" fmla="*/ 523 h 524"/>
              <a:gd name="T6" fmla="*/ 523 w 524"/>
              <a:gd name="T7" fmla="*/ 261 h 524"/>
              <a:gd name="T8" fmla="*/ 261 w 524"/>
              <a:gd name="T9" fmla="*/ 0 h 524"/>
              <a:gd name="T10" fmla="*/ 0 w 524"/>
              <a:gd name="T11" fmla="*/ 261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4" h="524">
                <a:moveTo>
                  <a:pt x="0" y="261"/>
                </a:moveTo>
                <a:lnTo>
                  <a:pt x="0" y="261"/>
                </a:lnTo>
                <a:cubicBezTo>
                  <a:pt x="0" y="392"/>
                  <a:pt x="113" y="523"/>
                  <a:pt x="261" y="523"/>
                </a:cubicBezTo>
                <a:cubicBezTo>
                  <a:pt x="392" y="523"/>
                  <a:pt x="523" y="392"/>
                  <a:pt x="523" y="261"/>
                </a:cubicBezTo>
                <a:cubicBezTo>
                  <a:pt x="523" y="113"/>
                  <a:pt x="392" y="0"/>
                  <a:pt x="261" y="0"/>
                </a:cubicBezTo>
                <a:cubicBezTo>
                  <a:pt x="113" y="0"/>
                  <a:pt x="0" y="113"/>
                  <a:pt x="0" y="2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46" name="Freeform 224">
            <a:extLst>
              <a:ext uri="{FF2B5EF4-FFF2-40B4-BE49-F238E27FC236}">
                <a16:creationId xmlns:a16="http://schemas.microsoft.com/office/drawing/2014/main" id="{F91A02BF-C42F-B942-8219-9758BD542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65" y="5132343"/>
            <a:ext cx="640662" cy="640662"/>
          </a:xfrm>
          <a:custGeom>
            <a:avLst/>
            <a:gdLst>
              <a:gd name="T0" fmla="*/ 316 w 634"/>
              <a:gd name="T1" fmla="*/ 633 h 634"/>
              <a:gd name="T2" fmla="*/ 316 w 634"/>
              <a:gd name="T3" fmla="*/ 633 h 634"/>
              <a:gd name="T4" fmla="*/ 0 w 634"/>
              <a:gd name="T5" fmla="*/ 316 h 634"/>
              <a:gd name="T6" fmla="*/ 316 w 634"/>
              <a:gd name="T7" fmla="*/ 0 h 634"/>
              <a:gd name="T8" fmla="*/ 633 w 634"/>
              <a:gd name="T9" fmla="*/ 316 h 634"/>
              <a:gd name="T10" fmla="*/ 316 w 634"/>
              <a:gd name="T11" fmla="*/ 633 h 634"/>
              <a:gd name="T12" fmla="*/ 316 w 634"/>
              <a:gd name="T13" fmla="*/ 111 h 634"/>
              <a:gd name="T14" fmla="*/ 316 w 634"/>
              <a:gd name="T15" fmla="*/ 111 h 634"/>
              <a:gd name="T16" fmla="*/ 111 w 634"/>
              <a:gd name="T17" fmla="*/ 316 h 634"/>
              <a:gd name="T18" fmla="*/ 316 w 634"/>
              <a:gd name="T19" fmla="*/ 521 h 634"/>
              <a:gd name="T20" fmla="*/ 522 w 634"/>
              <a:gd name="T21" fmla="*/ 316 h 634"/>
              <a:gd name="T22" fmla="*/ 316 w 634"/>
              <a:gd name="T23" fmla="*/ 111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4" h="634">
                <a:moveTo>
                  <a:pt x="316" y="633"/>
                </a:moveTo>
                <a:lnTo>
                  <a:pt x="316" y="633"/>
                </a:lnTo>
                <a:cubicBezTo>
                  <a:pt x="149" y="633"/>
                  <a:pt x="0" y="484"/>
                  <a:pt x="0" y="316"/>
                </a:cubicBezTo>
                <a:cubicBezTo>
                  <a:pt x="0" y="148"/>
                  <a:pt x="149" y="0"/>
                  <a:pt x="316" y="0"/>
                </a:cubicBezTo>
                <a:cubicBezTo>
                  <a:pt x="484" y="0"/>
                  <a:pt x="633" y="148"/>
                  <a:pt x="633" y="316"/>
                </a:cubicBezTo>
                <a:cubicBezTo>
                  <a:pt x="633" y="484"/>
                  <a:pt x="484" y="633"/>
                  <a:pt x="316" y="633"/>
                </a:cubicBezTo>
                <a:close/>
                <a:moveTo>
                  <a:pt x="316" y="111"/>
                </a:moveTo>
                <a:lnTo>
                  <a:pt x="316" y="111"/>
                </a:lnTo>
                <a:cubicBezTo>
                  <a:pt x="205" y="111"/>
                  <a:pt x="111" y="205"/>
                  <a:pt x="111" y="316"/>
                </a:cubicBezTo>
                <a:cubicBezTo>
                  <a:pt x="111" y="428"/>
                  <a:pt x="205" y="521"/>
                  <a:pt x="316" y="521"/>
                </a:cubicBezTo>
                <a:cubicBezTo>
                  <a:pt x="428" y="521"/>
                  <a:pt x="522" y="428"/>
                  <a:pt x="522" y="316"/>
                </a:cubicBezTo>
                <a:cubicBezTo>
                  <a:pt x="522" y="205"/>
                  <a:pt x="428" y="111"/>
                  <a:pt x="316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47" name="Freeform 225">
            <a:extLst>
              <a:ext uri="{FF2B5EF4-FFF2-40B4-BE49-F238E27FC236}">
                <a16:creationId xmlns:a16="http://schemas.microsoft.com/office/drawing/2014/main" id="{DBDCB19E-05F3-E540-A7F3-FACFE003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328" y="4322617"/>
            <a:ext cx="302535" cy="302535"/>
          </a:xfrm>
          <a:custGeom>
            <a:avLst/>
            <a:gdLst>
              <a:gd name="T0" fmla="*/ 0 w 299"/>
              <a:gd name="T1" fmla="*/ 150 h 299"/>
              <a:gd name="T2" fmla="*/ 0 w 299"/>
              <a:gd name="T3" fmla="*/ 150 h 299"/>
              <a:gd name="T4" fmla="*/ 148 w 299"/>
              <a:gd name="T5" fmla="*/ 298 h 299"/>
              <a:gd name="T6" fmla="*/ 298 w 299"/>
              <a:gd name="T7" fmla="*/ 150 h 299"/>
              <a:gd name="T8" fmla="*/ 148 w 299"/>
              <a:gd name="T9" fmla="*/ 0 h 299"/>
              <a:gd name="T10" fmla="*/ 0 w 299"/>
              <a:gd name="T11" fmla="*/ 15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299">
                <a:moveTo>
                  <a:pt x="0" y="150"/>
                </a:moveTo>
                <a:lnTo>
                  <a:pt x="0" y="150"/>
                </a:lnTo>
                <a:cubicBezTo>
                  <a:pt x="0" y="224"/>
                  <a:pt x="74" y="298"/>
                  <a:pt x="148" y="298"/>
                </a:cubicBezTo>
                <a:cubicBezTo>
                  <a:pt x="223" y="298"/>
                  <a:pt x="298" y="224"/>
                  <a:pt x="298" y="150"/>
                </a:cubicBezTo>
                <a:cubicBezTo>
                  <a:pt x="298" y="75"/>
                  <a:pt x="223" y="0"/>
                  <a:pt x="148" y="0"/>
                </a:cubicBezTo>
                <a:cubicBezTo>
                  <a:pt x="74" y="0"/>
                  <a:pt x="0" y="75"/>
                  <a:pt x="0" y="15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8" name="Freeform 226">
            <a:extLst>
              <a:ext uri="{FF2B5EF4-FFF2-40B4-BE49-F238E27FC236}">
                <a16:creationId xmlns:a16="http://schemas.microsoft.com/office/drawing/2014/main" id="{C6B5F79F-A013-5B4A-A059-ADCD0CB75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167" y="11280919"/>
            <a:ext cx="1450388" cy="1432592"/>
          </a:xfrm>
          <a:custGeom>
            <a:avLst/>
            <a:gdLst>
              <a:gd name="T0" fmla="*/ 1435 w 1436"/>
              <a:gd name="T1" fmla="*/ 709 h 1418"/>
              <a:gd name="T2" fmla="*/ 1435 w 1436"/>
              <a:gd name="T3" fmla="*/ 709 h 1418"/>
              <a:gd name="T4" fmla="*/ 708 w 1436"/>
              <a:gd name="T5" fmla="*/ 1417 h 1418"/>
              <a:gd name="T6" fmla="*/ 0 w 1436"/>
              <a:gd name="T7" fmla="*/ 709 h 1418"/>
              <a:gd name="T8" fmla="*/ 708 w 1436"/>
              <a:gd name="T9" fmla="*/ 0 h 1418"/>
              <a:gd name="T10" fmla="*/ 1435 w 1436"/>
              <a:gd name="T11" fmla="*/ 709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6" h="1418">
                <a:moveTo>
                  <a:pt x="1435" y="709"/>
                </a:moveTo>
                <a:lnTo>
                  <a:pt x="1435" y="709"/>
                </a:lnTo>
                <a:cubicBezTo>
                  <a:pt x="1435" y="1101"/>
                  <a:pt x="1118" y="1417"/>
                  <a:pt x="708" y="1417"/>
                </a:cubicBezTo>
                <a:cubicBezTo>
                  <a:pt x="317" y="1417"/>
                  <a:pt x="0" y="1101"/>
                  <a:pt x="0" y="709"/>
                </a:cubicBezTo>
                <a:cubicBezTo>
                  <a:pt x="0" y="317"/>
                  <a:pt x="317" y="0"/>
                  <a:pt x="708" y="0"/>
                </a:cubicBezTo>
                <a:cubicBezTo>
                  <a:pt x="1118" y="0"/>
                  <a:pt x="1435" y="317"/>
                  <a:pt x="1435" y="7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49" name="Freeform 227">
            <a:extLst>
              <a:ext uri="{FF2B5EF4-FFF2-40B4-BE49-F238E27FC236}">
                <a16:creationId xmlns:a16="http://schemas.microsoft.com/office/drawing/2014/main" id="{BBDF39AF-60BA-4840-BA8A-09C1366AC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32" y="11205284"/>
            <a:ext cx="1579411" cy="1579411"/>
          </a:xfrm>
          <a:custGeom>
            <a:avLst/>
            <a:gdLst>
              <a:gd name="T0" fmla="*/ 783 w 1567"/>
              <a:gd name="T1" fmla="*/ 1565 h 1566"/>
              <a:gd name="T2" fmla="*/ 783 w 1567"/>
              <a:gd name="T3" fmla="*/ 1565 h 1566"/>
              <a:gd name="T4" fmla="*/ 0 w 1567"/>
              <a:gd name="T5" fmla="*/ 783 h 1566"/>
              <a:gd name="T6" fmla="*/ 783 w 1567"/>
              <a:gd name="T7" fmla="*/ 0 h 1566"/>
              <a:gd name="T8" fmla="*/ 1566 w 1567"/>
              <a:gd name="T9" fmla="*/ 783 h 1566"/>
              <a:gd name="T10" fmla="*/ 783 w 1567"/>
              <a:gd name="T11" fmla="*/ 1565 h 1566"/>
              <a:gd name="T12" fmla="*/ 783 w 1567"/>
              <a:gd name="T13" fmla="*/ 131 h 1566"/>
              <a:gd name="T14" fmla="*/ 783 w 1567"/>
              <a:gd name="T15" fmla="*/ 131 h 1566"/>
              <a:gd name="T16" fmla="*/ 149 w 1567"/>
              <a:gd name="T17" fmla="*/ 783 h 1566"/>
              <a:gd name="T18" fmla="*/ 783 w 1567"/>
              <a:gd name="T19" fmla="*/ 1435 h 1566"/>
              <a:gd name="T20" fmla="*/ 1435 w 1567"/>
              <a:gd name="T21" fmla="*/ 783 h 1566"/>
              <a:gd name="T22" fmla="*/ 783 w 1567"/>
              <a:gd name="T23" fmla="*/ 131 h 1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7" h="1566">
                <a:moveTo>
                  <a:pt x="783" y="1565"/>
                </a:moveTo>
                <a:lnTo>
                  <a:pt x="783" y="1565"/>
                </a:lnTo>
                <a:cubicBezTo>
                  <a:pt x="354" y="1565"/>
                  <a:pt x="0" y="1212"/>
                  <a:pt x="0" y="783"/>
                </a:cubicBezTo>
                <a:cubicBezTo>
                  <a:pt x="0" y="354"/>
                  <a:pt x="354" y="0"/>
                  <a:pt x="783" y="0"/>
                </a:cubicBezTo>
                <a:cubicBezTo>
                  <a:pt x="1230" y="0"/>
                  <a:pt x="1566" y="354"/>
                  <a:pt x="1566" y="783"/>
                </a:cubicBezTo>
                <a:cubicBezTo>
                  <a:pt x="1566" y="1212"/>
                  <a:pt x="1230" y="1565"/>
                  <a:pt x="783" y="1565"/>
                </a:cubicBezTo>
                <a:close/>
                <a:moveTo>
                  <a:pt x="783" y="131"/>
                </a:moveTo>
                <a:lnTo>
                  <a:pt x="783" y="131"/>
                </a:lnTo>
                <a:cubicBezTo>
                  <a:pt x="429" y="131"/>
                  <a:pt x="149" y="429"/>
                  <a:pt x="149" y="783"/>
                </a:cubicBezTo>
                <a:cubicBezTo>
                  <a:pt x="149" y="1137"/>
                  <a:pt x="429" y="1435"/>
                  <a:pt x="783" y="1435"/>
                </a:cubicBezTo>
                <a:cubicBezTo>
                  <a:pt x="1137" y="1435"/>
                  <a:pt x="1435" y="1137"/>
                  <a:pt x="1435" y="783"/>
                </a:cubicBezTo>
                <a:cubicBezTo>
                  <a:pt x="1435" y="429"/>
                  <a:pt x="1137" y="131"/>
                  <a:pt x="783" y="13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50" name="Freeform 228">
            <a:extLst>
              <a:ext uri="{FF2B5EF4-FFF2-40B4-BE49-F238E27FC236}">
                <a16:creationId xmlns:a16="http://schemas.microsoft.com/office/drawing/2014/main" id="{5D85087C-7B40-AB4D-96DF-6DB1DC8DA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167" y="9100888"/>
            <a:ext cx="1450388" cy="1428141"/>
          </a:xfrm>
          <a:custGeom>
            <a:avLst/>
            <a:gdLst>
              <a:gd name="T0" fmla="*/ 1435 w 1436"/>
              <a:gd name="T1" fmla="*/ 708 h 1417"/>
              <a:gd name="T2" fmla="*/ 1435 w 1436"/>
              <a:gd name="T3" fmla="*/ 708 h 1417"/>
              <a:gd name="T4" fmla="*/ 708 w 1436"/>
              <a:gd name="T5" fmla="*/ 1416 h 1417"/>
              <a:gd name="T6" fmla="*/ 0 w 1436"/>
              <a:gd name="T7" fmla="*/ 708 h 1417"/>
              <a:gd name="T8" fmla="*/ 708 w 1436"/>
              <a:gd name="T9" fmla="*/ 0 h 1417"/>
              <a:gd name="T10" fmla="*/ 1435 w 1436"/>
              <a:gd name="T11" fmla="*/ 708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6" h="1417">
                <a:moveTo>
                  <a:pt x="1435" y="708"/>
                </a:moveTo>
                <a:lnTo>
                  <a:pt x="1435" y="708"/>
                </a:lnTo>
                <a:cubicBezTo>
                  <a:pt x="1435" y="1099"/>
                  <a:pt x="1118" y="1416"/>
                  <a:pt x="708" y="1416"/>
                </a:cubicBezTo>
                <a:cubicBezTo>
                  <a:pt x="317" y="1416"/>
                  <a:pt x="0" y="1099"/>
                  <a:pt x="0" y="708"/>
                </a:cubicBezTo>
                <a:cubicBezTo>
                  <a:pt x="0" y="316"/>
                  <a:pt x="317" y="0"/>
                  <a:pt x="708" y="0"/>
                </a:cubicBezTo>
                <a:cubicBezTo>
                  <a:pt x="1118" y="0"/>
                  <a:pt x="1435" y="316"/>
                  <a:pt x="1435" y="7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51" name="Freeform 229">
            <a:extLst>
              <a:ext uri="{FF2B5EF4-FFF2-40B4-BE49-F238E27FC236}">
                <a16:creationId xmlns:a16="http://schemas.microsoft.com/office/drawing/2014/main" id="{83F421F6-883A-AD42-8DE4-1AB32DA00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32" y="9025253"/>
            <a:ext cx="1579411" cy="1579411"/>
          </a:xfrm>
          <a:custGeom>
            <a:avLst/>
            <a:gdLst>
              <a:gd name="T0" fmla="*/ 783 w 1567"/>
              <a:gd name="T1" fmla="*/ 1566 h 1567"/>
              <a:gd name="T2" fmla="*/ 783 w 1567"/>
              <a:gd name="T3" fmla="*/ 1566 h 1567"/>
              <a:gd name="T4" fmla="*/ 0 w 1567"/>
              <a:gd name="T5" fmla="*/ 783 h 1567"/>
              <a:gd name="T6" fmla="*/ 783 w 1567"/>
              <a:gd name="T7" fmla="*/ 0 h 1567"/>
              <a:gd name="T8" fmla="*/ 1566 w 1567"/>
              <a:gd name="T9" fmla="*/ 783 h 1567"/>
              <a:gd name="T10" fmla="*/ 783 w 1567"/>
              <a:gd name="T11" fmla="*/ 1566 h 1567"/>
              <a:gd name="T12" fmla="*/ 783 w 1567"/>
              <a:gd name="T13" fmla="*/ 130 h 1567"/>
              <a:gd name="T14" fmla="*/ 783 w 1567"/>
              <a:gd name="T15" fmla="*/ 130 h 1567"/>
              <a:gd name="T16" fmla="*/ 149 w 1567"/>
              <a:gd name="T17" fmla="*/ 783 h 1567"/>
              <a:gd name="T18" fmla="*/ 783 w 1567"/>
              <a:gd name="T19" fmla="*/ 1435 h 1567"/>
              <a:gd name="T20" fmla="*/ 1435 w 1567"/>
              <a:gd name="T21" fmla="*/ 783 h 1567"/>
              <a:gd name="T22" fmla="*/ 783 w 1567"/>
              <a:gd name="T23" fmla="*/ 13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7" h="1567">
                <a:moveTo>
                  <a:pt x="783" y="1566"/>
                </a:moveTo>
                <a:lnTo>
                  <a:pt x="783" y="1566"/>
                </a:lnTo>
                <a:cubicBezTo>
                  <a:pt x="354" y="1566"/>
                  <a:pt x="0" y="1211"/>
                  <a:pt x="0" y="783"/>
                </a:cubicBezTo>
                <a:cubicBezTo>
                  <a:pt x="0" y="354"/>
                  <a:pt x="354" y="0"/>
                  <a:pt x="783" y="0"/>
                </a:cubicBezTo>
                <a:cubicBezTo>
                  <a:pt x="1230" y="0"/>
                  <a:pt x="1566" y="354"/>
                  <a:pt x="1566" y="783"/>
                </a:cubicBezTo>
                <a:cubicBezTo>
                  <a:pt x="1566" y="1211"/>
                  <a:pt x="1230" y="1566"/>
                  <a:pt x="783" y="1566"/>
                </a:cubicBezTo>
                <a:close/>
                <a:moveTo>
                  <a:pt x="783" y="130"/>
                </a:moveTo>
                <a:lnTo>
                  <a:pt x="783" y="130"/>
                </a:lnTo>
                <a:cubicBezTo>
                  <a:pt x="429" y="130"/>
                  <a:pt x="149" y="428"/>
                  <a:pt x="149" y="783"/>
                </a:cubicBezTo>
                <a:cubicBezTo>
                  <a:pt x="149" y="1137"/>
                  <a:pt x="429" y="1435"/>
                  <a:pt x="783" y="1435"/>
                </a:cubicBezTo>
                <a:cubicBezTo>
                  <a:pt x="1137" y="1435"/>
                  <a:pt x="1435" y="1137"/>
                  <a:pt x="1435" y="783"/>
                </a:cubicBezTo>
                <a:cubicBezTo>
                  <a:pt x="1435" y="428"/>
                  <a:pt x="1137" y="130"/>
                  <a:pt x="783" y="1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52" name="Freeform 230">
            <a:extLst>
              <a:ext uri="{FF2B5EF4-FFF2-40B4-BE49-F238E27FC236}">
                <a16:creationId xmlns:a16="http://schemas.microsoft.com/office/drawing/2014/main" id="{C0C04C0A-0E4F-3244-B3F4-DF42A767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167" y="6916407"/>
            <a:ext cx="1450388" cy="1432592"/>
          </a:xfrm>
          <a:custGeom>
            <a:avLst/>
            <a:gdLst>
              <a:gd name="T0" fmla="*/ 1435 w 1436"/>
              <a:gd name="T1" fmla="*/ 709 h 1418"/>
              <a:gd name="T2" fmla="*/ 1435 w 1436"/>
              <a:gd name="T3" fmla="*/ 709 h 1418"/>
              <a:gd name="T4" fmla="*/ 708 w 1436"/>
              <a:gd name="T5" fmla="*/ 1417 h 1418"/>
              <a:gd name="T6" fmla="*/ 0 w 1436"/>
              <a:gd name="T7" fmla="*/ 709 h 1418"/>
              <a:gd name="T8" fmla="*/ 708 w 1436"/>
              <a:gd name="T9" fmla="*/ 0 h 1418"/>
              <a:gd name="T10" fmla="*/ 1435 w 1436"/>
              <a:gd name="T11" fmla="*/ 709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6" h="1418">
                <a:moveTo>
                  <a:pt x="1435" y="709"/>
                </a:moveTo>
                <a:lnTo>
                  <a:pt x="1435" y="709"/>
                </a:lnTo>
                <a:cubicBezTo>
                  <a:pt x="1435" y="1100"/>
                  <a:pt x="1118" y="1417"/>
                  <a:pt x="708" y="1417"/>
                </a:cubicBezTo>
                <a:cubicBezTo>
                  <a:pt x="317" y="1417"/>
                  <a:pt x="0" y="1100"/>
                  <a:pt x="0" y="709"/>
                </a:cubicBezTo>
                <a:cubicBezTo>
                  <a:pt x="0" y="317"/>
                  <a:pt x="317" y="0"/>
                  <a:pt x="708" y="0"/>
                </a:cubicBezTo>
                <a:cubicBezTo>
                  <a:pt x="1118" y="0"/>
                  <a:pt x="1435" y="317"/>
                  <a:pt x="1435" y="7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53" name="Freeform 231">
            <a:extLst>
              <a:ext uri="{FF2B5EF4-FFF2-40B4-BE49-F238E27FC236}">
                <a16:creationId xmlns:a16="http://schemas.microsoft.com/office/drawing/2014/main" id="{E7753B95-97AC-394C-9979-AEBAD585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32" y="6845222"/>
            <a:ext cx="1579411" cy="1579411"/>
          </a:xfrm>
          <a:custGeom>
            <a:avLst/>
            <a:gdLst>
              <a:gd name="T0" fmla="*/ 783 w 1567"/>
              <a:gd name="T1" fmla="*/ 1566 h 1567"/>
              <a:gd name="T2" fmla="*/ 783 w 1567"/>
              <a:gd name="T3" fmla="*/ 1566 h 1567"/>
              <a:gd name="T4" fmla="*/ 0 w 1567"/>
              <a:gd name="T5" fmla="*/ 783 h 1567"/>
              <a:gd name="T6" fmla="*/ 783 w 1567"/>
              <a:gd name="T7" fmla="*/ 0 h 1567"/>
              <a:gd name="T8" fmla="*/ 1566 w 1567"/>
              <a:gd name="T9" fmla="*/ 783 h 1567"/>
              <a:gd name="T10" fmla="*/ 783 w 1567"/>
              <a:gd name="T11" fmla="*/ 1566 h 1567"/>
              <a:gd name="T12" fmla="*/ 783 w 1567"/>
              <a:gd name="T13" fmla="*/ 130 h 1567"/>
              <a:gd name="T14" fmla="*/ 783 w 1567"/>
              <a:gd name="T15" fmla="*/ 130 h 1567"/>
              <a:gd name="T16" fmla="*/ 149 w 1567"/>
              <a:gd name="T17" fmla="*/ 783 h 1567"/>
              <a:gd name="T18" fmla="*/ 783 w 1567"/>
              <a:gd name="T19" fmla="*/ 1435 h 1567"/>
              <a:gd name="T20" fmla="*/ 1435 w 1567"/>
              <a:gd name="T21" fmla="*/ 783 h 1567"/>
              <a:gd name="T22" fmla="*/ 783 w 1567"/>
              <a:gd name="T23" fmla="*/ 130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7" h="1567">
                <a:moveTo>
                  <a:pt x="783" y="1566"/>
                </a:moveTo>
                <a:lnTo>
                  <a:pt x="783" y="1566"/>
                </a:lnTo>
                <a:cubicBezTo>
                  <a:pt x="354" y="1566"/>
                  <a:pt x="0" y="1211"/>
                  <a:pt x="0" y="783"/>
                </a:cubicBezTo>
                <a:cubicBezTo>
                  <a:pt x="0" y="354"/>
                  <a:pt x="354" y="0"/>
                  <a:pt x="783" y="0"/>
                </a:cubicBezTo>
                <a:cubicBezTo>
                  <a:pt x="1230" y="0"/>
                  <a:pt x="1566" y="354"/>
                  <a:pt x="1566" y="783"/>
                </a:cubicBezTo>
                <a:cubicBezTo>
                  <a:pt x="1566" y="1211"/>
                  <a:pt x="1230" y="1566"/>
                  <a:pt x="783" y="1566"/>
                </a:cubicBezTo>
                <a:close/>
                <a:moveTo>
                  <a:pt x="783" y="130"/>
                </a:moveTo>
                <a:lnTo>
                  <a:pt x="783" y="130"/>
                </a:lnTo>
                <a:cubicBezTo>
                  <a:pt x="429" y="130"/>
                  <a:pt x="149" y="428"/>
                  <a:pt x="149" y="783"/>
                </a:cubicBezTo>
                <a:cubicBezTo>
                  <a:pt x="149" y="1136"/>
                  <a:pt x="429" y="1435"/>
                  <a:pt x="783" y="1435"/>
                </a:cubicBezTo>
                <a:cubicBezTo>
                  <a:pt x="1137" y="1435"/>
                  <a:pt x="1435" y="1136"/>
                  <a:pt x="1435" y="783"/>
                </a:cubicBezTo>
                <a:cubicBezTo>
                  <a:pt x="1435" y="428"/>
                  <a:pt x="1137" y="130"/>
                  <a:pt x="783" y="1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54" name="Freeform 232">
            <a:extLst>
              <a:ext uri="{FF2B5EF4-FFF2-40B4-BE49-F238E27FC236}">
                <a16:creationId xmlns:a16="http://schemas.microsoft.com/office/drawing/2014/main" id="{A8E09884-1D30-F146-9BBB-4717E980D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167" y="4736377"/>
            <a:ext cx="1450388" cy="1428144"/>
          </a:xfrm>
          <a:custGeom>
            <a:avLst/>
            <a:gdLst>
              <a:gd name="T0" fmla="*/ 1435 w 1436"/>
              <a:gd name="T1" fmla="*/ 708 h 1417"/>
              <a:gd name="T2" fmla="*/ 1435 w 1436"/>
              <a:gd name="T3" fmla="*/ 708 h 1417"/>
              <a:gd name="T4" fmla="*/ 708 w 1436"/>
              <a:gd name="T5" fmla="*/ 1416 h 1417"/>
              <a:gd name="T6" fmla="*/ 0 w 1436"/>
              <a:gd name="T7" fmla="*/ 708 h 1417"/>
              <a:gd name="T8" fmla="*/ 708 w 1436"/>
              <a:gd name="T9" fmla="*/ 0 h 1417"/>
              <a:gd name="T10" fmla="*/ 1435 w 1436"/>
              <a:gd name="T11" fmla="*/ 708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6" h="1417">
                <a:moveTo>
                  <a:pt x="1435" y="708"/>
                </a:moveTo>
                <a:lnTo>
                  <a:pt x="1435" y="708"/>
                </a:lnTo>
                <a:cubicBezTo>
                  <a:pt x="1435" y="1100"/>
                  <a:pt x="1118" y="1416"/>
                  <a:pt x="708" y="1416"/>
                </a:cubicBezTo>
                <a:cubicBezTo>
                  <a:pt x="317" y="1416"/>
                  <a:pt x="0" y="1100"/>
                  <a:pt x="0" y="708"/>
                </a:cubicBezTo>
                <a:cubicBezTo>
                  <a:pt x="0" y="317"/>
                  <a:pt x="317" y="0"/>
                  <a:pt x="708" y="0"/>
                </a:cubicBezTo>
                <a:cubicBezTo>
                  <a:pt x="1118" y="0"/>
                  <a:pt x="1435" y="317"/>
                  <a:pt x="1435" y="7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55" name="Freeform 233">
            <a:extLst>
              <a:ext uri="{FF2B5EF4-FFF2-40B4-BE49-F238E27FC236}">
                <a16:creationId xmlns:a16="http://schemas.microsoft.com/office/drawing/2014/main" id="{B13F3702-9581-D04B-A0BA-7510B8F44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32" y="4660744"/>
            <a:ext cx="1579411" cy="1579409"/>
          </a:xfrm>
          <a:custGeom>
            <a:avLst/>
            <a:gdLst>
              <a:gd name="T0" fmla="*/ 783 w 1567"/>
              <a:gd name="T1" fmla="*/ 1566 h 1567"/>
              <a:gd name="T2" fmla="*/ 783 w 1567"/>
              <a:gd name="T3" fmla="*/ 1566 h 1567"/>
              <a:gd name="T4" fmla="*/ 0 w 1567"/>
              <a:gd name="T5" fmla="*/ 783 h 1567"/>
              <a:gd name="T6" fmla="*/ 783 w 1567"/>
              <a:gd name="T7" fmla="*/ 0 h 1567"/>
              <a:gd name="T8" fmla="*/ 1566 w 1567"/>
              <a:gd name="T9" fmla="*/ 783 h 1567"/>
              <a:gd name="T10" fmla="*/ 783 w 1567"/>
              <a:gd name="T11" fmla="*/ 1566 h 1567"/>
              <a:gd name="T12" fmla="*/ 783 w 1567"/>
              <a:gd name="T13" fmla="*/ 131 h 1567"/>
              <a:gd name="T14" fmla="*/ 783 w 1567"/>
              <a:gd name="T15" fmla="*/ 131 h 1567"/>
              <a:gd name="T16" fmla="*/ 149 w 1567"/>
              <a:gd name="T17" fmla="*/ 783 h 1567"/>
              <a:gd name="T18" fmla="*/ 783 w 1567"/>
              <a:gd name="T19" fmla="*/ 1435 h 1567"/>
              <a:gd name="T20" fmla="*/ 1435 w 1567"/>
              <a:gd name="T21" fmla="*/ 783 h 1567"/>
              <a:gd name="T22" fmla="*/ 783 w 1567"/>
              <a:gd name="T23" fmla="*/ 131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7" h="1567">
                <a:moveTo>
                  <a:pt x="783" y="1566"/>
                </a:moveTo>
                <a:lnTo>
                  <a:pt x="783" y="1566"/>
                </a:lnTo>
                <a:cubicBezTo>
                  <a:pt x="354" y="1566"/>
                  <a:pt x="0" y="1212"/>
                  <a:pt x="0" y="783"/>
                </a:cubicBezTo>
                <a:cubicBezTo>
                  <a:pt x="0" y="355"/>
                  <a:pt x="354" y="0"/>
                  <a:pt x="783" y="0"/>
                </a:cubicBezTo>
                <a:cubicBezTo>
                  <a:pt x="1230" y="0"/>
                  <a:pt x="1566" y="355"/>
                  <a:pt x="1566" y="783"/>
                </a:cubicBezTo>
                <a:cubicBezTo>
                  <a:pt x="1566" y="1212"/>
                  <a:pt x="1230" y="1566"/>
                  <a:pt x="783" y="1566"/>
                </a:cubicBezTo>
                <a:close/>
                <a:moveTo>
                  <a:pt x="783" y="131"/>
                </a:moveTo>
                <a:lnTo>
                  <a:pt x="783" y="131"/>
                </a:lnTo>
                <a:cubicBezTo>
                  <a:pt x="429" y="131"/>
                  <a:pt x="149" y="430"/>
                  <a:pt x="149" y="783"/>
                </a:cubicBezTo>
                <a:cubicBezTo>
                  <a:pt x="149" y="1137"/>
                  <a:pt x="429" y="1435"/>
                  <a:pt x="783" y="1435"/>
                </a:cubicBezTo>
                <a:cubicBezTo>
                  <a:pt x="1137" y="1435"/>
                  <a:pt x="1435" y="1137"/>
                  <a:pt x="1435" y="783"/>
                </a:cubicBezTo>
                <a:cubicBezTo>
                  <a:pt x="1435" y="430"/>
                  <a:pt x="1137" y="131"/>
                  <a:pt x="783" y="1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56" name="Freeform 234">
            <a:extLst>
              <a:ext uri="{FF2B5EF4-FFF2-40B4-BE49-F238E27FC236}">
                <a16:creationId xmlns:a16="http://schemas.microsoft.com/office/drawing/2014/main" id="{58915A7F-3DB7-E046-AC36-3225C0F0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0384" y="4754173"/>
            <a:ext cx="1299120" cy="1299120"/>
          </a:xfrm>
          <a:custGeom>
            <a:avLst/>
            <a:gdLst>
              <a:gd name="T0" fmla="*/ 1286 w 1287"/>
              <a:gd name="T1" fmla="*/ 634 h 1287"/>
              <a:gd name="T2" fmla="*/ 1286 w 1287"/>
              <a:gd name="T3" fmla="*/ 634 h 1287"/>
              <a:gd name="T4" fmla="*/ 653 w 1287"/>
              <a:gd name="T5" fmla="*/ 1286 h 1287"/>
              <a:gd name="T6" fmla="*/ 0 w 1287"/>
              <a:gd name="T7" fmla="*/ 634 h 1287"/>
              <a:gd name="T8" fmla="*/ 653 w 1287"/>
              <a:gd name="T9" fmla="*/ 0 h 1287"/>
              <a:gd name="T10" fmla="*/ 1286 w 1287"/>
              <a:gd name="T11" fmla="*/ 634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34"/>
                </a:moveTo>
                <a:lnTo>
                  <a:pt x="1286" y="634"/>
                </a:lnTo>
                <a:cubicBezTo>
                  <a:pt x="1286" y="1006"/>
                  <a:pt x="1007" y="1286"/>
                  <a:pt x="653" y="1286"/>
                </a:cubicBezTo>
                <a:cubicBezTo>
                  <a:pt x="298" y="1286"/>
                  <a:pt x="0" y="1006"/>
                  <a:pt x="0" y="634"/>
                </a:cubicBezTo>
                <a:cubicBezTo>
                  <a:pt x="0" y="279"/>
                  <a:pt x="298" y="0"/>
                  <a:pt x="653" y="0"/>
                </a:cubicBezTo>
                <a:cubicBezTo>
                  <a:pt x="1007" y="0"/>
                  <a:pt x="1286" y="279"/>
                  <a:pt x="1286" y="6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57" name="Freeform 235">
            <a:extLst>
              <a:ext uri="{FF2B5EF4-FFF2-40B4-BE49-F238E27FC236}">
                <a16:creationId xmlns:a16="http://schemas.microsoft.com/office/drawing/2014/main" id="{6498B0AC-4EEF-0648-99DF-FC519D775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2588" y="6956450"/>
            <a:ext cx="1299120" cy="1299120"/>
          </a:xfrm>
          <a:custGeom>
            <a:avLst/>
            <a:gdLst>
              <a:gd name="T0" fmla="*/ 1286 w 1287"/>
              <a:gd name="T1" fmla="*/ 651 h 1287"/>
              <a:gd name="T2" fmla="*/ 1286 w 1287"/>
              <a:gd name="T3" fmla="*/ 651 h 1287"/>
              <a:gd name="T4" fmla="*/ 633 w 1287"/>
              <a:gd name="T5" fmla="*/ 1286 h 1287"/>
              <a:gd name="T6" fmla="*/ 0 w 1287"/>
              <a:gd name="T7" fmla="*/ 651 h 1287"/>
              <a:gd name="T8" fmla="*/ 633 w 1287"/>
              <a:gd name="T9" fmla="*/ 0 h 1287"/>
              <a:gd name="T10" fmla="*/ 1286 w 1287"/>
              <a:gd name="T11" fmla="*/ 651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51"/>
                </a:moveTo>
                <a:lnTo>
                  <a:pt x="1286" y="651"/>
                </a:lnTo>
                <a:cubicBezTo>
                  <a:pt x="1286" y="1006"/>
                  <a:pt x="988" y="1286"/>
                  <a:pt x="633" y="1286"/>
                </a:cubicBezTo>
                <a:cubicBezTo>
                  <a:pt x="279" y="1286"/>
                  <a:pt x="0" y="1006"/>
                  <a:pt x="0" y="651"/>
                </a:cubicBezTo>
                <a:cubicBezTo>
                  <a:pt x="0" y="279"/>
                  <a:pt x="279" y="0"/>
                  <a:pt x="633" y="0"/>
                </a:cubicBezTo>
                <a:cubicBezTo>
                  <a:pt x="988" y="0"/>
                  <a:pt x="1286" y="279"/>
                  <a:pt x="1286" y="6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58" name="Freeform 236">
            <a:extLst>
              <a:ext uri="{FF2B5EF4-FFF2-40B4-BE49-F238E27FC236}">
                <a16:creationId xmlns:a16="http://schemas.microsoft.com/office/drawing/2014/main" id="{419C7BA3-7A9B-B04D-AFE9-E85C0C03B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2588" y="9083092"/>
            <a:ext cx="1299120" cy="1299120"/>
          </a:xfrm>
          <a:custGeom>
            <a:avLst/>
            <a:gdLst>
              <a:gd name="T0" fmla="*/ 1286 w 1287"/>
              <a:gd name="T1" fmla="*/ 634 h 1287"/>
              <a:gd name="T2" fmla="*/ 1286 w 1287"/>
              <a:gd name="T3" fmla="*/ 634 h 1287"/>
              <a:gd name="T4" fmla="*/ 633 w 1287"/>
              <a:gd name="T5" fmla="*/ 1286 h 1287"/>
              <a:gd name="T6" fmla="*/ 0 w 1287"/>
              <a:gd name="T7" fmla="*/ 634 h 1287"/>
              <a:gd name="T8" fmla="*/ 633 w 1287"/>
              <a:gd name="T9" fmla="*/ 0 h 1287"/>
              <a:gd name="T10" fmla="*/ 1286 w 1287"/>
              <a:gd name="T11" fmla="*/ 634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34"/>
                </a:moveTo>
                <a:lnTo>
                  <a:pt x="1286" y="634"/>
                </a:lnTo>
                <a:cubicBezTo>
                  <a:pt x="1286" y="987"/>
                  <a:pt x="988" y="1286"/>
                  <a:pt x="633" y="1286"/>
                </a:cubicBezTo>
                <a:cubicBezTo>
                  <a:pt x="279" y="1286"/>
                  <a:pt x="0" y="987"/>
                  <a:pt x="0" y="634"/>
                </a:cubicBezTo>
                <a:cubicBezTo>
                  <a:pt x="0" y="280"/>
                  <a:pt x="279" y="0"/>
                  <a:pt x="633" y="0"/>
                </a:cubicBezTo>
                <a:cubicBezTo>
                  <a:pt x="988" y="0"/>
                  <a:pt x="1286" y="280"/>
                  <a:pt x="1286" y="6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59" name="Freeform 237">
            <a:extLst>
              <a:ext uri="{FF2B5EF4-FFF2-40B4-BE49-F238E27FC236}">
                <a16:creationId xmlns:a16="http://schemas.microsoft.com/office/drawing/2014/main" id="{2D4AE7E3-6A7C-454B-BE3E-02CB13D6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0427" y="11338755"/>
            <a:ext cx="1299120" cy="1299120"/>
          </a:xfrm>
          <a:custGeom>
            <a:avLst/>
            <a:gdLst>
              <a:gd name="T0" fmla="*/ 1286 w 1287"/>
              <a:gd name="T1" fmla="*/ 633 h 1287"/>
              <a:gd name="T2" fmla="*/ 1286 w 1287"/>
              <a:gd name="T3" fmla="*/ 633 h 1287"/>
              <a:gd name="T4" fmla="*/ 633 w 1287"/>
              <a:gd name="T5" fmla="*/ 1286 h 1287"/>
              <a:gd name="T6" fmla="*/ 0 w 1287"/>
              <a:gd name="T7" fmla="*/ 633 h 1287"/>
              <a:gd name="T8" fmla="*/ 633 w 1287"/>
              <a:gd name="T9" fmla="*/ 0 h 1287"/>
              <a:gd name="T10" fmla="*/ 1286 w 1287"/>
              <a:gd name="T11" fmla="*/ 633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33"/>
                </a:moveTo>
                <a:lnTo>
                  <a:pt x="1286" y="633"/>
                </a:lnTo>
                <a:cubicBezTo>
                  <a:pt x="1286" y="987"/>
                  <a:pt x="988" y="1286"/>
                  <a:pt x="633" y="1286"/>
                </a:cubicBezTo>
                <a:cubicBezTo>
                  <a:pt x="279" y="1286"/>
                  <a:pt x="0" y="987"/>
                  <a:pt x="0" y="633"/>
                </a:cubicBezTo>
                <a:cubicBezTo>
                  <a:pt x="0" y="279"/>
                  <a:pt x="279" y="0"/>
                  <a:pt x="633" y="0"/>
                </a:cubicBezTo>
                <a:cubicBezTo>
                  <a:pt x="988" y="0"/>
                  <a:pt x="1286" y="279"/>
                  <a:pt x="1286" y="6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60" name="Freeform 238">
            <a:extLst>
              <a:ext uri="{FF2B5EF4-FFF2-40B4-BE49-F238E27FC236}">
                <a16:creationId xmlns:a16="http://schemas.microsoft.com/office/drawing/2014/main" id="{180FB8E2-1A96-EA4E-9798-75D69A8A8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817" y="4322617"/>
            <a:ext cx="6238042" cy="1788515"/>
          </a:xfrm>
          <a:custGeom>
            <a:avLst/>
            <a:gdLst>
              <a:gd name="T0" fmla="*/ 260 w 4698"/>
              <a:gd name="T1" fmla="*/ 0 h 1771"/>
              <a:gd name="T2" fmla="*/ 260 w 4698"/>
              <a:gd name="T3" fmla="*/ 577 h 1771"/>
              <a:gd name="T4" fmla="*/ 0 w 4698"/>
              <a:gd name="T5" fmla="*/ 913 h 1771"/>
              <a:gd name="T6" fmla="*/ 260 w 4698"/>
              <a:gd name="T7" fmla="*/ 1174 h 1771"/>
              <a:gd name="T8" fmla="*/ 260 w 4698"/>
              <a:gd name="T9" fmla="*/ 1770 h 1771"/>
              <a:gd name="T10" fmla="*/ 4697 w 4698"/>
              <a:gd name="T11" fmla="*/ 1770 h 1771"/>
              <a:gd name="T12" fmla="*/ 4697 w 4698"/>
              <a:gd name="T13" fmla="*/ 0 h 1771"/>
              <a:gd name="T14" fmla="*/ 260 w 4698"/>
              <a:gd name="T15" fmla="*/ 0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1">
                <a:moveTo>
                  <a:pt x="260" y="0"/>
                </a:moveTo>
                <a:lnTo>
                  <a:pt x="260" y="577"/>
                </a:lnTo>
                <a:lnTo>
                  <a:pt x="0" y="913"/>
                </a:lnTo>
                <a:lnTo>
                  <a:pt x="260" y="1174"/>
                </a:lnTo>
                <a:lnTo>
                  <a:pt x="260" y="1770"/>
                </a:lnTo>
                <a:lnTo>
                  <a:pt x="4697" y="1770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62" name="Freeform 240">
            <a:extLst>
              <a:ext uri="{FF2B5EF4-FFF2-40B4-BE49-F238E27FC236}">
                <a16:creationId xmlns:a16="http://schemas.microsoft.com/office/drawing/2014/main" id="{E47DA645-3658-E24C-89A9-48EBAE50E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817" y="6578280"/>
            <a:ext cx="6238042" cy="1788515"/>
          </a:xfrm>
          <a:custGeom>
            <a:avLst/>
            <a:gdLst>
              <a:gd name="T0" fmla="*/ 260 w 4698"/>
              <a:gd name="T1" fmla="*/ 0 h 1771"/>
              <a:gd name="T2" fmla="*/ 260 w 4698"/>
              <a:gd name="T3" fmla="*/ 577 h 1771"/>
              <a:gd name="T4" fmla="*/ 0 w 4698"/>
              <a:gd name="T5" fmla="*/ 913 h 1771"/>
              <a:gd name="T6" fmla="*/ 260 w 4698"/>
              <a:gd name="T7" fmla="*/ 1174 h 1771"/>
              <a:gd name="T8" fmla="*/ 260 w 4698"/>
              <a:gd name="T9" fmla="*/ 1770 h 1771"/>
              <a:gd name="T10" fmla="*/ 4697 w 4698"/>
              <a:gd name="T11" fmla="*/ 1770 h 1771"/>
              <a:gd name="T12" fmla="*/ 4697 w 4698"/>
              <a:gd name="T13" fmla="*/ 0 h 1771"/>
              <a:gd name="T14" fmla="*/ 260 w 4698"/>
              <a:gd name="T15" fmla="*/ 0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1">
                <a:moveTo>
                  <a:pt x="260" y="0"/>
                </a:moveTo>
                <a:lnTo>
                  <a:pt x="260" y="577"/>
                </a:lnTo>
                <a:lnTo>
                  <a:pt x="0" y="913"/>
                </a:lnTo>
                <a:lnTo>
                  <a:pt x="260" y="1174"/>
                </a:lnTo>
                <a:lnTo>
                  <a:pt x="260" y="1770"/>
                </a:lnTo>
                <a:lnTo>
                  <a:pt x="4697" y="1770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64" name="Freeform 242">
            <a:extLst>
              <a:ext uri="{FF2B5EF4-FFF2-40B4-BE49-F238E27FC236}">
                <a16:creationId xmlns:a16="http://schemas.microsoft.com/office/drawing/2014/main" id="{1A0B3592-906A-C84D-9BA1-102B5ED5E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817" y="8833946"/>
            <a:ext cx="6238042" cy="1788515"/>
          </a:xfrm>
          <a:custGeom>
            <a:avLst/>
            <a:gdLst>
              <a:gd name="T0" fmla="*/ 260 w 4698"/>
              <a:gd name="T1" fmla="*/ 0 h 1772"/>
              <a:gd name="T2" fmla="*/ 260 w 4698"/>
              <a:gd name="T3" fmla="*/ 597 h 1772"/>
              <a:gd name="T4" fmla="*/ 0 w 4698"/>
              <a:gd name="T5" fmla="*/ 914 h 1772"/>
              <a:gd name="T6" fmla="*/ 260 w 4698"/>
              <a:gd name="T7" fmla="*/ 1175 h 1772"/>
              <a:gd name="T8" fmla="*/ 260 w 4698"/>
              <a:gd name="T9" fmla="*/ 1771 h 1772"/>
              <a:gd name="T10" fmla="*/ 4697 w 4698"/>
              <a:gd name="T11" fmla="*/ 1771 h 1772"/>
              <a:gd name="T12" fmla="*/ 4697 w 4698"/>
              <a:gd name="T13" fmla="*/ 0 h 1772"/>
              <a:gd name="T14" fmla="*/ 260 w 4698"/>
              <a:gd name="T15" fmla="*/ 0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2">
                <a:moveTo>
                  <a:pt x="260" y="0"/>
                </a:moveTo>
                <a:lnTo>
                  <a:pt x="260" y="597"/>
                </a:lnTo>
                <a:lnTo>
                  <a:pt x="0" y="914"/>
                </a:lnTo>
                <a:lnTo>
                  <a:pt x="260" y="1175"/>
                </a:lnTo>
                <a:lnTo>
                  <a:pt x="260" y="1771"/>
                </a:lnTo>
                <a:lnTo>
                  <a:pt x="4697" y="1771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66" name="Freeform 244">
            <a:extLst>
              <a:ext uri="{FF2B5EF4-FFF2-40B4-BE49-F238E27FC236}">
                <a16:creationId xmlns:a16="http://schemas.microsoft.com/office/drawing/2014/main" id="{3126F576-507D-0D49-8166-853CEEE6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817" y="11094059"/>
            <a:ext cx="6238042" cy="1788515"/>
          </a:xfrm>
          <a:custGeom>
            <a:avLst/>
            <a:gdLst>
              <a:gd name="T0" fmla="*/ 260 w 4698"/>
              <a:gd name="T1" fmla="*/ 0 h 1771"/>
              <a:gd name="T2" fmla="*/ 260 w 4698"/>
              <a:gd name="T3" fmla="*/ 596 h 1771"/>
              <a:gd name="T4" fmla="*/ 0 w 4698"/>
              <a:gd name="T5" fmla="*/ 931 h 1771"/>
              <a:gd name="T6" fmla="*/ 260 w 4698"/>
              <a:gd name="T7" fmla="*/ 1173 h 1771"/>
              <a:gd name="T8" fmla="*/ 260 w 4698"/>
              <a:gd name="T9" fmla="*/ 1770 h 1771"/>
              <a:gd name="T10" fmla="*/ 4697 w 4698"/>
              <a:gd name="T11" fmla="*/ 1770 h 1771"/>
              <a:gd name="T12" fmla="*/ 4697 w 4698"/>
              <a:gd name="T13" fmla="*/ 0 h 1771"/>
              <a:gd name="T14" fmla="*/ 260 w 4698"/>
              <a:gd name="T15" fmla="*/ 0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1">
                <a:moveTo>
                  <a:pt x="260" y="0"/>
                </a:moveTo>
                <a:lnTo>
                  <a:pt x="260" y="596"/>
                </a:lnTo>
                <a:lnTo>
                  <a:pt x="0" y="931"/>
                </a:lnTo>
                <a:lnTo>
                  <a:pt x="260" y="1173"/>
                </a:lnTo>
                <a:lnTo>
                  <a:pt x="260" y="1770"/>
                </a:lnTo>
                <a:lnTo>
                  <a:pt x="4697" y="1770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EF5EE1-00B3-054C-9C10-73E505C43B9A}"/>
              </a:ext>
            </a:extLst>
          </p:cNvPr>
          <p:cNvSpPr txBox="1"/>
          <p:nvPr/>
        </p:nvSpPr>
        <p:spPr>
          <a:xfrm>
            <a:off x="13570061" y="4860408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7439D75-44FF-9941-A9D0-D37D840DD109}"/>
              </a:ext>
            </a:extLst>
          </p:cNvPr>
          <p:cNvSpPr txBox="1"/>
          <p:nvPr/>
        </p:nvSpPr>
        <p:spPr>
          <a:xfrm>
            <a:off x="13570061" y="7132553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3994F53-7AF2-B543-A12B-70E041E0DA81}"/>
              </a:ext>
            </a:extLst>
          </p:cNvPr>
          <p:cNvSpPr txBox="1"/>
          <p:nvPr/>
        </p:nvSpPr>
        <p:spPr>
          <a:xfrm>
            <a:off x="13570061" y="9376989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4CED897-960E-1744-89B4-C4ACF4C632D8}"/>
              </a:ext>
            </a:extLst>
          </p:cNvPr>
          <p:cNvSpPr txBox="1"/>
          <p:nvPr/>
        </p:nvSpPr>
        <p:spPr>
          <a:xfrm>
            <a:off x="13570061" y="11676844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8A8487A-CE45-AC45-9B2F-918AB399C591}"/>
              </a:ext>
            </a:extLst>
          </p:cNvPr>
          <p:cNvSpPr/>
          <p:nvPr/>
        </p:nvSpPr>
        <p:spPr>
          <a:xfrm>
            <a:off x="8167015" y="5140820"/>
            <a:ext cx="2640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A30F7A5-42A0-3A41-865C-FBDCC4BF4FEC}"/>
              </a:ext>
            </a:extLst>
          </p:cNvPr>
          <p:cNvSpPr/>
          <p:nvPr/>
        </p:nvSpPr>
        <p:spPr>
          <a:xfrm>
            <a:off x="8167015" y="7344330"/>
            <a:ext cx="2640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Solution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2C02C17-1C23-5C4A-B3AB-BABF48A1ABDB}"/>
              </a:ext>
            </a:extLst>
          </p:cNvPr>
          <p:cNvSpPr/>
          <p:nvPr/>
        </p:nvSpPr>
        <p:spPr>
          <a:xfrm>
            <a:off x="8167015" y="9519073"/>
            <a:ext cx="2640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Market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03D5D12-9B8C-3D4E-89C2-0B09A2E74851}"/>
              </a:ext>
            </a:extLst>
          </p:cNvPr>
          <p:cNvSpPr/>
          <p:nvPr/>
        </p:nvSpPr>
        <p:spPr>
          <a:xfrm>
            <a:off x="8167015" y="11693816"/>
            <a:ext cx="2640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Mission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21A0CF2-49A5-DC40-B050-7A608F09C761}"/>
              </a:ext>
            </a:extLst>
          </p:cNvPr>
          <p:cNvSpPr/>
          <p:nvPr/>
        </p:nvSpPr>
        <p:spPr>
          <a:xfrm>
            <a:off x="11048760" y="5140820"/>
            <a:ext cx="158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E6F997F-6DA3-034A-8F58-2CC9C6E856FA}"/>
              </a:ext>
            </a:extLst>
          </p:cNvPr>
          <p:cNvSpPr/>
          <p:nvPr/>
        </p:nvSpPr>
        <p:spPr>
          <a:xfrm>
            <a:off x="11048760" y="7329838"/>
            <a:ext cx="158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5CC7CD1-C9EB-B74C-928B-AD5BAEBCEC13}"/>
              </a:ext>
            </a:extLst>
          </p:cNvPr>
          <p:cNvSpPr/>
          <p:nvPr/>
        </p:nvSpPr>
        <p:spPr>
          <a:xfrm>
            <a:off x="11048760" y="9463438"/>
            <a:ext cx="158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12732437-78A5-4D45-8B27-0D76418130A1}"/>
              </a:ext>
            </a:extLst>
          </p:cNvPr>
          <p:cNvSpPr/>
          <p:nvPr/>
        </p:nvSpPr>
        <p:spPr>
          <a:xfrm>
            <a:off x="11048760" y="11735583"/>
            <a:ext cx="158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0" name="Gráfico 211">
            <a:extLst>
              <a:ext uri="{FF2B5EF4-FFF2-40B4-BE49-F238E27FC236}">
                <a16:creationId xmlns:a16="http://schemas.microsoft.com/office/drawing/2014/main" id="{EF2A3EBA-DA8F-6144-9985-86820055A93A}"/>
              </a:ext>
            </a:extLst>
          </p:cNvPr>
          <p:cNvSpPr/>
          <p:nvPr/>
        </p:nvSpPr>
        <p:spPr>
          <a:xfrm>
            <a:off x="4850325" y="5037419"/>
            <a:ext cx="707877" cy="707877"/>
          </a:xfrm>
          <a:custGeom>
            <a:avLst/>
            <a:gdLst>
              <a:gd name="connsiteX0" fmla="*/ 519307 w 571237"/>
              <a:gd name="connsiteY0" fmla="*/ 0 h 571237"/>
              <a:gd name="connsiteX1" fmla="*/ 51931 w 571237"/>
              <a:gd name="connsiteY1" fmla="*/ 0 h 571237"/>
              <a:gd name="connsiteX2" fmla="*/ 0 w 571237"/>
              <a:gd name="connsiteY2" fmla="*/ 51931 h 571237"/>
              <a:gd name="connsiteX3" fmla="*/ 0 w 571237"/>
              <a:gd name="connsiteY3" fmla="*/ 519307 h 571237"/>
              <a:gd name="connsiteX4" fmla="*/ 51931 w 571237"/>
              <a:gd name="connsiteY4" fmla="*/ 571238 h 571237"/>
              <a:gd name="connsiteX5" fmla="*/ 519307 w 571237"/>
              <a:gd name="connsiteY5" fmla="*/ 571238 h 571237"/>
              <a:gd name="connsiteX6" fmla="*/ 571238 w 571237"/>
              <a:gd name="connsiteY6" fmla="*/ 519307 h 571237"/>
              <a:gd name="connsiteX7" fmla="*/ 571238 w 571237"/>
              <a:gd name="connsiteY7" fmla="*/ 51931 h 571237"/>
              <a:gd name="connsiteX8" fmla="*/ 519307 w 571237"/>
              <a:gd name="connsiteY8" fmla="*/ 0 h 571237"/>
              <a:gd name="connsiteX9" fmla="*/ 411639 w 571237"/>
              <a:gd name="connsiteY9" fmla="*/ 374926 h 571237"/>
              <a:gd name="connsiteX10" fmla="*/ 411639 w 571237"/>
              <a:gd name="connsiteY10" fmla="*/ 393287 h 571237"/>
              <a:gd name="connsiteX11" fmla="*/ 393283 w 571237"/>
              <a:gd name="connsiteY11" fmla="*/ 411643 h 571237"/>
              <a:gd name="connsiteX12" fmla="*/ 374922 w 571237"/>
              <a:gd name="connsiteY12" fmla="*/ 411643 h 571237"/>
              <a:gd name="connsiteX13" fmla="*/ 285616 w 571237"/>
              <a:gd name="connsiteY13" fmla="*/ 322338 h 571237"/>
              <a:gd name="connsiteX14" fmla="*/ 196311 w 571237"/>
              <a:gd name="connsiteY14" fmla="*/ 411643 h 571237"/>
              <a:gd name="connsiteX15" fmla="*/ 177950 w 571237"/>
              <a:gd name="connsiteY15" fmla="*/ 411643 h 571237"/>
              <a:gd name="connsiteX16" fmla="*/ 159594 w 571237"/>
              <a:gd name="connsiteY16" fmla="*/ 393287 h 571237"/>
              <a:gd name="connsiteX17" fmla="*/ 159594 w 571237"/>
              <a:gd name="connsiteY17" fmla="*/ 374926 h 571237"/>
              <a:gd name="connsiteX18" fmla="*/ 248899 w 571237"/>
              <a:gd name="connsiteY18" fmla="*/ 285620 h 571237"/>
              <a:gd name="connsiteX19" fmla="*/ 159594 w 571237"/>
              <a:gd name="connsiteY19" fmla="*/ 196315 h 571237"/>
              <a:gd name="connsiteX20" fmla="*/ 159594 w 571237"/>
              <a:gd name="connsiteY20" fmla="*/ 177954 h 571237"/>
              <a:gd name="connsiteX21" fmla="*/ 177950 w 571237"/>
              <a:gd name="connsiteY21" fmla="*/ 159598 h 571237"/>
              <a:gd name="connsiteX22" fmla="*/ 196311 w 571237"/>
              <a:gd name="connsiteY22" fmla="*/ 159598 h 571237"/>
              <a:gd name="connsiteX23" fmla="*/ 285616 w 571237"/>
              <a:gd name="connsiteY23" fmla="*/ 248903 h 571237"/>
              <a:gd name="connsiteX24" fmla="*/ 374922 w 571237"/>
              <a:gd name="connsiteY24" fmla="*/ 159598 h 571237"/>
              <a:gd name="connsiteX25" fmla="*/ 393283 w 571237"/>
              <a:gd name="connsiteY25" fmla="*/ 159598 h 571237"/>
              <a:gd name="connsiteX26" fmla="*/ 411639 w 571237"/>
              <a:gd name="connsiteY26" fmla="*/ 177954 h 571237"/>
              <a:gd name="connsiteX27" fmla="*/ 411639 w 571237"/>
              <a:gd name="connsiteY27" fmla="*/ 196315 h 571237"/>
              <a:gd name="connsiteX28" fmla="*/ 322333 w 571237"/>
              <a:gd name="connsiteY28" fmla="*/ 285620 h 571237"/>
              <a:gd name="connsiteX29" fmla="*/ 411639 w 571237"/>
              <a:gd name="connsiteY29" fmla="*/ 374926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1237" h="571237">
                <a:moveTo>
                  <a:pt x="519307" y="0"/>
                </a:moveTo>
                <a:lnTo>
                  <a:pt x="51931" y="0"/>
                </a:lnTo>
                <a:cubicBezTo>
                  <a:pt x="23303" y="0"/>
                  <a:pt x="0" y="23290"/>
                  <a:pt x="0" y="51931"/>
                </a:cubicBezTo>
                <a:lnTo>
                  <a:pt x="0" y="519307"/>
                </a:lnTo>
                <a:cubicBezTo>
                  <a:pt x="0" y="547947"/>
                  <a:pt x="23303" y="571238"/>
                  <a:pt x="51931" y="571238"/>
                </a:cubicBezTo>
                <a:lnTo>
                  <a:pt x="519307" y="571238"/>
                </a:lnTo>
                <a:cubicBezTo>
                  <a:pt x="547934" y="571238"/>
                  <a:pt x="571238" y="547948"/>
                  <a:pt x="571238" y="519307"/>
                </a:cubicBezTo>
                <a:lnTo>
                  <a:pt x="571238" y="51931"/>
                </a:lnTo>
                <a:cubicBezTo>
                  <a:pt x="571236" y="23290"/>
                  <a:pt x="547934" y="0"/>
                  <a:pt x="519307" y="0"/>
                </a:cubicBezTo>
                <a:close/>
                <a:moveTo>
                  <a:pt x="411639" y="374926"/>
                </a:moveTo>
                <a:cubicBezTo>
                  <a:pt x="416710" y="379996"/>
                  <a:pt x="416710" y="388216"/>
                  <a:pt x="411639" y="393287"/>
                </a:cubicBezTo>
                <a:lnTo>
                  <a:pt x="393283" y="411643"/>
                </a:lnTo>
                <a:cubicBezTo>
                  <a:pt x="388211" y="416713"/>
                  <a:pt x="379993" y="416713"/>
                  <a:pt x="374922" y="411643"/>
                </a:cubicBezTo>
                <a:lnTo>
                  <a:pt x="285616" y="322338"/>
                </a:lnTo>
                <a:lnTo>
                  <a:pt x="196311" y="411643"/>
                </a:lnTo>
                <a:cubicBezTo>
                  <a:pt x="191239" y="416713"/>
                  <a:pt x="183021" y="416713"/>
                  <a:pt x="177950" y="411643"/>
                </a:cubicBezTo>
                <a:lnTo>
                  <a:pt x="159594" y="393287"/>
                </a:lnTo>
                <a:cubicBezTo>
                  <a:pt x="154522" y="388217"/>
                  <a:pt x="154522" y="379997"/>
                  <a:pt x="159594" y="374926"/>
                </a:cubicBezTo>
                <a:lnTo>
                  <a:pt x="248899" y="285620"/>
                </a:lnTo>
                <a:lnTo>
                  <a:pt x="159594" y="196315"/>
                </a:lnTo>
                <a:cubicBezTo>
                  <a:pt x="154522" y="191245"/>
                  <a:pt x="154522" y="183025"/>
                  <a:pt x="159594" y="177954"/>
                </a:cubicBezTo>
                <a:lnTo>
                  <a:pt x="177950" y="159598"/>
                </a:lnTo>
                <a:cubicBezTo>
                  <a:pt x="183021" y="154528"/>
                  <a:pt x="191239" y="154528"/>
                  <a:pt x="196311" y="159598"/>
                </a:cubicBezTo>
                <a:lnTo>
                  <a:pt x="285616" y="248903"/>
                </a:lnTo>
                <a:lnTo>
                  <a:pt x="374922" y="159598"/>
                </a:lnTo>
                <a:cubicBezTo>
                  <a:pt x="379993" y="154528"/>
                  <a:pt x="388211" y="154528"/>
                  <a:pt x="393283" y="159598"/>
                </a:cubicBezTo>
                <a:lnTo>
                  <a:pt x="411639" y="177954"/>
                </a:lnTo>
                <a:cubicBezTo>
                  <a:pt x="416710" y="183024"/>
                  <a:pt x="416710" y="191244"/>
                  <a:pt x="411639" y="196315"/>
                </a:cubicBezTo>
                <a:lnTo>
                  <a:pt x="322333" y="285620"/>
                </a:lnTo>
                <a:lnTo>
                  <a:pt x="411639" y="374926"/>
                </a:ln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2" name="Forma libre 142">
            <a:extLst>
              <a:ext uri="{FF2B5EF4-FFF2-40B4-BE49-F238E27FC236}">
                <a16:creationId xmlns:a16="http://schemas.microsoft.com/office/drawing/2014/main" id="{47D73785-1A27-E747-9572-77E0C13D58A9}"/>
              </a:ext>
            </a:extLst>
          </p:cNvPr>
          <p:cNvSpPr/>
          <p:nvPr/>
        </p:nvSpPr>
        <p:spPr>
          <a:xfrm>
            <a:off x="4814861" y="9452730"/>
            <a:ext cx="744352" cy="744349"/>
          </a:xfrm>
          <a:custGeom>
            <a:avLst/>
            <a:gdLst>
              <a:gd name="connsiteX0" fmla="*/ 571087 w 571088"/>
              <a:gd name="connsiteY0" fmla="*/ 170029 h 571086"/>
              <a:gd name="connsiteX1" fmla="*/ 505766 w 571088"/>
              <a:gd name="connsiteY1" fmla="*/ 39457 h 571086"/>
              <a:gd name="connsiteX2" fmla="*/ 441909 w 571088"/>
              <a:gd name="connsiteY2" fmla="*/ 0 h 571086"/>
              <a:gd name="connsiteX3" fmla="*/ 129091 w 571088"/>
              <a:gd name="connsiteY3" fmla="*/ 0 h 571086"/>
              <a:gd name="connsiteX4" fmla="*/ 65234 w 571088"/>
              <a:gd name="connsiteY4" fmla="*/ 39493 h 571086"/>
              <a:gd name="connsiteX5" fmla="*/ 0 w 571088"/>
              <a:gd name="connsiteY5" fmla="*/ 170047 h 571086"/>
              <a:gd name="connsiteX6" fmla="*/ 0 w 571088"/>
              <a:gd name="connsiteY6" fmla="*/ 285543 h 571086"/>
              <a:gd name="connsiteX7" fmla="*/ 35693 w 571088"/>
              <a:gd name="connsiteY7" fmla="*/ 285543 h 571086"/>
              <a:gd name="connsiteX8" fmla="*/ 35693 w 571088"/>
              <a:gd name="connsiteY8" fmla="*/ 535394 h 571086"/>
              <a:gd name="connsiteX9" fmla="*/ 71387 w 571088"/>
              <a:gd name="connsiteY9" fmla="*/ 571087 h 571086"/>
              <a:gd name="connsiteX10" fmla="*/ 499702 w 571088"/>
              <a:gd name="connsiteY10" fmla="*/ 571087 h 571086"/>
              <a:gd name="connsiteX11" fmla="*/ 535395 w 571088"/>
              <a:gd name="connsiteY11" fmla="*/ 535394 h 571086"/>
              <a:gd name="connsiteX12" fmla="*/ 535395 w 571088"/>
              <a:gd name="connsiteY12" fmla="*/ 285544 h 571086"/>
              <a:gd name="connsiteX13" fmla="*/ 571088 w 571088"/>
              <a:gd name="connsiteY13" fmla="*/ 285544 h 571086"/>
              <a:gd name="connsiteX14" fmla="*/ 571088 w 571088"/>
              <a:gd name="connsiteY14" fmla="*/ 170029 h 571086"/>
              <a:gd name="connsiteX15" fmla="*/ 464008 w 571088"/>
              <a:gd name="connsiteY15" fmla="*/ 499702 h 571086"/>
              <a:gd name="connsiteX16" fmla="*/ 428315 w 571088"/>
              <a:gd name="connsiteY16" fmla="*/ 499702 h 571086"/>
              <a:gd name="connsiteX17" fmla="*/ 428315 w 571088"/>
              <a:gd name="connsiteY17" fmla="*/ 356930 h 571086"/>
              <a:gd name="connsiteX18" fmla="*/ 321236 w 571088"/>
              <a:gd name="connsiteY18" fmla="*/ 356930 h 571086"/>
              <a:gd name="connsiteX19" fmla="*/ 321236 w 571088"/>
              <a:gd name="connsiteY19" fmla="*/ 499702 h 571086"/>
              <a:gd name="connsiteX20" fmla="*/ 107079 w 571088"/>
              <a:gd name="connsiteY20" fmla="*/ 499702 h 571086"/>
              <a:gd name="connsiteX21" fmla="*/ 107079 w 571088"/>
              <a:gd name="connsiteY21" fmla="*/ 285544 h 571086"/>
              <a:gd name="connsiteX22" fmla="*/ 464008 w 571088"/>
              <a:gd name="connsiteY22" fmla="*/ 285544 h 57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1088" h="571086">
                <a:moveTo>
                  <a:pt x="571087" y="170029"/>
                </a:moveTo>
                <a:lnTo>
                  <a:pt x="505766" y="39457"/>
                </a:lnTo>
                <a:cubicBezTo>
                  <a:pt x="493601" y="15128"/>
                  <a:pt x="469133" y="0"/>
                  <a:pt x="441909" y="0"/>
                </a:cubicBezTo>
                <a:lnTo>
                  <a:pt x="129091" y="0"/>
                </a:lnTo>
                <a:cubicBezTo>
                  <a:pt x="101868" y="0"/>
                  <a:pt x="77399" y="15128"/>
                  <a:pt x="65234" y="39493"/>
                </a:cubicBezTo>
                <a:lnTo>
                  <a:pt x="0" y="170047"/>
                </a:lnTo>
                <a:lnTo>
                  <a:pt x="0" y="285543"/>
                </a:lnTo>
                <a:lnTo>
                  <a:pt x="35693" y="285543"/>
                </a:lnTo>
                <a:lnTo>
                  <a:pt x="35693" y="535394"/>
                </a:lnTo>
                <a:cubicBezTo>
                  <a:pt x="35693" y="555105"/>
                  <a:pt x="51675" y="571087"/>
                  <a:pt x="71387" y="571087"/>
                </a:cubicBezTo>
                <a:lnTo>
                  <a:pt x="499702" y="571087"/>
                </a:lnTo>
                <a:cubicBezTo>
                  <a:pt x="519413" y="571087"/>
                  <a:pt x="535395" y="555105"/>
                  <a:pt x="535395" y="535394"/>
                </a:cubicBezTo>
                <a:lnTo>
                  <a:pt x="535395" y="285544"/>
                </a:lnTo>
                <a:lnTo>
                  <a:pt x="571088" y="285544"/>
                </a:lnTo>
                <a:lnTo>
                  <a:pt x="571088" y="170029"/>
                </a:lnTo>
                <a:close/>
                <a:moveTo>
                  <a:pt x="464008" y="499702"/>
                </a:moveTo>
                <a:lnTo>
                  <a:pt x="428315" y="499702"/>
                </a:lnTo>
                <a:lnTo>
                  <a:pt x="428315" y="356930"/>
                </a:lnTo>
                <a:lnTo>
                  <a:pt x="321236" y="356930"/>
                </a:lnTo>
                <a:lnTo>
                  <a:pt x="321236" y="499702"/>
                </a:lnTo>
                <a:lnTo>
                  <a:pt x="107079" y="499702"/>
                </a:lnTo>
                <a:lnTo>
                  <a:pt x="107079" y="285544"/>
                </a:lnTo>
                <a:lnTo>
                  <a:pt x="464008" y="285544"/>
                </a:lnTo>
                <a:close/>
              </a:path>
            </a:pathLst>
          </a:custGeom>
          <a:solidFill>
            <a:schemeClr val="accent3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3" name="Forma libre 143">
            <a:extLst>
              <a:ext uri="{FF2B5EF4-FFF2-40B4-BE49-F238E27FC236}">
                <a16:creationId xmlns:a16="http://schemas.microsoft.com/office/drawing/2014/main" id="{6CE539C8-E91A-1E4D-9EFC-0473A3A26361}"/>
              </a:ext>
            </a:extLst>
          </p:cNvPr>
          <p:cNvSpPr/>
          <p:nvPr/>
        </p:nvSpPr>
        <p:spPr>
          <a:xfrm>
            <a:off x="5000949" y="9871427"/>
            <a:ext cx="139565" cy="139565"/>
          </a:xfrm>
          <a:custGeom>
            <a:avLst/>
            <a:gdLst>
              <a:gd name="connsiteX0" fmla="*/ 0 w 107078"/>
              <a:gd name="connsiteY0" fmla="*/ 0 h 107078"/>
              <a:gd name="connsiteX1" fmla="*/ 107079 w 107078"/>
              <a:gd name="connsiteY1" fmla="*/ 0 h 107078"/>
              <a:gd name="connsiteX2" fmla="*/ 107079 w 107078"/>
              <a:gd name="connsiteY2" fmla="*/ 107079 h 107078"/>
              <a:gd name="connsiteX3" fmla="*/ 0 w 107078"/>
              <a:gd name="connsiteY3" fmla="*/ 107079 h 10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78" h="107078">
                <a:moveTo>
                  <a:pt x="0" y="0"/>
                </a:moveTo>
                <a:lnTo>
                  <a:pt x="107079" y="0"/>
                </a:lnTo>
                <a:lnTo>
                  <a:pt x="107079" y="107079"/>
                </a:lnTo>
                <a:lnTo>
                  <a:pt x="0" y="107079"/>
                </a:lnTo>
                <a:close/>
              </a:path>
            </a:pathLst>
          </a:custGeom>
          <a:solidFill>
            <a:schemeClr val="accent3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4" name="Gráfico 227">
            <a:extLst>
              <a:ext uri="{FF2B5EF4-FFF2-40B4-BE49-F238E27FC236}">
                <a16:creationId xmlns:a16="http://schemas.microsoft.com/office/drawing/2014/main" id="{303B9467-E86C-FB4B-B59B-34BE87F85959}"/>
              </a:ext>
            </a:extLst>
          </p:cNvPr>
          <p:cNvSpPr/>
          <p:nvPr/>
        </p:nvSpPr>
        <p:spPr>
          <a:xfrm>
            <a:off x="4839587" y="7236884"/>
            <a:ext cx="771569" cy="771569"/>
          </a:xfrm>
          <a:custGeom>
            <a:avLst/>
            <a:gdLst>
              <a:gd name="connsiteX0" fmla="*/ 380554 w 570831"/>
              <a:gd name="connsiteY0" fmla="*/ 0 h 570831"/>
              <a:gd name="connsiteX1" fmla="*/ 190276 w 570831"/>
              <a:gd name="connsiteY1" fmla="*/ 190277 h 570831"/>
              <a:gd name="connsiteX2" fmla="*/ 194318 w 570831"/>
              <a:gd name="connsiteY2" fmla="*/ 228474 h 570831"/>
              <a:gd name="connsiteX3" fmla="*/ 173064 w 570831"/>
              <a:gd name="connsiteY3" fmla="*/ 239100 h 570831"/>
              <a:gd name="connsiteX4" fmla="*/ 166643 w 570831"/>
              <a:gd name="connsiteY4" fmla="*/ 247833 h 570831"/>
              <a:gd name="connsiteX5" fmla="*/ 169976 w 570831"/>
              <a:gd name="connsiteY5" fmla="*/ 258146 h 570831"/>
              <a:gd name="connsiteX6" fmla="*/ 185353 w 570831"/>
              <a:gd name="connsiteY6" fmla="*/ 273523 h 570831"/>
              <a:gd name="connsiteX7" fmla="*/ 173460 w 570831"/>
              <a:gd name="connsiteY7" fmla="*/ 285416 h 570831"/>
              <a:gd name="connsiteX8" fmla="*/ 154599 w 570831"/>
              <a:gd name="connsiteY8" fmla="*/ 285416 h 570831"/>
              <a:gd name="connsiteX9" fmla="*/ 142707 w 570831"/>
              <a:gd name="connsiteY9" fmla="*/ 297308 h 570831"/>
              <a:gd name="connsiteX10" fmla="*/ 142707 w 570831"/>
              <a:gd name="connsiteY10" fmla="*/ 316169 h 570831"/>
              <a:gd name="connsiteX11" fmla="*/ 125891 w 570831"/>
              <a:gd name="connsiteY11" fmla="*/ 332985 h 570831"/>
              <a:gd name="connsiteX12" fmla="*/ 107031 w 570831"/>
              <a:gd name="connsiteY12" fmla="*/ 332985 h 570831"/>
              <a:gd name="connsiteX13" fmla="*/ 95138 w 570831"/>
              <a:gd name="connsiteY13" fmla="*/ 344878 h 570831"/>
              <a:gd name="connsiteX14" fmla="*/ 95138 w 570831"/>
              <a:gd name="connsiteY14" fmla="*/ 363739 h 570831"/>
              <a:gd name="connsiteX15" fmla="*/ 78322 w 570831"/>
              <a:gd name="connsiteY15" fmla="*/ 380554 h 570831"/>
              <a:gd name="connsiteX16" fmla="*/ 59461 w 570831"/>
              <a:gd name="connsiteY16" fmla="*/ 380554 h 570831"/>
              <a:gd name="connsiteX17" fmla="*/ 47569 w 570831"/>
              <a:gd name="connsiteY17" fmla="*/ 392446 h 570831"/>
              <a:gd name="connsiteX18" fmla="*/ 47569 w 570831"/>
              <a:gd name="connsiteY18" fmla="*/ 411307 h 570831"/>
              <a:gd name="connsiteX19" fmla="*/ 3484 w 570831"/>
              <a:gd name="connsiteY19" fmla="*/ 455392 h 570831"/>
              <a:gd name="connsiteX20" fmla="*/ 0 w 570831"/>
              <a:gd name="connsiteY20" fmla="*/ 463800 h 570831"/>
              <a:gd name="connsiteX21" fmla="*/ 0 w 570831"/>
              <a:gd name="connsiteY21" fmla="*/ 558938 h 570831"/>
              <a:gd name="connsiteX22" fmla="*/ 11893 w 570831"/>
              <a:gd name="connsiteY22" fmla="*/ 570831 h 570831"/>
              <a:gd name="connsiteX23" fmla="*/ 107031 w 570831"/>
              <a:gd name="connsiteY23" fmla="*/ 570831 h 570831"/>
              <a:gd name="connsiteX24" fmla="*/ 115439 w 570831"/>
              <a:gd name="connsiteY24" fmla="*/ 567347 h 570831"/>
              <a:gd name="connsiteX25" fmla="*/ 297308 w 570831"/>
              <a:gd name="connsiteY25" fmla="*/ 385478 h 570831"/>
              <a:gd name="connsiteX26" fmla="*/ 312685 w 570831"/>
              <a:gd name="connsiteY26" fmla="*/ 400855 h 570831"/>
              <a:gd name="connsiteX27" fmla="*/ 322998 w 570831"/>
              <a:gd name="connsiteY27" fmla="*/ 404189 h 570831"/>
              <a:gd name="connsiteX28" fmla="*/ 331731 w 570831"/>
              <a:gd name="connsiteY28" fmla="*/ 397767 h 570831"/>
              <a:gd name="connsiteX29" fmla="*/ 342357 w 570831"/>
              <a:gd name="connsiteY29" fmla="*/ 376513 h 570831"/>
              <a:gd name="connsiteX30" fmla="*/ 570831 w 570831"/>
              <a:gd name="connsiteY30" fmla="*/ 190277 h 570831"/>
              <a:gd name="connsiteX31" fmla="*/ 380554 w 570831"/>
              <a:gd name="connsiteY31" fmla="*/ 0 h 570831"/>
              <a:gd name="connsiteX32" fmla="*/ 258147 w 570831"/>
              <a:gd name="connsiteY32" fmla="*/ 329501 h 570831"/>
              <a:gd name="connsiteX33" fmla="*/ 91654 w 570831"/>
              <a:gd name="connsiteY33" fmla="*/ 495993 h 570831"/>
              <a:gd name="connsiteX34" fmla="*/ 83245 w 570831"/>
              <a:gd name="connsiteY34" fmla="*/ 499477 h 570831"/>
              <a:gd name="connsiteX35" fmla="*/ 74837 w 570831"/>
              <a:gd name="connsiteY35" fmla="*/ 495993 h 570831"/>
              <a:gd name="connsiteX36" fmla="*/ 74837 w 570831"/>
              <a:gd name="connsiteY36" fmla="*/ 479177 h 570831"/>
              <a:gd name="connsiteX37" fmla="*/ 241329 w 570831"/>
              <a:gd name="connsiteY37" fmla="*/ 312685 h 570831"/>
              <a:gd name="connsiteX38" fmla="*/ 258145 w 570831"/>
              <a:gd name="connsiteY38" fmla="*/ 312685 h 570831"/>
              <a:gd name="connsiteX39" fmla="*/ 258147 w 570831"/>
              <a:gd name="connsiteY39" fmla="*/ 329501 h 570831"/>
              <a:gd name="connsiteX40" fmla="*/ 440016 w 570831"/>
              <a:gd name="connsiteY40" fmla="*/ 190277 h 570831"/>
              <a:gd name="connsiteX41" fmla="*/ 380555 w 570831"/>
              <a:gd name="connsiteY41" fmla="*/ 130816 h 570831"/>
              <a:gd name="connsiteX42" fmla="*/ 440016 w 570831"/>
              <a:gd name="connsiteY42" fmla="*/ 71354 h 570831"/>
              <a:gd name="connsiteX43" fmla="*/ 499477 w 570831"/>
              <a:gd name="connsiteY43" fmla="*/ 130815 h 570831"/>
              <a:gd name="connsiteX44" fmla="*/ 440016 w 570831"/>
              <a:gd name="connsiteY44" fmla="*/ 190277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70831" h="570831">
                <a:moveTo>
                  <a:pt x="380554" y="0"/>
                </a:moveTo>
                <a:cubicBezTo>
                  <a:pt x="275637" y="0"/>
                  <a:pt x="190276" y="85360"/>
                  <a:pt x="190276" y="190277"/>
                </a:cubicBezTo>
                <a:cubicBezTo>
                  <a:pt x="190276" y="202773"/>
                  <a:pt x="191635" y="215595"/>
                  <a:pt x="194318" y="228474"/>
                </a:cubicBezTo>
                <a:lnTo>
                  <a:pt x="173064" y="239100"/>
                </a:lnTo>
                <a:cubicBezTo>
                  <a:pt x="169649" y="240807"/>
                  <a:pt x="167258" y="244059"/>
                  <a:pt x="166643" y="247833"/>
                </a:cubicBezTo>
                <a:cubicBezTo>
                  <a:pt x="166027" y="251607"/>
                  <a:pt x="167270" y="255440"/>
                  <a:pt x="169976" y="258146"/>
                </a:cubicBezTo>
                <a:lnTo>
                  <a:pt x="185353" y="273523"/>
                </a:lnTo>
                <a:lnTo>
                  <a:pt x="173460" y="285416"/>
                </a:lnTo>
                <a:lnTo>
                  <a:pt x="154599" y="285416"/>
                </a:lnTo>
                <a:cubicBezTo>
                  <a:pt x="148026" y="285416"/>
                  <a:pt x="142707" y="290735"/>
                  <a:pt x="142707" y="297308"/>
                </a:cubicBezTo>
                <a:lnTo>
                  <a:pt x="142707" y="316169"/>
                </a:lnTo>
                <a:lnTo>
                  <a:pt x="125891" y="332985"/>
                </a:lnTo>
                <a:lnTo>
                  <a:pt x="107031" y="332985"/>
                </a:lnTo>
                <a:cubicBezTo>
                  <a:pt x="100457" y="332985"/>
                  <a:pt x="95138" y="338304"/>
                  <a:pt x="95138" y="344878"/>
                </a:cubicBezTo>
                <a:lnTo>
                  <a:pt x="95138" y="363739"/>
                </a:lnTo>
                <a:lnTo>
                  <a:pt x="78322" y="380554"/>
                </a:lnTo>
                <a:lnTo>
                  <a:pt x="59461" y="380554"/>
                </a:lnTo>
                <a:cubicBezTo>
                  <a:pt x="52888" y="380554"/>
                  <a:pt x="47569" y="385873"/>
                  <a:pt x="47569" y="392446"/>
                </a:cubicBezTo>
                <a:lnTo>
                  <a:pt x="47569" y="411307"/>
                </a:lnTo>
                <a:lnTo>
                  <a:pt x="3484" y="455392"/>
                </a:lnTo>
                <a:cubicBezTo>
                  <a:pt x="1254" y="457621"/>
                  <a:pt x="0" y="460641"/>
                  <a:pt x="0" y="463800"/>
                </a:cubicBezTo>
                <a:lnTo>
                  <a:pt x="0" y="558938"/>
                </a:lnTo>
                <a:cubicBezTo>
                  <a:pt x="0" y="565512"/>
                  <a:pt x="5319" y="570831"/>
                  <a:pt x="11893" y="570831"/>
                </a:cubicBezTo>
                <a:lnTo>
                  <a:pt x="107031" y="570831"/>
                </a:lnTo>
                <a:cubicBezTo>
                  <a:pt x="110189" y="570831"/>
                  <a:pt x="113210" y="569577"/>
                  <a:pt x="115439" y="567347"/>
                </a:cubicBezTo>
                <a:lnTo>
                  <a:pt x="297308" y="385478"/>
                </a:lnTo>
                <a:lnTo>
                  <a:pt x="312685" y="400855"/>
                </a:lnTo>
                <a:cubicBezTo>
                  <a:pt x="315380" y="403561"/>
                  <a:pt x="319224" y="404827"/>
                  <a:pt x="322998" y="404189"/>
                </a:cubicBezTo>
                <a:cubicBezTo>
                  <a:pt x="326772" y="403573"/>
                  <a:pt x="330024" y="401181"/>
                  <a:pt x="331731" y="397767"/>
                </a:cubicBezTo>
                <a:lnTo>
                  <a:pt x="342357" y="376513"/>
                </a:lnTo>
                <a:cubicBezTo>
                  <a:pt x="463359" y="401737"/>
                  <a:pt x="570831" y="307690"/>
                  <a:pt x="570831" y="190277"/>
                </a:cubicBezTo>
                <a:cubicBezTo>
                  <a:pt x="570831" y="85360"/>
                  <a:pt x="485472" y="0"/>
                  <a:pt x="380554" y="0"/>
                </a:cubicBezTo>
                <a:close/>
                <a:moveTo>
                  <a:pt x="258147" y="329501"/>
                </a:moveTo>
                <a:lnTo>
                  <a:pt x="91654" y="495993"/>
                </a:lnTo>
                <a:cubicBezTo>
                  <a:pt x="89332" y="498315"/>
                  <a:pt x="86288" y="499477"/>
                  <a:pt x="83245" y="499477"/>
                </a:cubicBezTo>
                <a:cubicBezTo>
                  <a:pt x="80203" y="499477"/>
                  <a:pt x="77160" y="498315"/>
                  <a:pt x="74837" y="495993"/>
                </a:cubicBezTo>
                <a:cubicBezTo>
                  <a:pt x="70191" y="491347"/>
                  <a:pt x="70191" y="483822"/>
                  <a:pt x="74837" y="479177"/>
                </a:cubicBezTo>
                <a:lnTo>
                  <a:pt x="241329" y="312685"/>
                </a:lnTo>
                <a:cubicBezTo>
                  <a:pt x="245975" y="308039"/>
                  <a:pt x="253500" y="308039"/>
                  <a:pt x="258145" y="312685"/>
                </a:cubicBezTo>
                <a:cubicBezTo>
                  <a:pt x="262792" y="317330"/>
                  <a:pt x="262792" y="324855"/>
                  <a:pt x="258147" y="329501"/>
                </a:cubicBezTo>
                <a:close/>
                <a:moveTo>
                  <a:pt x="440016" y="190277"/>
                </a:moveTo>
                <a:cubicBezTo>
                  <a:pt x="407231" y="190277"/>
                  <a:pt x="380555" y="163601"/>
                  <a:pt x="380555" y="130816"/>
                </a:cubicBezTo>
                <a:cubicBezTo>
                  <a:pt x="380555" y="98031"/>
                  <a:pt x="407230" y="71354"/>
                  <a:pt x="440016" y="71354"/>
                </a:cubicBezTo>
                <a:cubicBezTo>
                  <a:pt x="472802" y="71354"/>
                  <a:pt x="499477" y="98030"/>
                  <a:pt x="499477" y="130815"/>
                </a:cubicBezTo>
                <a:cubicBezTo>
                  <a:pt x="499477" y="163600"/>
                  <a:pt x="472801" y="190277"/>
                  <a:pt x="440016" y="190277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6" name="Forma libre 306">
            <a:extLst>
              <a:ext uri="{FF2B5EF4-FFF2-40B4-BE49-F238E27FC236}">
                <a16:creationId xmlns:a16="http://schemas.microsoft.com/office/drawing/2014/main" id="{959D0FB9-D536-A741-9CD4-79C4FA5E699E}"/>
              </a:ext>
            </a:extLst>
          </p:cNvPr>
          <p:cNvSpPr/>
          <p:nvPr/>
        </p:nvSpPr>
        <p:spPr>
          <a:xfrm>
            <a:off x="5193508" y="11488355"/>
            <a:ext cx="400642" cy="560901"/>
          </a:xfrm>
          <a:custGeom>
            <a:avLst/>
            <a:gdLst>
              <a:gd name="connsiteX0" fmla="*/ 118922 w 237845"/>
              <a:gd name="connsiteY0" fmla="*/ 332984 h 332984"/>
              <a:gd name="connsiteX1" fmla="*/ 237846 w 237845"/>
              <a:gd name="connsiteY1" fmla="*/ 213968 h 332984"/>
              <a:gd name="connsiteX2" fmla="*/ 128446 w 237845"/>
              <a:gd name="connsiteY2" fmla="*/ 4515 h 332984"/>
              <a:gd name="connsiteX3" fmla="*/ 109400 w 237845"/>
              <a:gd name="connsiteY3" fmla="*/ 4515 h 332984"/>
              <a:gd name="connsiteX4" fmla="*/ 0 w 237845"/>
              <a:gd name="connsiteY4" fmla="*/ 213968 h 332984"/>
              <a:gd name="connsiteX5" fmla="*/ 118922 w 237845"/>
              <a:gd name="connsiteY5" fmla="*/ 332984 h 332984"/>
              <a:gd name="connsiteX6" fmla="*/ 59461 w 237845"/>
              <a:gd name="connsiteY6" fmla="*/ 202065 h 332984"/>
              <a:gd name="connsiteX7" fmla="*/ 71354 w 237845"/>
              <a:gd name="connsiteY7" fmla="*/ 213967 h 332984"/>
              <a:gd name="connsiteX8" fmla="*/ 118924 w 237845"/>
              <a:gd name="connsiteY8" fmla="*/ 261573 h 332984"/>
              <a:gd name="connsiteX9" fmla="*/ 130816 w 237845"/>
              <a:gd name="connsiteY9" fmla="*/ 273475 h 332984"/>
              <a:gd name="connsiteX10" fmla="*/ 118924 w 237845"/>
              <a:gd name="connsiteY10" fmla="*/ 285376 h 332984"/>
              <a:gd name="connsiteX11" fmla="*/ 47570 w 237845"/>
              <a:gd name="connsiteY11" fmla="*/ 213967 h 332984"/>
              <a:gd name="connsiteX12" fmla="*/ 59461 w 237845"/>
              <a:gd name="connsiteY12" fmla="*/ 202065 h 332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7845" h="332984">
                <a:moveTo>
                  <a:pt x="118922" y="332984"/>
                </a:moveTo>
                <a:cubicBezTo>
                  <a:pt x="184493" y="332984"/>
                  <a:pt x="237846" y="279589"/>
                  <a:pt x="237846" y="213968"/>
                </a:cubicBezTo>
                <a:cubicBezTo>
                  <a:pt x="237846" y="152624"/>
                  <a:pt x="139642" y="19485"/>
                  <a:pt x="128446" y="4515"/>
                </a:cubicBezTo>
                <a:cubicBezTo>
                  <a:pt x="123939" y="-1505"/>
                  <a:pt x="113905" y="-1505"/>
                  <a:pt x="109400" y="4515"/>
                </a:cubicBezTo>
                <a:cubicBezTo>
                  <a:pt x="98204" y="19485"/>
                  <a:pt x="0" y="152624"/>
                  <a:pt x="0" y="213968"/>
                </a:cubicBezTo>
                <a:cubicBezTo>
                  <a:pt x="0" y="279589"/>
                  <a:pt x="53353" y="332984"/>
                  <a:pt x="118922" y="332984"/>
                </a:cubicBezTo>
                <a:close/>
                <a:moveTo>
                  <a:pt x="59461" y="202065"/>
                </a:moveTo>
                <a:cubicBezTo>
                  <a:pt x="66035" y="202065"/>
                  <a:pt x="71354" y="207389"/>
                  <a:pt x="71354" y="213967"/>
                </a:cubicBezTo>
                <a:cubicBezTo>
                  <a:pt x="71354" y="240223"/>
                  <a:pt x="92700" y="261573"/>
                  <a:pt x="118924" y="261573"/>
                </a:cubicBezTo>
                <a:cubicBezTo>
                  <a:pt x="125497" y="261573"/>
                  <a:pt x="130816" y="266897"/>
                  <a:pt x="130816" y="273475"/>
                </a:cubicBezTo>
                <a:cubicBezTo>
                  <a:pt x="130816" y="280054"/>
                  <a:pt x="125497" y="285376"/>
                  <a:pt x="118924" y="285376"/>
                </a:cubicBezTo>
                <a:cubicBezTo>
                  <a:pt x="79576" y="285376"/>
                  <a:pt x="47570" y="253344"/>
                  <a:pt x="47570" y="213967"/>
                </a:cubicBezTo>
                <a:cubicBezTo>
                  <a:pt x="47569" y="207389"/>
                  <a:pt x="52888" y="202065"/>
                  <a:pt x="59461" y="202065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7" name="Forma libre 307">
            <a:extLst>
              <a:ext uri="{FF2B5EF4-FFF2-40B4-BE49-F238E27FC236}">
                <a16:creationId xmlns:a16="http://schemas.microsoft.com/office/drawing/2014/main" id="{F2B509A6-5CE3-3F4F-B266-23D6B9026976}"/>
              </a:ext>
            </a:extLst>
          </p:cNvPr>
          <p:cNvSpPr/>
          <p:nvPr/>
        </p:nvSpPr>
        <p:spPr>
          <a:xfrm>
            <a:off x="4692703" y="12009189"/>
            <a:ext cx="235438" cy="360577"/>
          </a:xfrm>
          <a:custGeom>
            <a:avLst/>
            <a:gdLst>
              <a:gd name="connsiteX0" fmla="*/ 111072 w 139770"/>
              <a:gd name="connsiteY0" fmla="*/ 19601 h 214060"/>
              <a:gd name="connsiteX1" fmla="*/ 14215 w 139770"/>
              <a:gd name="connsiteY1" fmla="*/ 230 h 214060"/>
              <a:gd name="connsiteX2" fmla="*/ 4344 w 139770"/>
              <a:gd name="connsiteY2" fmla="*/ 2692 h 214060"/>
              <a:gd name="connsiteX3" fmla="*/ 0 w 139770"/>
              <a:gd name="connsiteY3" fmla="*/ 11891 h 214060"/>
              <a:gd name="connsiteX4" fmla="*/ 0 w 139770"/>
              <a:gd name="connsiteY4" fmla="*/ 202168 h 214060"/>
              <a:gd name="connsiteX5" fmla="*/ 11893 w 139770"/>
              <a:gd name="connsiteY5" fmla="*/ 214061 h 214060"/>
              <a:gd name="connsiteX6" fmla="*/ 86405 w 139770"/>
              <a:gd name="connsiteY6" fmla="*/ 214061 h 214060"/>
              <a:gd name="connsiteX7" fmla="*/ 121734 w 139770"/>
              <a:gd name="connsiteY7" fmla="*/ 183435 h 214060"/>
              <a:gd name="connsiteX8" fmla="*/ 139410 w 139770"/>
              <a:gd name="connsiteY8" fmla="*/ 59634 h 214060"/>
              <a:gd name="connsiteX9" fmla="*/ 111072 w 139770"/>
              <a:gd name="connsiteY9" fmla="*/ 19601 h 21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770" h="214060">
                <a:moveTo>
                  <a:pt x="111072" y="19601"/>
                </a:moveTo>
                <a:lnTo>
                  <a:pt x="14215" y="230"/>
                </a:lnTo>
                <a:cubicBezTo>
                  <a:pt x="10754" y="-467"/>
                  <a:pt x="7108" y="439"/>
                  <a:pt x="4344" y="2692"/>
                </a:cubicBezTo>
                <a:cubicBezTo>
                  <a:pt x="1603" y="4957"/>
                  <a:pt x="0" y="8325"/>
                  <a:pt x="0" y="11891"/>
                </a:cubicBezTo>
                <a:lnTo>
                  <a:pt x="0" y="202168"/>
                </a:lnTo>
                <a:cubicBezTo>
                  <a:pt x="0" y="208742"/>
                  <a:pt x="5319" y="214061"/>
                  <a:pt x="11893" y="214061"/>
                </a:cubicBezTo>
                <a:lnTo>
                  <a:pt x="86405" y="214061"/>
                </a:lnTo>
                <a:cubicBezTo>
                  <a:pt x="104057" y="214061"/>
                  <a:pt x="119248" y="200890"/>
                  <a:pt x="121734" y="183435"/>
                </a:cubicBezTo>
                <a:lnTo>
                  <a:pt x="139410" y="59634"/>
                </a:lnTo>
                <a:cubicBezTo>
                  <a:pt x="142081" y="40889"/>
                  <a:pt x="129654" y="23306"/>
                  <a:pt x="111072" y="19601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8" name="Forma libre 308">
            <a:extLst>
              <a:ext uri="{FF2B5EF4-FFF2-40B4-BE49-F238E27FC236}">
                <a16:creationId xmlns:a16="http://schemas.microsoft.com/office/drawing/2014/main" id="{AB0A92D8-4A8D-C846-92D3-4943C594B946}"/>
              </a:ext>
            </a:extLst>
          </p:cNvPr>
          <p:cNvSpPr/>
          <p:nvPr/>
        </p:nvSpPr>
        <p:spPr>
          <a:xfrm>
            <a:off x="4934463" y="12069281"/>
            <a:ext cx="719782" cy="380610"/>
          </a:xfrm>
          <a:custGeom>
            <a:avLst/>
            <a:gdLst>
              <a:gd name="connsiteX0" fmla="*/ 355954 w 427306"/>
              <a:gd name="connsiteY0" fmla="*/ 71355 h 225953"/>
              <a:gd name="connsiteX1" fmla="*/ 283470 w 427306"/>
              <a:gd name="connsiteY1" fmla="*/ 84889 h 225953"/>
              <a:gd name="connsiteX2" fmla="*/ 284600 w 427306"/>
              <a:gd name="connsiteY2" fmla="*/ 95139 h 225953"/>
              <a:gd name="connsiteX3" fmla="*/ 262325 w 427306"/>
              <a:gd name="connsiteY3" fmla="*/ 139643 h 225953"/>
              <a:gd name="connsiteX4" fmla="*/ 206115 w 427306"/>
              <a:gd name="connsiteY4" fmla="*/ 154868 h 225953"/>
              <a:gd name="connsiteX5" fmla="*/ 72303 w 427306"/>
              <a:gd name="connsiteY5" fmla="*/ 129353 h 225953"/>
              <a:gd name="connsiteX6" fmla="*/ 64267 w 427306"/>
              <a:gd name="connsiteY6" fmla="*/ 114570 h 225953"/>
              <a:gd name="connsiteX7" fmla="*/ 79039 w 427306"/>
              <a:gd name="connsiteY7" fmla="*/ 106545 h 225953"/>
              <a:gd name="connsiteX8" fmla="*/ 206115 w 427306"/>
              <a:gd name="connsiteY8" fmla="*/ 131084 h 225953"/>
              <a:gd name="connsiteX9" fmla="*/ 248110 w 427306"/>
              <a:gd name="connsiteY9" fmla="*/ 120574 h 225953"/>
              <a:gd name="connsiteX10" fmla="*/ 260816 w 427306"/>
              <a:gd name="connsiteY10" fmla="*/ 95139 h 225953"/>
              <a:gd name="connsiteX11" fmla="*/ 260200 w 427306"/>
              <a:gd name="connsiteY11" fmla="*/ 89489 h 225953"/>
              <a:gd name="connsiteX12" fmla="*/ 168047 w 427306"/>
              <a:gd name="connsiteY12" fmla="*/ 35910 h 225953"/>
              <a:gd name="connsiteX13" fmla="*/ 117226 w 427306"/>
              <a:gd name="connsiteY13" fmla="*/ 17165 h 225953"/>
              <a:gd name="connsiteX14" fmla="*/ 58647 w 427306"/>
              <a:gd name="connsiteY14" fmla="*/ 0 h 225953"/>
              <a:gd name="connsiteX15" fmla="*/ 30054 w 427306"/>
              <a:gd name="connsiteY15" fmla="*/ 1962 h 225953"/>
              <a:gd name="connsiteX16" fmla="*/ 19741 w 427306"/>
              <a:gd name="connsiteY16" fmla="*/ 14633 h 225953"/>
              <a:gd name="connsiteX17" fmla="*/ 19415 w 427306"/>
              <a:gd name="connsiteY17" fmla="*/ 27326 h 225953"/>
              <a:gd name="connsiteX18" fmla="*/ 1740 w 427306"/>
              <a:gd name="connsiteY18" fmla="*/ 151162 h 225953"/>
              <a:gd name="connsiteX19" fmla="*/ 973 w 427306"/>
              <a:gd name="connsiteY19" fmla="*/ 154379 h 225953"/>
              <a:gd name="connsiteX20" fmla="*/ 345 w 427306"/>
              <a:gd name="connsiteY20" fmla="*/ 156759 h 225953"/>
              <a:gd name="connsiteX21" fmla="*/ 7034 w 427306"/>
              <a:gd name="connsiteY21" fmla="*/ 170463 h 225953"/>
              <a:gd name="connsiteX22" fmla="*/ 177568 w 427306"/>
              <a:gd name="connsiteY22" fmla="*/ 225953 h 225953"/>
              <a:gd name="connsiteX23" fmla="*/ 381503 w 427306"/>
              <a:gd name="connsiteY23" fmla="*/ 148375 h 225953"/>
              <a:gd name="connsiteX24" fmla="*/ 420199 w 427306"/>
              <a:gd name="connsiteY24" fmla="*/ 129816 h 225953"/>
              <a:gd name="connsiteX25" fmla="*/ 427306 w 427306"/>
              <a:gd name="connsiteY25" fmla="*/ 118922 h 225953"/>
              <a:gd name="connsiteX26" fmla="*/ 355954 w 427306"/>
              <a:gd name="connsiteY26" fmla="*/ 71355 h 22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7306" h="225953">
                <a:moveTo>
                  <a:pt x="355954" y="71355"/>
                </a:moveTo>
                <a:cubicBezTo>
                  <a:pt x="338841" y="71355"/>
                  <a:pt x="308191" y="78386"/>
                  <a:pt x="283470" y="84889"/>
                </a:cubicBezTo>
                <a:cubicBezTo>
                  <a:pt x="284002" y="88244"/>
                  <a:pt x="284600" y="91578"/>
                  <a:pt x="284600" y="95139"/>
                </a:cubicBezTo>
                <a:cubicBezTo>
                  <a:pt x="284600" y="113128"/>
                  <a:pt x="276680" y="128923"/>
                  <a:pt x="262325" y="139643"/>
                </a:cubicBezTo>
                <a:cubicBezTo>
                  <a:pt x="248412" y="150026"/>
                  <a:pt x="230550" y="154868"/>
                  <a:pt x="206115" y="154868"/>
                </a:cubicBezTo>
                <a:cubicBezTo>
                  <a:pt x="173991" y="154868"/>
                  <a:pt x="130231" y="146517"/>
                  <a:pt x="72303" y="129353"/>
                </a:cubicBezTo>
                <a:cubicBezTo>
                  <a:pt x="65985" y="127484"/>
                  <a:pt x="62408" y="120863"/>
                  <a:pt x="64267" y="114570"/>
                </a:cubicBezTo>
                <a:cubicBezTo>
                  <a:pt x="66149" y="108287"/>
                  <a:pt x="72791" y="104675"/>
                  <a:pt x="79039" y="106545"/>
                </a:cubicBezTo>
                <a:cubicBezTo>
                  <a:pt x="133995" y="122827"/>
                  <a:pt x="176733" y="131084"/>
                  <a:pt x="206115" y="131084"/>
                </a:cubicBezTo>
                <a:cubicBezTo>
                  <a:pt x="231131" y="131084"/>
                  <a:pt x="242071" y="125091"/>
                  <a:pt x="248110" y="120574"/>
                </a:cubicBezTo>
                <a:cubicBezTo>
                  <a:pt x="256425" y="114371"/>
                  <a:pt x="260816" y="105580"/>
                  <a:pt x="260816" y="95139"/>
                </a:cubicBezTo>
                <a:cubicBezTo>
                  <a:pt x="260816" y="93145"/>
                  <a:pt x="260452" y="91349"/>
                  <a:pt x="260200" y="89489"/>
                </a:cubicBezTo>
                <a:cubicBezTo>
                  <a:pt x="255698" y="56656"/>
                  <a:pt x="212467" y="44933"/>
                  <a:pt x="168047" y="35910"/>
                </a:cubicBezTo>
                <a:cubicBezTo>
                  <a:pt x="147421" y="31729"/>
                  <a:pt x="132068" y="24332"/>
                  <a:pt x="117226" y="17165"/>
                </a:cubicBezTo>
                <a:cubicBezTo>
                  <a:pt x="98923" y="8338"/>
                  <a:pt x="81641" y="0"/>
                  <a:pt x="58647" y="0"/>
                </a:cubicBezTo>
                <a:cubicBezTo>
                  <a:pt x="49541" y="0"/>
                  <a:pt x="39925" y="662"/>
                  <a:pt x="30054" y="1962"/>
                </a:cubicBezTo>
                <a:cubicBezTo>
                  <a:pt x="23806" y="2787"/>
                  <a:pt x="19276" y="8338"/>
                  <a:pt x="19741" y="14633"/>
                </a:cubicBezTo>
                <a:cubicBezTo>
                  <a:pt x="20090" y="19256"/>
                  <a:pt x="19996" y="23402"/>
                  <a:pt x="19415" y="27326"/>
                </a:cubicBezTo>
                <a:lnTo>
                  <a:pt x="1740" y="151162"/>
                </a:lnTo>
                <a:cubicBezTo>
                  <a:pt x="1577" y="152277"/>
                  <a:pt x="1251" y="153323"/>
                  <a:pt x="973" y="154379"/>
                </a:cubicBezTo>
                <a:cubicBezTo>
                  <a:pt x="949" y="154483"/>
                  <a:pt x="368" y="156666"/>
                  <a:pt x="345" y="156759"/>
                </a:cubicBezTo>
                <a:cubicBezTo>
                  <a:pt x="-1025" y="162345"/>
                  <a:pt x="1785" y="168118"/>
                  <a:pt x="7034" y="170463"/>
                </a:cubicBezTo>
                <a:cubicBezTo>
                  <a:pt x="63616" y="195781"/>
                  <a:pt x="139150" y="225953"/>
                  <a:pt x="177568" y="225953"/>
                </a:cubicBezTo>
                <a:cubicBezTo>
                  <a:pt x="223697" y="225953"/>
                  <a:pt x="318674" y="179267"/>
                  <a:pt x="381503" y="148375"/>
                </a:cubicBezTo>
                <a:cubicBezTo>
                  <a:pt x="397879" y="140326"/>
                  <a:pt x="411419" y="133660"/>
                  <a:pt x="420199" y="129816"/>
                </a:cubicBezTo>
                <a:cubicBezTo>
                  <a:pt x="424519" y="127912"/>
                  <a:pt x="427306" y="123637"/>
                  <a:pt x="427306" y="118922"/>
                </a:cubicBezTo>
                <a:cubicBezTo>
                  <a:pt x="427308" y="90913"/>
                  <a:pt x="397972" y="71355"/>
                  <a:pt x="355954" y="71355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849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0270" y="1046901"/>
            <a:ext cx="12417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Summary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1" name="Freeform 253">
            <a:extLst>
              <a:ext uri="{FF2B5EF4-FFF2-40B4-BE49-F238E27FC236}">
                <a16:creationId xmlns:a16="http://schemas.microsoft.com/office/drawing/2014/main" id="{6CBCDE27-60AF-FA41-BD1C-02478D3C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152" y="4360539"/>
            <a:ext cx="7683355" cy="2033155"/>
          </a:xfrm>
          <a:custGeom>
            <a:avLst/>
            <a:gdLst>
              <a:gd name="T0" fmla="*/ 4903 w 4904"/>
              <a:gd name="T1" fmla="*/ 0 h 858"/>
              <a:gd name="T2" fmla="*/ 0 w 4904"/>
              <a:gd name="T3" fmla="*/ 0 h 858"/>
              <a:gd name="T4" fmla="*/ 597 w 4904"/>
              <a:gd name="T5" fmla="*/ 317 h 858"/>
              <a:gd name="T6" fmla="*/ 597 w 4904"/>
              <a:gd name="T7" fmla="*/ 857 h 858"/>
              <a:gd name="T8" fmla="*/ 4903 w 4904"/>
              <a:gd name="T9" fmla="*/ 857 h 858"/>
              <a:gd name="T10" fmla="*/ 4903 w 4904"/>
              <a:gd name="T11" fmla="*/ 0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04" h="858">
                <a:moveTo>
                  <a:pt x="4903" y="0"/>
                </a:moveTo>
                <a:lnTo>
                  <a:pt x="0" y="0"/>
                </a:lnTo>
                <a:lnTo>
                  <a:pt x="597" y="317"/>
                </a:lnTo>
                <a:lnTo>
                  <a:pt x="597" y="857"/>
                </a:lnTo>
                <a:lnTo>
                  <a:pt x="4903" y="857"/>
                </a:lnTo>
                <a:lnTo>
                  <a:pt x="490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2" name="Freeform 254">
            <a:extLst>
              <a:ext uri="{FF2B5EF4-FFF2-40B4-BE49-F238E27FC236}">
                <a16:creationId xmlns:a16="http://schemas.microsoft.com/office/drawing/2014/main" id="{59B51E52-B0F5-054E-9BDA-EFA3A1B82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582" y="4360539"/>
            <a:ext cx="1837925" cy="2033155"/>
          </a:xfrm>
          <a:custGeom>
            <a:avLst/>
            <a:gdLst>
              <a:gd name="T0" fmla="*/ 1174 w 1175"/>
              <a:gd name="T1" fmla="*/ 857 h 858"/>
              <a:gd name="T2" fmla="*/ 0 w 1175"/>
              <a:gd name="T3" fmla="*/ 857 h 858"/>
              <a:gd name="T4" fmla="*/ 0 w 1175"/>
              <a:gd name="T5" fmla="*/ 0 h 858"/>
              <a:gd name="T6" fmla="*/ 1174 w 1175"/>
              <a:gd name="T7" fmla="*/ 0 h 858"/>
              <a:gd name="T8" fmla="*/ 1174 w 1175"/>
              <a:gd name="T9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858">
                <a:moveTo>
                  <a:pt x="1174" y="857"/>
                </a:moveTo>
                <a:lnTo>
                  <a:pt x="0" y="857"/>
                </a:lnTo>
                <a:lnTo>
                  <a:pt x="0" y="0"/>
                </a:lnTo>
                <a:lnTo>
                  <a:pt x="1174" y="0"/>
                </a:lnTo>
                <a:lnTo>
                  <a:pt x="1174" y="85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4" name="Freeform 253">
            <a:extLst>
              <a:ext uri="{FF2B5EF4-FFF2-40B4-BE49-F238E27FC236}">
                <a16:creationId xmlns:a16="http://schemas.microsoft.com/office/drawing/2014/main" id="{B699697A-4923-9E43-AC8C-C6EE0011C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306" y="4360539"/>
            <a:ext cx="7683355" cy="2033155"/>
          </a:xfrm>
          <a:custGeom>
            <a:avLst/>
            <a:gdLst>
              <a:gd name="T0" fmla="*/ 4903 w 4904"/>
              <a:gd name="T1" fmla="*/ 0 h 858"/>
              <a:gd name="T2" fmla="*/ 0 w 4904"/>
              <a:gd name="T3" fmla="*/ 0 h 858"/>
              <a:gd name="T4" fmla="*/ 597 w 4904"/>
              <a:gd name="T5" fmla="*/ 317 h 858"/>
              <a:gd name="T6" fmla="*/ 597 w 4904"/>
              <a:gd name="T7" fmla="*/ 857 h 858"/>
              <a:gd name="T8" fmla="*/ 4903 w 4904"/>
              <a:gd name="T9" fmla="*/ 857 h 858"/>
              <a:gd name="T10" fmla="*/ 4903 w 4904"/>
              <a:gd name="T11" fmla="*/ 0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04" h="858">
                <a:moveTo>
                  <a:pt x="4903" y="0"/>
                </a:moveTo>
                <a:lnTo>
                  <a:pt x="0" y="0"/>
                </a:lnTo>
                <a:lnTo>
                  <a:pt x="597" y="317"/>
                </a:lnTo>
                <a:lnTo>
                  <a:pt x="597" y="857"/>
                </a:lnTo>
                <a:lnTo>
                  <a:pt x="4903" y="857"/>
                </a:lnTo>
                <a:lnTo>
                  <a:pt x="490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5" name="Freeform 254">
            <a:extLst>
              <a:ext uri="{FF2B5EF4-FFF2-40B4-BE49-F238E27FC236}">
                <a16:creationId xmlns:a16="http://schemas.microsoft.com/office/drawing/2014/main" id="{6804EC03-BFFD-2D4D-8161-8CD9C1B36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9736" y="4360539"/>
            <a:ext cx="1837925" cy="2033155"/>
          </a:xfrm>
          <a:custGeom>
            <a:avLst/>
            <a:gdLst>
              <a:gd name="T0" fmla="*/ 1174 w 1175"/>
              <a:gd name="T1" fmla="*/ 857 h 858"/>
              <a:gd name="T2" fmla="*/ 0 w 1175"/>
              <a:gd name="T3" fmla="*/ 857 h 858"/>
              <a:gd name="T4" fmla="*/ 0 w 1175"/>
              <a:gd name="T5" fmla="*/ 0 h 858"/>
              <a:gd name="T6" fmla="*/ 1174 w 1175"/>
              <a:gd name="T7" fmla="*/ 0 h 858"/>
              <a:gd name="T8" fmla="*/ 1174 w 1175"/>
              <a:gd name="T9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858">
                <a:moveTo>
                  <a:pt x="1174" y="857"/>
                </a:moveTo>
                <a:lnTo>
                  <a:pt x="0" y="857"/>
                </a:lnTo>
                <a:lnTo>
                  <a:pt x="0" y="0"/>
                </a:lnTo>
                <a:lnTo>
                  <a:pt x="1174" y="0"/>
                </a:lnTo>
                <a:lnTo>
                  <a:pt x="1174" y="85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17" name="Freeform 253">
            <a:extLst>
              <a:ext uri="{FF2B5EF4-FFF2-40B4-BE49-F238E27FC236}">
                <a16:creationId xmlns:a16="http://schemas.microsoft.com/office/drawing/2014/main" id="{BA63EDE4-804A-BB4C-AC86-E2092CD1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152" y="7242285"/>
            <a:ext cx="7683355" cy="2033155"/>
          </a:xfrm>
          <a:custGeom>
            <a:avLst/>
            <a:gdLst>
              <a:gd name="T0" fmla="*/ 4903 w 4904"/>
              <a:gd name="T1" fmla="*/ 0 h 858"/>
              <a:gd name="T2" fmla="*/ 0 w 4904"/>
              <a:gd name="T3" fmla="*/ 0 h 858"/>
              <a:gd name="T4" fmla="*/ 597 w 4904"/>
              <a:gd name="T5" fmla="*/ 317 h 858"/>
              <a:gd name="T6" fmla="*/ 597 w 4904"/>
              <a:gd name="T7" fmla="*/ 857 h 858"/>
              <a:gd name="T8" fmla="*/ 4903 w 4904"/>
              <a:gd name="T9" fmla="*/ 857 h 858"/>
              <a:gd name="T10" fmla="*/ 4903 w 4904"/>
              <a:gd name="T11" fmla="*/ 0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04" h="858">
                <a:moveTo>
                  <a:pt x="4903" y="0"/>
                </a:moveTo>
                <a:lnTo>
                  <a:pt x="0" y="0"/>
                </a:lnTo>
                <a:lnTo>
                  <a:pt x="597" y="317"/>
                </a:lnTo>
                <a:lnTo>
                  <a:pt x="597" y="857"/>
                </a:lnTo>
                <a:lnTo>
                  <a:pt x="4903" y="857"/>
                </a:lnTo>
                <a:lnTo>
                  <a:pt x="490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8" name="Freeform 254">
            <a:extLst>
              <a:ext uri="{FF2B5EF4-FFF2-40B4-BE49-F238E27FC236}">
                <a16:creationId xmlns:a16="http://schemas.microsoft.com/office/drawing/2014/main" id="{D7ECE48C-C069-2643-895C-7C5F098F3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582" y="7242285"/>
            <a:ext cx="1837925" cy="2033155"/>
          </a:xfrm>
          <a:custGeom>
            <a:avLst/>
            <a:gdLst>
              <a:gd name="T0" fmla="*/ 1174 w 1175"/>
              <a:gd name="T1" fmla="*/ 857 h 858"/>
              <a:gd name="T2" fmla="*/ 0 w 1175"/>
              <a:gd name="T3" fmla="*/ 857 h 858"/>
              <a:gd name="T4" fmla="*/ 0 w 1175"/>
              <a:gd name="T5" fmla="*/ 0 h 858"/>
              <a:gd name="T6" fmla="*/ 1174 w 1175"/>
              <a:gd name="T7" fmla="*/ 0 h 858"/>
              <a:gd name="T8" fmla="*/ 1174 w 1175"/>
              <a:gd name="T9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858">
                <a:moveTo>
                  <a:pt x="1174" y="857"/>
                </a:moveTo>
                <a:lnTo>
                  <a:pt x="0" y="857"/>
                </a:lnTo>
                <a:lnTo>
                  <a:pt x="0" y="0"/>
                </a:lnTo>
                <a:lnTo>
                  <a:pt x="1174" y="0"/>
                </a:lnTo>
                <a:lnTo>
                  <a:pt x="1174" y="85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253">
            <a:extLst>
              <a:ext uri="{FF2B5EF4-FFF2-40B4-BE49-F238E27FC236}">
                <a16:creationId xmlns:a16="http://schemas.microsoft.com/office/drawing/2014/main" id="{514400C8-52B3-FE46-82A5-9B50A91B4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306" y="7242285"/>
            <a:ext cx="7683355" cy="2033155"/>
          </a:xfrm>
          <a:custGeom>
            <a:avLst/>
            <a:gdLst>
              <a:gd name="T0" fmla="*/ 4903 w 4904"/>
              <a:gd name="T1" fmla="*/ 0 h 858"/>
              <a:gd name="T2" fmla="*/ 0 w 4904"/>
              <a:gd name="T3" fmla="*/ 0 h 858"/>
              <a:gd name="T4" fmla="*/ 597 w 4904"/>
              <a:gd name="T5" fmla="*/ 317 h 858"/>
              <a:gd name="T6" fmla="*/ 597 w 4904"/>
              <a:gd name="T7" fmla="*/ 857 h 858"/>
              <a:gd name="T8" fmla="*/ 4903 w 4904"/>
              <a:gd name="T9" fmla="*/ 857 h 858"/>
              <a:gd name="T10" fmla="*/ 4903 w 4904"/>
              <a:gd name="T11" fmla="*/ 0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04" h="858">
                <a:moveTo>
                  <a:pt x="4903" y="0"/>
                </a:moveTo>
                <a:lnTo>
                  <a:pt x="0" y="0"/>
                </a:lnTo>
                <a:lnTo>
                  <a:pt x="597" y="317"/>
                </a:lnTo>
                <a:lnTo>
                  <a:pt x="597" y="857"/>
                </a:lnTo>
                <a:lnTo>
                  <a:pt x="4903" y="857"/>
                </a:lnTo>
                <a:lnTo>
                  <a:pt x="490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Freeform 254">
            <a:extLst>
              <a:ext uri="{FF2B5EF4-FFF2-40B4-BE49-F238E27FC236}">
                <a16:creationId xmlns:a16="http://schemas.microsoft.com/office/drawing/2014/main" id="{206F2568-770B-BE4A-9095-916BC07D2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9736" y="7242285"/>
            <a:ext cx="1837925" cy="2033155"/>
          </a:xfrm>
          <a:custGeom>
            <a:avLst/>
            <a:gdLst>
              <a:gd name="T0" fmla="*/ 1174 w 1175"/>
              <a:gd name="T1" fmla="*/ 857 h 858"/>
              <a:gd name="T2" fmla="*/ 0 w 1175"/>
              <a:gd name="T3" fmla="*/ 857 h 858"/>
              <a:gd name="T4" fmla="*/ 0 w 1175"/>
              <a:gd name="T5" fmla="*/ 0 h 858"/>
              <a:gd name="T6" fmla="*/ 1174 w 1175"/>
              <a:gd name="T7" fmla="*/ 0 h 858"/>
              <a:gd name="T8" fmla="*/ 1174 w 1175"/>
              <a:gd name="T9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858">
                <a:moveTo>
                  <a:pt x="1174" y="857"/>
                </a:moveTo>
                <a:lnTo>
                  <a:pt x="0" y="857"/>
                </a:lnTo>
                <a:lnTo>
                  <a:pt x="0" y="0"/>
                </a:lnTo>
                <a:lnTo>
                  <a:pt x="1174" y="0"/>
                </a:lnTo>
                <a:lnTo>
                  <a:pt x="1174" y="85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Freeform 253">
            <a:extLst>
              <a:ext uri="{FF2B5EF4-FFF2-40B4-BE49-F238E27FC236}">
                <a16:creationId xmlns:a16="http://schemas.microsoft.com/office/drawing/2014/main" id="{EBD5C73B-6935-424C-8393-A3544F24B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152" y="10124030"/>
            <a:ext cx="7683355" cy="2033155"/>
          </a:xfrm>
          <a:custGeom>
            <a:avLst/>
            <a:gdLst>
              <a:gd name="T0" fmla="*/ 4903 w 4904"/>
              <a:gd name="T1" fmla="*/ 0 h 858"/>
              <a:gd name="T2" fmla="*/ 0 w 4904"/>
              <a:gd name="T3" fmla="*/ 0 h 858"/>
              <a:gd name="T4" fmla="*/ 597 w 4904"/>
              <a:gd name="T5" fmla="*/ 317 h 858"/>
              <a:gd name="T6" fmla="*/ 597 w 4904"/>
              <a:gd name="T7" fmla="*/ 857 h 858"/>
              <a:gd name="T8" fmla="*/ 4903 w 4904"/>
              <a:gd name="T9" fmla="*/ 857 h 858"/>
              <a:gd name="T10" fmla="*/ 4903 w 4904"/>
              <a:gd name="T11" fmla="*/ 0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04" h="858">
                <a:moveTo>
                  <a:pt x="4903" y="0"/>
                </a:moveTo>
                <a:lnTo>
                  <a:pt x="0" y="0"/>
                </a:lnTo>
                <a:lnTo>
                  <a:pt x="597" y="317"/>
                </a:lnTo>
                <a:lnTo>
                  <a:pt x="597" y="857"/>
                </a:lnTo>
                <a:lnTo>
                  <a:pt x="4903" y="857"/>
                </a:lnTo>
                <a:lnTo>
                  <a:pt x="490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4" name="Freeform 254">
            <a:extLst>
              <a:ext uri="{FF2B5EF4-FFF2-40B4-BE49-F238E27FC236}">
                <a16:creationId xmlns:a16="http://schemas.microsoft.com/office/drawing/2014/main" id="{E416C8F8-67F1-ED4C-96B4-AB566AECE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582" y="10124030"/>
            <a:ext cx="1837925" cy="2033155"/>
          </a:xfrm>
          <a:custGeom>
            <a:avLst/>
            <a:gdLst>
              <a:gd name="T0" fmla="*/ 1174 w 1175"/>
              <a:gd name="T1" fmla="*/ 857 h 858"/>
              <a:gd name="T2" fmla="*/ 0 w 1175"/>
              <a:gd name="T3" fmla="*/ 857 h 858"/>
              <a:gd name="T4" fmla="*/ 0 w 1175"/>
              <a:gd name="T5" fmla="*/ 0 h 858"/>
              <a:gd name="T6" fmla="*/ 1174 w 1175"/>
              <a:gd name="T7" fmla="*/ 0 h 858"/>
              <a:gd name="T8" fmla="*/ 1174 w 1175"/>
              <a:gd name="T9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858">
                <a:moveTo>
                  <a:pt x="1174" y="857"/>
                </a:moveTo>
                <a:lnTo>
                  <a:pt x="0" y="857"/>
                </a:lnTo>
                <a:lnTo>
                  <a:pt x="0" y="0"/>
                </a:lnTo>
                <a:lnTo>
                  <a:pt x="1174" y="0"/>
                </a:lnTo>
                <a:lnTo>
                  <a:pt x="1174" y="85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Freeform 253">
            <a:extLst>
              <a:ext uri="{FF2B5EF4-FFF2-40B4-BE49-F238E27FC236}">
                <a16:creationId xmlns:a16="http://schemas.microsoft.com/office/drawing/2014/main" id="{4AA30AF1-61F4-A843-BF17-B10F85A7D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306" y="10124030"/>
            <a:ext cx="7683355" cy="2033155"/>
          </a:xfrm>
          <a:custGeom>
            <a:avLst/>
            <a:gdLst>
              <a:gd name="T0" fmla="*/ 4903 w 4904"/>
              <a:gd name="T1" fmla="*/ 0 h 858"/>
              <a:gd name="T2" fmla="*/ 0 w 4904"/>
              <a:gd name="T3" fmla="*/ 0 h 858"/>
              <a:gd name="T4" fmla="*/ 597 w 4904"/>
              <a:gd name="T5" fmla="*/ 317 h 858"/>
              <a:gd name="T6" fmla="*/ 597 w 4904"/>
              <a:gd name="T7" fmla="*/ 857 h 858"/>
              <a:gd name="T8" fmla="*/ 4903 w 4904"/>
              <a:gd name="T9" fmla="*/ 857 h 858"/>
              <a:gd name="T10" fmla="*/ 4903 w 4904"/>
              <a:gd name="T11" fmla="*/ 0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04" h="858">
                <a:moveTo>
                  <a:pt x="4903" y="0"/>
                </a:moveTo>
                <a:lnTo>
                  <a:pt x="0" y="0"/>
                </a:lnTo>
                <a:lnTo>
                  <a:pt x="597" y="317"/>
                </a:lnTo>
                <a:lnTo>
                  <a:pt x="597" y="857"/>
                </a:lnTo>
                <a:lnTo>
                  <a:pt x="4903" y="857"/>
                </a:lnTo>
                <a:lnTo>
                  <a:pt x="490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Freeform 254">
            <a:extLst>
              <a:ext uri="{FF2B5EF4-FFF2-40B4-BE49-F238E27FC236}">
                <a16:creationId xmlns:a16="http://schemas.microsoft.com/office/drawing/2014/main" id="{FC0CB71B-1D7A-3643-BC95-C11E38453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9736" y="10124030"/>
            <a:ext cx="1837925" cy="2033155"/>
          </a:xfrm>
          <a:custGeom>
            <a:avLst/>
            <a:gdLst>
              <a:gd name="T0" fmla="*/ 1174 w 1175"/>
              <a:gd name="T1" fmla="*/ 857 h 858"/>
              <a:gd name="T2" fmla="*/ 0 w 1175"/>
              <a:gd name="T3" fmla="*/ 857 h 858"/>
              <a:gd name="T4" fmla="*/ 0 w 1175"/>
              <a:gd name="T5" fmla="*/ 0 h 858"/>
              <a:gd name="T6" fmla="*/ 1174 w 1175"/>
              <a:gd name="T7" fmla="*/ 0 h 858"/>
              <a:gd name="T8" fmla="*/ 1174 w 1175"/>
              <a:gd name="T9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858">
                <a:moveTo>
                  <a:pt x="1174" y="857"/>
                </a:moveTo>
                <a:lnTo>
                  <a:pt x="0" y="857"/>
                </a:lnTo>
                <a:lnTo>
                  <a:pt x="0" y="0"/>
                </a:lnTo>
                <a:lnTo>
                  <a:pt x="1174" y="0"/>
                </a:lnTo>
                <a:lnTo>
                  <a:pt x="1174" y="85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C4E781-BD5F-0C44-95CB-D8C3FBF6263F}"/>
              </a:ext>
            </a:extLst>
          </p:cNvPr>
          <p:cNvSpPr txBox="1"/>
          <p:nvPr/>
        </p:nvSpPr>
        <p:spPr>
          <a:xfrm>
            <a:off x="4899251" y="5443761"/>
            <a:ext cx="36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FC781E-33EE-C249-BCD2-2C9C76474A50}"/>
              </a:ext>
            </a:extLst>
          </p:cNvPr>
          <p:cNvSpPr/>
          <p:nvPr/>
        </p:nvSpPr>
        <p:spPr>
          <a:xfrm>
            <a:off x="4899251" y="4853217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B39B6-2B12-AC42-94B2-72D71B643D82}"/>
              </a:ext>
            </a:extLst>
          </p:cNvPr>
          <p:cNvSpPr txBox="1"/>
          <p:nvPr/>
        </p:nvSpPr>
        <p:spPr>
          <a:xfrm>
            <a:off x="4899251" y="8325507"/>
            <a:ext cx="36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CF365E-7128-7244-A96E-184FF64DE816}"/>
              </a:ext>
            </a:extLst>
          </p:cNvPr>
          <p:cNvSpPr/>
          <p:nvPr/>
        </p:nvSpPr>
        <p:spPr>
          <a:xfrm>
            <a:off x="4899251" y="7734963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Solution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40D55B-A369-A349-8606-EFF831C26D1A}"/>
              </a:ext>
            </a:extLst>
          </p:cNvPr>
          <p:cNvSpPr txBox="1"/>
          <p:nvPr/>
        </p:nvSpPr>
        <p:spPr>
          <a:xfrm>
            <a:off x="4899251" y="11207253"/>
            <a:ext cx="36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5BD802-4F31-0D4B-A684-A5A6E589F93E}"/>
              </a:ext>
            </a:extLst>
          </p:cNvPr>
          <p:cNvSpPr/>
          <p:nvPr/>
        </p:nvSpPr>
        <p:spPr>
          <a:xfrm>
            <a:off x="4899251" y="10616709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Client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160A22-3800-4D48-A9BD-58AEE5DA4A39}"/>
              </a:ext>
            </a:extLst>
          </p:cNvPr>
          <p:cNvSpPr txBox="1"/>
          <p:nvPr/>
        </p:nvSpPr>
        <p:spPr>
          <a:xfrm>
            <a:off x="15040778" y="5443761"/>
            <a:ext cx="36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2690D4-F520-7B4A-A4B1-1BED4E8E1646}"/>
              </a:ext>
            </a:extLst>
          </p:cNvPr>
          <p:cNvSpPr/>
          <p:nvPr/>
        </p:nvSpPr>
        <p:spPr>
          <a:xfrm>
            <a:off x="15040778" y="4853217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Mission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A57F11-B799-9949-BF3D-7E99D322661F}"/>
              </a:ext>
            </a:extLst>
          </p:cNvPr>
          <p:cNvSpPr txBox="1"/>
          <p:nvPr/>
        </p:nvSpPr>
        <p:spPr>
          <a:xfrm>
            <a:off x="15040778" y="8325507"/>
            <a:ext cx="36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A8EA88-14D9-A746-990A-D5C45A38F3C6}"/>
              </a:ext>
            </a:extLst>
          </p:cNvPr>
          <p:cNvSpPr/>
          <p:nvPr/>
        </p:nvSpPr>
        <p:spPr>
          <a:xfrm>
            <a:off x="15040778" y="7734963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Distance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378887-8374-0240-B57A-8C1066A784EB}"/>
              </a:ext>
            </a:extLst>
          </p:cNvPr>
          <p:cNvSpPr txBox="1"/>
          <p:nvPr/>
        </p:nvSpPr>
        <p:spPr>
          <a:xfrm>
            <a:off x="15040778" y="11207253"/>
            <a:ext cx="36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18C4FF-03CD-614E-BE72-13B6176A24E8}"/>
              </a:ext>
            </a:extLst>
          </p:cNvPr>
          <p:cNvSpPr/>
          <p:nvPr/>
        </p:nvSpPr>
        <p:spPr>
          <a:xfrm>
            <a:off x="15040778" y="10616709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Company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Gráfico 68">
            <a:extLst>
              <a:ext uri="{FF2B5EF4-FFF2-40B4-BE49-F238E27FC236}">
                <a16:creationId xmlns:a16="http://schemas.microsoft.com/office/drawing/2014/main" id="{F93EAC68-9822-AE48-9270-A30D46DDDFCA}"/>
              </a:ext>
            </a:extLst>
          </p:cNvPr>
          <p:cNvSpPr/>
          <p:nvPr/>
        </p:nvSpPr>
        <p:spPr>
          <a:xfrm>
            <a:off x="19712173" y="10561291"/>
            <a:ext cx="1148318" cy="1148316"/>
          </a:xfrm>
          <a:custGeom>
            <a:avLst/>
            <a:gdLst>
              <a:gd name="connsiteX0" fmla="*/ 407475 w 570465"/>
              <a:gd name="connsiteY0" fmla="*/ 285233 h 570464"/>
              <a:gd name="connsiteX1" fmla="*/ 407475 w 570465"/>
              <a:gd name="connsiteY1" fmla="*/ 81495 h 570464"/>
              <a:gd name="connsiteX2" fmla="*/ 285233 w 570465"/>
              <a:gd name="connsiteY2" fmla="*/ 0 h 570464"/>
              <a:gd name="connsiteX3" fmla="*/ 162990 w 570465"/>
              <a:gd name="connsiteY3" fmla="*/ 81495 h 570464"/>
              <a:gd name="connsiteX4" fmla="*/ 162990 w 570465"/>
              <a:gd name="connsiteY4" fmla="*/ 162989 h 570464"/>
              <a:gd name="connsiteX5" fmla="*/ 0 w 570465"/>
              <a:gd name="connsiteY5" fmla="*/ 162989 h 570464"/>
              <a:gd name="connsiteX6" fmla="*/ 0 w 570465"/>
              <a:gd name="connsiteY6" fmla="*/ 570464 h 570464"/>
              <a:gd name="connsiteX7" fmla="*/ 570465 w 570465"/>
              <a:gd name="connsiteY7" fmla="*/ 570464 h 570464"/>
              <a:gd name="connsiteX8" fmla="*/ 570465 w 570465"/>
              <a:gd name="connsiteY8" fmla="*/ 285233 h 570464"/>
              <a:gd name="connsiteX9" fmla="*/ 122242 w 570465"/>
              <a:gd name="connsiteY9" fmla="*/ 529718 h 570464"/>
              <a:gd name="connsiteX10" fmla="*/ 40748 w 570465"/>
              <a:gd name="connsiteY10" fmla="*/ 529718 h 570464"/>
              <a:gd name="connsiteX11" fmla="*/ 40748 w 570465"/>
              <a:gd name="connsiteY11" fmla="*/ 448223 h 570464"/>
              <a:gd name="connsiteX12" fmla="*/ 122242 w 570465"/>
              <a:gd name="connsiteY12" fmla="*/ 448223 h 570464"/>
              <a:gd name="connsiteX13" fmla="*/ 122242 w 570465"/>
              <a:gd name="connsiteY13" fmla="*/ 407475 h 570464"/>
              <a:gd name="connsiteX14" fmla="*/ 40748 w 570465"/>
              <a:gd name="connsiteY14" fmla="*/ 407475 h 570464"/>
              <a:gd name="connsiteX15" fmla="*/ 40748 w 570465"/>
              <a:gd name="connsiteY15" fmla="*/ 325981 h 570464"/>
              <a:gd name="connsiteX16" fmla="*/ 122242 w 570465"/>
              <a:gd name="connsiteY16" fmla="*/ 325981 h 570464"/>
              <a:gd name="connsiteX17" fmla="*/ 122242 w 570465"/>
              <a:gd name="connsiteY17" fmla="*/ 285233 h 570464"/>
              <a:gd name="connsiteX18" fmla="*/ 40748 w 570465"/>
              <a:gd name="connsiteY18" fmla="*/ 285233 h 570464"/>
              <a:gd name="connsiteX19" fmla="*/ 40748 w 570465"/>
              <a:gd name="connsiteY19" fmla="*/ 203738 h 570464"/>
              <a:gd name="connsiteX20" fmla="*/ 122242 w 570465"/>
              <a:gd name="connsiteY20" fmla="*/ 203738 h 570464"/>
              <a:gd name="connsiteX21" fmla="*/ 325981 w 570465"/>
              <a:gd name="connsiteY21" fmla="*/ 529718 h 570464"/>
              <a:gd name="connsiteX22" fmla="*/ 244486 w 570465"/>
              <a:gd name="connsiteY22" fmla="*/ 529718 h 570464"/>
              <a:gd name="connsiteX23" fmla="*/ 244486 w 570465"/>
              <a:gd name="connsiteY23" fmla="*/ 448223 h 570464"/>
              <a:gd name="connsiteX24" fmla="*/ 325981 w 570465"/>
              <a:gd name="connsiteY24" fmla="*/ 448223 h 570464"/>
              <a:gd name="connsiteX25" fmla="*/ 325981 w 570465"/>
              <a:gd name="connsiteY25" fmla="*/ 407475 h 570464"/>
              <a:gd name="connsiteX26" fmla="*/ 244486 w 570465"/>
              <a:gd name="connsiteY26" fmla="*/ 407475 h 570464"/>
              <a:gd name="connsiteX27" fmla="*/ 244486 w 570465"/>
              <a:gd name="connsiteY27" fmla="*/ 325981 h 570464"/>
              <a:gd name="connsiteX28" fmla="*/ 325981 w 570465"/>
              <a:gd name="connsiteY28" fmla="*/ 325981 h 570464"/>
              <a:gd name="connsiteX29" fmla="*/ 325981 w 570465"/>
              <a:gd name="connsiteY29" fmla="*/ 285233 h 570464"/>
              <a:gd name="connsiteX30" fmla="*/ 244486 w 570465"/>
              <a:gd name="connsiteY30" fmla="*/ 285233 h 570464"/>
              <a:gd name="connsiteX31" fmla="*/ 244486 w 570465"/>
              <a:gd name="connsiteY31" fmla="*/ 203738 h 570464"/>
              <a:gd name="connsiteX32" fmla="*/ 325981 w 570465"/>
              <a:gd name="connsiteY32" fmla="*/ 203738 h 570464"/>
              <a:gd name="connsiteX33" fmla="*/ 325981 w 570465"/>
              <a:gd name="connsiteY33" fmla="*/ 162990 h 570464"/>
              <a:gd name="connsiteX34" fmla="*/ 244486 w 570465"/>
              <a:gd name="connsiteY34" fmla="*/ 162990 h 570464"/>
              <a:gd name="connsiteX35" fmla="*/ 244486 w 570465"/>
              <a:gd name="connsiteY35" fmla="*/ 81495 h 570464"/>
              <a:gd name="connsiteX36" fmla="*/ 325981 w 570465"/>
              <a:gd name="connsiteY36" fmla="*/ 81495 h 570464"/>
              <a:gd name="connsiteX37" fmla="*/ 529718 w 570465"/>
              <a:gd name="connsiteY37" fmla="*/ 529718 h 570464"/>
              <a:gd name="connsiteX38" fmla="*/ 448223 w 570465"/>
              <a:gd name="connsiteY38" fmla="*/ 529718 h 570464"/>
              <a:gd name="connsiteX39" fmla="*/ 448223 w 570465"/>
              <a:gd name="connsiteY39" fmla="*/ 448223 h 570464"/>
              <a:gd name="connsiteX40" fmla="*/ 529718 w 570465"/>
              <a:gd name="connsiteY40" fmla="*/ 448223 h 570464"/>
              <a:gd name="connsiteX41" fmla="*/ 529718 w 570465"/>
              <a:gd name="connsiteY41" fmla="*/ 407475 h 570464"/>
              <a:gd name="connsiteX42" fmla="*/ 448223 w 570465"/>
              <a:gd name="connsiteY42" fmla="*/ 407475 h 570464"/>
              <a:gd name="connsiteX43" fmla="*/ 448223 w 570465"/>
              <a:gd name="connsiteY43" fmla="*/ 325981 h 570464"/>
              <a:gd name="connsiteX44" fmla="*/ 529718 w 570465"/>
              <a:gd name="connsiteY44" fmla="*/ 325981 h 57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70465" h="570464">
                <a:moveTo>
                  <a:pt x="407475" y="285233"/>
                </a:moveTo>
                <a:lnTo>
                  <a:pt x="407475" y="81495"/>
                </a:lnTo>
                <a:lnTo>
                  <a:pt x="285233" y="0"/>
                </a:lnTo>
                <a:lnTo>
                  <a:pt x="162990" y="81495"/>
                </a:lnTo>
                <a:lnTo>
                  <a:pt x="162990" y="162989"/>
                </a:lnTo>
                <a:lnTo>
                  <a:pt x="0" y="162989"/>
                </a:lnTo>
                <a:lnTo>
                  <a:pt x="0" y="570464"/>
                </a:lnTo>
                <a:lnTo>
                  <a:pt x="570465" y="570464"/>
                </a:lnTo>
                <a:lnTo>
                  <a:pt x="570465" y="285233"/>
                </a:lnTo>
                <a:close/>
                <a:moveTo>
                  <a:pt x="122242" y="529718"/>
                </a:moveTo>
                <a:lnTo>
                  <a:pt x="40748" y="529718"/>
                </a:lnTo>
                <a:lnTo>
                  <a:pt x="40748" y="448223"/>
                </a:lnTo>
                <a:lnTo>
                  <a:pt x="122242" y="448223"/>
                </a:lnTo>
                <a:close/>
                <a:moveTo>
                  <a:pt x="122242" y="407475"/>
                </a:moveTo>
                <a:lnTo>
                  <a:pt x="40748" y="407475"/>
                </a:lnTo>
                <a:lnTo>
                  <a:pt x="40748" y="325981"/>
                </a:lnTo>
                <a:lnTo>
                  <a:pt x="122242" y="325981"/>
                </a:lnTo>
                <a:close/>
                <a:moveTo>
                  <a:pt x="122242" y="285233"/>
                </a:moveTo>
                <a:lnTo>
                  <a:pt x="40748" y="285233"/>
                </a:lnTo>
                <a:lnTo>
                  <a:pt x="40748" y="203738"/>
                </a:lnTo>
                <a:lnTo>
                  <a:pt x="122242" y="203738"/>
                </a:lnTo>
                <a:close/>
                <a:moveTo>
                  <a:pt x="325981" y="529718"/>
                </a:moveTo>
                <a:lnTo>
                  <a:pt x="244486" y="529718"/>
                </a:lnTo>
                <a:lnTo>
                  <a:pt x="244486" y="448223"/>
                </a:lnTo>
                <a:lnTo>
                  <a:pt x="325981" y="448223"/>
                </a:lnTo>
                <a:close/>
                <a:moveTo>
                  <a:pt x="325981" y="407475"/>
                </a:moveTo>
                <a:lnTo>
                  <a:pt x="244486" y="407475"/>
                </a:lnTo>
                <a:lnTo>
                  <a:pt x="244486" y="325981"/>
                </a:lnTo>
                <a:lnTo>
                  <a:pt x="325981" y="325981"/>
                </a:lnTo>
                <a:close/>
                <a:moveTo>
                  <a:pt x="325981" y="285233"/>
                </a:moveTo>
                <a:lnTo>
                  <a:pt x="244486" y="285233"/>
                </a:lnTo>
                <a:lnTo>
                  <a:pt x="244486" y="203738"/>
                </a:lnTo>
                <a:lnTo>
                  <a:pt x="325981" y="203738"/>
                </a:lnTo>
                <a:close/>
                <a:moveTo>
                  <a:pt x="325981" y="162990"/>
                </a:moveTo>
                <a:lnTo>
                  <a:pt x="244486" y="162990"/>
                </a:lnTo>
                <a:lnTo>
                  <a:pt x="244486" y="81495"/>
                </a:lnTo>
                <a:lnTo>
                  <a:pt x="325981" y="81495"/>
                </a:lnTo>
                <a:close/>
                <a:moveTo>
                  <a:pt x="529718" y="529718"/>
                </a:moveTo>
                <a:lnTo>
                  <a:pt x="448223" y="529718"/>
                </a:lnTo>
                <a:lnTo>
                  <a:pt x="448223" y="448223"/>
                </a:lnTo>
                <a:lnTo>
                  <a:pt x="529718" y="448223"/>
                </a:lnTo>
                <a:close/>
                <a:moveTo>
                  <a:pt x="529718" y="407475"/>
                </a:moveTo>
                <a:lnTo>
                  <a:pt x="448223" y="407475"/>
                </a:lnTo>
                <a:lnTo>
                  <a:pt x="448223" y="325981"/>
                </a:lnTo>
                <a:lnTo>
                  <a:pt x="529718" y="325981"/>
                </a:lnTo>
                <a:close/>
              </a:path>
            </a:pathLst>
          </a:custGeom>
          <a:solidFill>
            <a:schemeClr val="bg1"/>
          </a:solidFill>
          <a:ln w="1224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50" name="Forma libre 127">
            <a:extLst>
              <a:ext uri="{FF2B5EF4-FFF2-40B4-BE49-F238E27FC236}">
                <a16:creationId xmlns:a16="http://schemas.microsoft.com/office/drawing/2014/main" id="{9DFE0C06-3E97-6247-9AF3-1B83C4B5B01D}"/>
              </a:ext>
            </a:extLst>
          </p:cNvPr>
          <p:cNvSpPr/>
          <p:nvPr/>
        </p:nvSpPr>
        <p:spPr>
          <a:xfrm>
            <a:off x="20261246" y="7662184"/>
            <a:ext cx="599242" cy="826691"/>
          </a:xfrm>
          <a:custGeom>
            <a:avLst/>
            <a:gdLst>
              <a:gd name="connsiteX0" fmla="*/ 142708 w 285415"/>
              <a:gd name="connsiteY0" fmla="*/ 0 h 393747"/>
              <a:gd name="connsiteX1" fmla="*/ 0 w 285415"/>
              <a:gd name="connsiteY1" fmla="*/ 142708 h 393747"/>
              <a:gd name="connsiteX2" fmla="*/ 124007 w 285415"/>
              <a:gd name="connsiteY2" fmla="*/ 366837 h 393747"/>
              <a:gd name="connsiteX3" fmla="*/ 116322 w 285415"/>
              <a:gd name="connsiteY3" fmla="*/ 371960 h 393747"/>
              <a:gd name="connsiteX4" fmla="*/ 113025 w 285415"/>
              <a:gd name="connsiteY4" fmla="*/ 388452 h 393747"/>
              <a:gd name="connsiteX5" fmla="*/ 122930 w 285415"/>
              <a:gd name="connsiteY5" fmla="*/ 393747 h 393747"/>
              <a:gd name="connsiteX6" fmla="*/ 129515 w 285415"/>
              <a:gd name="connsiteY6" fmla="*/ 391750 h 393747"/>
              <a:gd name="connsiteX7" fmla="*/ 149305 w 285415"/>
              <a:gd name="connsiteY7" fmla="*/ 378557 h 393747"/>
              <a:gd name="connsiteX8" fmla="*/ 149666 w 285415"/>
              <a:gd name="connsiteY8" fmla="*/ 378069 h 393747"/>
              <a:gd name="connsiteX9" fmla="*/ 150872 w 285415"/>
              <a:gd name="connsiteY9" fmla="*/ 377301 h 393747"/>
              <a:gd name="connsiteX10" fmla="*/ 285416 w 285415"/>
              <a:gd name="connsiteY10" fmla="*/ 142708 h 393747"/>
              <a:gd name="connsiteX11" fmla="*/ 142708 w 285415"/>
              <a:gd name="connsiteY11" fmla="*/ 0 h 393747"/>
              <a:gd name="connsiteX12" fmla="*/ 142708 w 285415"/>
              <a:gd name="connsiteY12" fmla="*/ 214062 h 393747"/>
              <a:gd name="connsiteX13" fmla="*/ 71354 w 285415"/>
              <a:gd name="connsiteY13" fmla="*/ 142708 h 393747"/>
              <a:gd name="connsiteX14" fmla="*/ 142708 w 285415"/>
              <a:gd name="connsiteY14" fmla="*/ 71354 h 393747"/>
              <a:gd name="connsiteX15" fmla="*/ 214062 w 285415"/>
              <a:gd name="connsiteY15" fmla="*/ 142708 h 393747"/>
              <a:gd name="connsiteX16" fmla="*/ 142708 w 285415"/>
              <a:gd name="connsiteY16" fmla="*/ 214062 h 39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5415" h="393747">
                <a:moveTo>
                  <a:pt x="142708" y="0"/>
                </a:moveTo>
                <a:cubicBezTo>
                  <a:pt x="62690" y="0"/>
                  <a:pt x="0" y="62690"/>
                  <a:pt x="0" y="142708"/>
                </a:cubicBezTo>
                <a:cubicBezTo>
                  <a:pt x="0" y="232667"/>
                  <a:pt x="92343" y="334534"/>
                  <a:pt x="124007" y="366837"/>
                </a:cubicBezTo>
                <a:lnTo>
                  <a:pt x="116322" y="371960"/>
                </a:lnTo>
                <a:cubicBezTo>
                  <a:pt x="110853" y="375607"/>
                  <a:pt x="109378" y="382981"/>
                  <a:pt x="113025" y="388452"/>
                </a:cubicBezTo>
                <a:cubicBezTo>
                  <a:pt x="115312" y="391889"/>
                  <a:pt x="119087" y="393747"/>
                  <a:pt x="122930" y="393747"/>
                </a:cubicBezTo>
                <a:cubicBezTo>
                  <a:pt x="125195" y="393747"/>
                  <a:pt x="127483" y="393097"/>
                  <a:pt x="129515" y="391750"/>
                </a:cubicBezTo>
                <a:lnTo>
                  <a:pt x="149305" y="378557"/>
                </a:lnTo>
                <a:cubicBezTo>
                  <a:pt x="149572" y="378378"/>
                  <a:pt x="149516" y="378235"/>
                  <a:pt x="149666" y="378069"/>
                </a:cubicBezTo>
                <a:cubicBezTo>
                  <a:pt x="150055" y="377781"/>
                  <a:pt x="150512" y="377643"/>
                  <a:pt x="150872" y="377301"/>
                </a:cubicBezTo>
                <a:cubicBezTo>
                  <a:pt x="156365" y="372110"/>
                  <a:pt x="285416" y="248914"/>
                  <a:pt x="285416" y="142708"/>
                </a:cubicBezTo>
                <a:cubicBezTo>
                  <a:pt x="285416" y="62690"/>
                  <a:pt x="222726" y="0"/>
                  <a:pt x="142708" y="0"/>
                </a:cubicBezTo>
                <a:close/>
                <a:moveTo>
                  <a:pt x="142708" y="214062"/>
                </a:moveTo>
                <a:cubicBezTo>
                  <a:pt x="103361" y="214062"/>
                  <a:pt x="71354" y="182055"/>
                  <a:pt x="71354" y="142708"/>
                </a:cubicBezTo>
                <a:cubicBezTo>
                  <a:pt x="71354" y="103361"/>
                  <a:pt x="103361" y="71354"/>
                  <a:pt x="142708" y="71354"/>
                </a:cubicBezTo>
                <a:cubicBezTo>
                  <a:pt x="182055" y="71354"/>
                  <a:pt x="214062" y="103361"/>
                  <a:pt x="214062" y="142708"/>
                </a:cubicBezTo>
                <a:cubicBezTo>
                  <a:pt x="214062" y="182055"/>
                  <a:pt x="182055" y="214062"/>
                  <a:pt x="142708" y="214062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Forma libre 128">
            <a:extLst>
              <a:ext uri="{FF2B5EF4-FFF2-40B4-BE49-F238E27FC236}">
                <a16:creationId xmlns:a16="http://schemas.microsoft.com/office/drawing/2014/main" id="{4386585B-E184-604D-B80F-4ACDBF23CD85}"/>
              </a:ext>
            </a:extLst>
          </p:cNvPr>
          <p:cNvSpPr/>
          <p:nvPr/>
        </p:nvSpPr>
        <p:spPr>
          <a:xfrm>
            <a:off x="19662004" y="8061680"/>
            <a:ext cx="599242" cy="798991"/>
          </a:xfrm>
          <a:custGeom>
            <a:avLst/>
            <a:gdLst>
              <a:gd name="connsiteX0" fmla="*/ 226139 w 285415"/>
              <a:gd name="connsiteY0" fmla="*/ 298748 h 380554"/>
              <a:gd name="connsiteX1" fmla="*/ 212711 w 285415"/>
              <a:gd name="connsiteY1" fmla="*/ 307700 h 380554"/>
              <a:gd name="connsiteX2" fmla="*/ 285416 w 285415"/>
              <a:gd name="connsiteY2" fmla="*/ 142708 h 380554"/>
              <a:gd name="connsiteX3" fmla="*/ 142708 w 285415"/>
              <a:gd name="connsiteY3" fmla="*/ 0 h 380554"/>
              <a:gd name="connsiteX4" fmla="*/ 0 w 285415"/>
              <a:gd name="connsiteY4" fmla="*/ 142708 h 380554"/>
              <a:gd name="connsiteX5" fmla="*/ 134543 w 285415"/>
              <a:gd name="connsiteY5" fmla="*/ 377303 h 380554"/>
              <a:gd name="connsiteX6" fmla="*/ 142708 w 285415"/>
              <a:gd name="connsiteY6" fmla="*/ 380555 h 380554"/>
              <a:gd name="connsiteX7" fmla="*/ 149113 w 285415"/>
              <a:gd name="connsiteY7" fmla="*/ 378421 h 380554"/>
              <a:gd name="connsiteX8" fmla="*/ 149305 w 285415"/>
              <a:gd name="connsiteY8" fmla="*/ 378557 h 380554"/>
              <a:gd name="connsiteX9" fmla="*/ 169094 w 285415"/>
              <a:gd name="connsiteY9" fmla="*/ 365364 h 380554"/>
              <a:gd name="connsiteX10" fmla="*/ 174184 w 285415"/>
              <a:gd name="connsiteY10" fmla="*/ 353422 h 380554"/>
              <a:gd name="connsiteX11" fmla="*/ 187611 w 285415"/>
              <a:gd name="connsiteY11" fmla="*/ 338381 h 380554"/>
              <a:gd name="connsiteX12" fmla="*/ 187722 w 285415"/>
              <a:gd name="connsiteY12" fmla="*/ 338652 h 380554"/>
              <a:gd name="connsiteX13" fmla="*/ 197628 w 285415"/>
              <a:gd name="connsiteY13" fmla="*/ 343948 h 380554"/>
              <a:gd name="connsiteX14" fmla="*/ 204213 w 285415"/>
              <a:gd name="connsiteY14" fmla="*/ 341950 h 380554"/>
              <a:gd name="connsiteX15" fmla="*/ 239332 w 285415"/>
              <a:gd name="connsiteY15" fmla="*/ 318537 h 380554"/>
              <a:gd name="connsiteX16" fmla="*/ 242630 w 285415"/>
              <a:gd name="connsiteY16" fmla="*/ 302045 h 380554"/>
              <a:gd name="connsiteX17" fmla="*/ 226139 w 285415"/>
              <a:gd name="connsiteY17" fmla="*/ 298748 h 380554"/>
              <a:gd name="connsiteX18" fmla="*/ 142708 w 285415"/>
              <a:gd name="connsiteY18" fmla="*/ 214062 h 380554"/>
              <a:gd name="connsiteX19" fmla="*/ 71354 w 285415"/>
              <a:gd name="connsiteY19" fmla="*/ 142708 h 380554"/>
              <a:gd name="connsiteX20" fmla="*/ 142708 w 285415"/>
              <a:gd name="connsiteY20" fmla="*/ 71354 h 380554"/>
              <a:gd name="connsiteX21" fmla="*/ 214062 w 285415"/>
              <a:gd name="connsiteY21" fmla="*/ 142708 h 380554"/>
              <a:gd name="connsiteX22" fmla="*/ 142708 w 285415"/>
              <a:gd name="connsiteY22" fmla="*/ 214062 h 380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415" h="380554">
                <a:moveTo>
                  <a:pt x="226139" y="298748"/>
                </a:moveTo>
                <a:lnTo>
                  <a:pt x="212711" y="307700"/>
                </a:lnTo>
                <a:cubicBezTo>
                  <a:pt x="248081" y="261748"/>
                  <a:pt x="285416" y="199844"/>
                  <a:pt x="285416" y="142708"/>
                </a:cubicBezTo>
                <a:cubicBezTo>
                  <a:pt x="285416" y="62690"/>
                  <a:pt x="222726" y="0"/>
                  <a:pt x="142708" y="0"/>
                </a:cubicBezTo>
                <a:cubicBezTo>
                  <a:pt x="62690" y="0"/>
                  <a:pt x="0" y="62690"/>
                  <a:pt x="0" y="142708"/>
                </a:cubicBezTo>
                <a:cubicBezTo>
                  <a:pt x="0" y="248914"/>
                  <a:pt x="129050" y="372110"/>
                  <a:pt x="134543" y="377303"/>
                </a:cubicBezTo>
                <a:cubicBezTo>
                  <a:pt x="136831" y="379474"/>
                  <a:pt x="139770" y="380555"/>
                  <a:pt x="142708" y="380555"/>
                </a:cubicBezTo>
                <a:cubicBezTo>
                  <a:pt x="144972" y="380555"/>
                  <a:pt x="147145" y="379710"/>
                  <a:pt x="149113" y="378421"/>
                </a:cubicBezTo>
                <a:cubicBezTo>
                  <a:pt x="149176" y="378425"/>
                  <a:pt x="149242" y="378599"/>
                  <a:pt x="149305" y="378557"/>
                </a:cubicBezTo>
                <a:lnTo>
                  <a:pt x="169094" y="365364"/>
                </a:lnTo>
                <a:cubicBezTo>
                  <a:pt x="173142" y="362665"/>
                  <a:pt x="174970" y="357923"/>
                  <a:pt x="174184" y="353422"/>
                </a:cubicBezTo>
                <a:cubicBezTo>
                  <a:pt x="178289" y="348977"/>
                  <a:pt x="182863" y="343831"/>
                  <a:pt x="187611" y="338381"/>
                </a:cubicBezTo>
                <a:cubicBezTo>
                  <a:pt x="187664" y="338467"/>
                  <a:pt x="187665" y="338567"/>
                  <a:pt x="187722" y="338652"/>
                </a:cubicBezTo>
                <a:cubicBezTo>
                  <a:pt x="190010" y="342089"/>
                  <a:pt x="193785" y="343948"/>
                  <a:pt x="197628" y="343948"/>
                </a:cubicBezTo>
                <a:cubicBezTo>
                  <a:pt x="199892" y="343948"/>
                  <a:pt x="202180" y="343298"/>
                  <a:pt x="204213" y="341950"/>
                </a:cubicBezTo>
                <a:lnTo>
                  <a:pt x="239332" y="318537"/>
                </a:lnTo>
                <a:cubicBezTo>
                  <a:pt x="244802" y="314890"/>
                  <a:pt x="246277" y="307516"/>
                  <a:pt x="242630" y="302045"/>
                </a:cubicBezTo>
                <a:cubicBezTo>
                  <a:pt x="238996" y="296576"/>
                  <a:pt x="231598" y="295101"/>
                  <a:pt x="226139" y="298748"/>
                </a:cubicBezTo>
                <a:close/>
                <a:moveTo>
                  <a:pt x="142708" y="214062"/>
                </a:moveTo>
                <a:cubicBezTo>
                  <a:pt x="103361" y="214062"/>
                  <a:pt x="71354" y="182055"/>
                  <a:pt x="71354" y="142708"/>
                </a:cubicBezTo>
                <a:cubicBezTo>
                  <a:pt x="71354" y="103361"/>
                  <a:pt x="103361" y="71354"/>
                  <a:pt x="142708" y="71354"/>
                </a:cubicBezTo>
                <a:cubicBezTo>
                  <a:pt x="182055" y="71354"/>
                  <a:pt x="214062" y="103361"/>
                  <a:pt x="214062" y="142708"/>
                </a:cubicBezTo>
                <a:cubicBezTo>
                  <a:pt x="214062" y="182054"/>
                  <a:pt x="182055" y="214062"/>
                  <a:pt x="142708" y="214062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129">
            <a:extLst>
              <a:ext uri="{FF2B5EF4-FFF2-40B4-BE49-F238E27FC236}">
                <a16:creationId xmlns:a16="http://schemas.microsoft.com/office/drawing/2014/main" id="{8CE61B46-3C2A-7A48-AA9F-31C9C83C9035}"/>
              </a:ext>
            </a:extLst>
          </p:cNvPr>
          <p:cNvSpPr/>
          <p:nvPr/>
        </p:nvSpPr>
        <p:spPr>
          <a:xfrm>
            <a:off x="20346872" y="8488089"/>
            <a:ext cx="123686" cy="99097"/>
          </a:xfrm>
          <a:custGeom>
            <a:avLst/>
            <a:gdLst>
              <a:gd name="connsiteX0" fmla="*/ 40419 w 58911"/>
              <a:gd name="connsiteY0" fmla="*/ 1999 h 47199"/>
              <a:gd name="connsiteX1" fmla="*/ 5299 w 58911"/>
              <a:gd name="connsiteY1" fmla="*/ 25412 h 47199"/>
              <a:gd name="connsiteX2" fmla="*/ 2002 w 58911"/>
              <a:gd name="connsiteY2" fmla="*/ 41904 h 47199"/>
              <a:gd name="connsiteX3" fmla="*/ 11908 w 58911"/>
              <a:gd name="connsiteY3" fmla="*/ 47200 h 47199"/>
              <a:gd name="connsiteX4" fmla="*/ 18492 w 58911"/>
              <a:gd name="connsiteY4" fmla="*/ 45202 h 47199"/>
              <a:gd name="connsiteX5" fmla="*/ 53612 w 58911"/>
              <a:gd name="connsiteY5" fmla="*/ 21789 h 47199"/>
              <a:gd name="connsiteX6" fmla="*/ 56909 w 58911"/>
              <a:gd name="connsiteY6" fmla="*/ 5297 h 47199"/>
              <a:gd name="connsiteX7" fmla="*/ 40419 w 58911"/>
              <a:gd name="connsiteY7" fmla="*/ 1999 h 4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11" h="47199">
                <a:moveTo>
                  <a:pt x="40419" y="1999"/>
                </a:moveTo>
                <a:lnTo>
                  <a:pt x="5299" y="25412"/>
                </a:lnTo>
                <a:cubicBezTo>
                  <a:pt x="-170" y="29059"/>
                  <a:pt x="-1645" y="36433"/>
                  <a:pt x="2002" y="41904"/>
                </a:cubicBezTo>
                <a:cubicBezTo>
                  <a:pt x="4289" y="45341"/>
                  <a:pt x="8064" y="47200"/>
                  <a:pt x="11908" y="47200"/>
                </a:cubicBezTo>
                <a:cubicBezTo>
                  <a:pt x="14172" y="47200"/>
                  <a:pt x="16460" y="46550"/>
                  <a:pt x="18492" y="45202"/>
                </a:cubicBezTo>
                <a:lnTo>
                  <a:pt x="53612" y="21789"/>
                </a:lnTo>
                <a:cubicBezTo>
                  <a:pt x="59081" y="18142"/>
                  <a:pt x="60556" y="10768"/>
                  <a:pt x="56909" y="5297"/>
                </a:cubicBezTo>
                <a:cubicBezTo>
                  <a:pt x="53276" y="-184"/>
                  <a:pt x="45901" y="-1636"/>
                  <a:pt x="40419" y="1999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130">
            <a:extLst>
              <a:ext uri="{FF2B5EF4-FFF2-40B4-BE49-F238E27FC236}">
                <a16:creationId xmlns:a16="http://schemas.microsoft.com/office/drawing/2014/main" id="{09DD0640-EDCE-1D4B-8183-DEA0579EFF57}"/>
              </a:ext>
            </a:extLst>
          </p:cNvPr>
          <p:cNvSpPr/>
          <p:nvPr/>
        </p:nvSpPr>
        <p:spPr>
          <a:xfrm>
            <a:off x="20199402" y="8586388"/>
            <a:ext cx="123686" cy="99111"/>
          </a:xfrm>
          <a:custGeom>
            <a:avLst/>
            <a:gdLst>
              <a:gd name="connsiteX0" fmla="*/ 40419 w 58911"/>
              <a:gd name="connsiteY0" fmla="*/ 2006 h 47206"/>
              <a:gd name="connsiteX1" fmla="*/ 5299 w 58911"/>
              <a:gd name="connsiteY1" fmla="*/ 25419 h 47206"/>
              <a:gd name="connsiteX2" fmla="*/ 2002 w 58911"/>
              <a:gd name="connsiteY2" fmla="*/ 41911 h 47206"/>
              <a:gd name="connsiteX3" fmla="*/ 11907 w 58911"/>
              <a:gd name="connsiteY3" fmla="*/ 47207 h 47206"/>
              <a:gd name="connsiteX4" fmla="*/ 18492 w 58911"/>
              <a:gd name="connsiteY4" fmla="*/ 45209 h 47206"/>
              <a:gd name="connsiteX5" fmla="*/ 53612 w 58911"/>
              <a:gd name="connsiteY5" fmla="*/ 21796 h 47206"/>
              <a:gd name="connsiteX6" fmla="*/ 56909 w 58911"/>
              <a:gd name="connsiteY6" fmla="*/ 5304 h 47206"/>
              <a:gd name="connsiteX7" fmla="*/ 40419 w 58911"/>
              <a:gd name="connsiteY7" fmla="*/ 2006 h 4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11" h="47206">
                <a:moveTo>
                  <a:pt x="40419" y="2006"/>
                </a:moveTo>
                <a:lnTo>
                  <a:pt x="5299" y="25419"/>
                </a:lnTo>
                <a:cubicBezTo>
                  <a:pt x="-170" y="29066"/>
                  <a:pt x="-1645" y="36440"/>
                  <a:pt x="2002" y="41911"/>
                </a:cubicBezTo>
                <a:cubicBezTo>
                  <a:pt x="4289" y="45348"/>
                  <a:pt x="8064" y="47207"/>
                  <a:pt x="11907" y="47207"/>
                </a:cubicBezTo>
                <a:cubicBezTo>
                  <a:pt x="14172" y="47207"/>
                  <a:pt x="16460" y="46557"/>
                  <a:pt x="18492" y="45209"/>
                </a:cubicBezTo>
                <a:lnTo>
                  <a:pt x="53612" y="21796"/>
                </a:lnTo>
                <a:cubicBezTo>
                  <a:pt x="59081" y="18149"/>
                  <a:pt x="60556" y="10775"/>
                  <a:pt x="56909" y="5304"/>
                </a:cubicBezTo>
                <a:cubicBezTo>
                  <a:pt x="53276" y="-165"/>
                  <a:pt x="45866" y="-1652"/>
                  <a:pt x="40419" y="200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102">
            <a:extLst>
              <a:ext uri="{FF2B5EF4-FFF2-40B4-BE49-F238E27FC236}">
                <a16:creationId xmlns:a16="http://schemas.microsoft.com/office/drawing/2014/main" id="{EFE173B8-DDB1-A14C-9E49-801DDE94A273}"/>
              </a:ext>
            </a:extLst>
          </p:cNvPr>
          <p:cNvSpPr/>
          <p:nvPr/>
        </p:nvSpPr>
        <p:spPr>
          <a:xfrm>
            <a:off x="10139319" y="8332901"/>
            <a:ext cx="435724" cy="435724"/>
          </a:xfrm>
          <a:custGeom>
            <a:avLst/>
            <a:gdLst>
              <a:gd name="connsiteX0" fmla="*/ 252637 w 261668"/>
              <a:gd name="connsiteY0" fmla="*/ 95547 h 261668"/>
              <a:gd name="connsiteX1" fmla="*/ 229893 w 261668"/>
              <a:gd name="connsiteY1" fmla="*/ 89861 h 261668"/>
              <a:gd name="connsiteX2" fmla="*/ 241934 w 261668"/>
              <a:gd name="connsiteY2" fmla="*/ 69682 h 261668"/>
              <a:gd name="connsiteX3" fmla="*/ 240150 w 261668"/>
              <a:gd name="connsiteY3" fmla="*/ 55188 h 261668"/>
              <a:gd name="connsiteX4" fmla="*/ 206480 w 261668"/>
              <a:gd name="connsiteY4" fmla="*/ 21518 h 261668"/>
              <a:gd name="connsiteX5" fmla="*/ 191987 w 261668"/>
              <a:gd name="connsiteY5" fmla="*/ 19734 h 261668"/>
              <a:gd name="connsiteX6" fmla="*/ 171807 w 261668"/>
              <a:gd name="connsiteY6" fmla="*/ 31775 h 261668"/>
              <a:gd name="connsiteX7" fmla="*/ 166121 w 261668"/>
              <a:gd name="connsiteY7" fmla="*/ 9031 h 261668"/>
              <a:gd name="connsiteX8" fmla="*/ 154637 w 261668"/>
              <a:gd name="connsiteY8" fmla="*/ 0 h 261668"/>
              <a:gd name="connsiteX9" fmla="*/ 107031 w 261668"/>
              <a:gd name="connsiteY9" fmla="*/ 0 h 261668"/>
              <a:gd name="connsiteX10" fmla="*/ 95547 w 261668"/>
              <a:gd name="connsiteY10" fmla="*/ 9031 h 261668"/>
              <a:gd name="connsiteX11" fmla="*/ 89861 w 261668"/>
              <a:gd name="connsiteY11" fmla="*/ 31775 h 261668"/>
              <a:gd name="connsiteX12" fmla="*/ 69682 w 261668"/>
              <a:gd name="connsiteY12" fmla="*/ 19734 h 261668"/>
              <a:gd name="connsiteX13" fmla="*/ 55188 w 261668"/>
              <a:gd name="connsiteY13" fmla="*/ 21518 h 261668"/>
              <a:gd name="connsiteX14" fmla="*/ 21518 w 261668"/>
              <a:gd name="connsiteY14" fmla="*/ 55188 h 261668"/>
              <a:gd name="connsiteX15" fmla="*/ 19734 w 261668"/>
              <a:gd name="connsiteY15" fmla="*/ 69682 h 261668"/>
              <a:gd name="connsiteX16" fmla="*/ 31775 w 261668"/>
              <a:gd name="connsiteY16" fmla="*/ 89861 h 261668"/>
              <a:gd name="connsiteX17" fmla="*/ 9031 w 261668"/>
              <a:gd name="connsiteY17" fmla="*/ 95547 h 261668"/>
              <a:gd name="connsiteX18" fmla="*/ 0 w 261668"/>
              <a:gd name="connsiteY18" fmla="*/ 107031 h 261668"/>
              <a:gd name="connsiteX19" fmla="*/ 0 w 261668"/>
              <a:gd name="connsiteY19" fmla="*/ 154637 h 261668"/>
              <a:gd name="connsiteX20" fmla="*/ 9031 w 261668"/>
              <a:gd name="connsiteY20" fmla="*/ 166121 h 261668"/>
              <a:gd name="connsiteX21" fmla="*/ 31775 w 261668"/>
              <a:gd name="connsiteY21" fmla="*/ 171807 h 261668"/>
              <a:gd name="connsiteX22" fmla="*/ 19734 w 261668"/>
              <a:gd name="connsiteY22" fmla="*/ 191987 h 261668"/>
              <a:gd name="connsiteX23" fmla="*/ 21518 w 261668"/>
              <a:gd name="connsiteY23" fmla="*/ 206480 h 261668"/>
              <a:gd name="connsiteX24" fmla="*/ 55188 w 261668"/>
              <a:gd name="connsiteY24" fmla="*/ 240150 h 261668"/>
              <a:gd name="connsiteX25" fmla="*/ 69682 w 261668"/>
              <a:gd name="connsiteY25" fmla="*/ 241934 h 261668"/>
              <a:gd name="connsiteX26" fmla="*/ 89861 w 261668"/>
              <a:gd name="connsiteY26" fmla="*/ 229893 h 261668"/>
              <a:gd name="connsiteX27" fmla="*/ 95547 w 261668"/>
              <a:gd name="connsiteY27" fmla="*/ 252637 h 261668"/>
              <a:gd name="connsiteX28" fmla="*/ 107031 w 261668"/>
              <a:gd name="connsiteY28" fmla="*/ 261668 h 261668"/>
              <a:gd name="connsiteX29" fmla="*/ 154637 w 261668"/>
              <a:gd name="connsiteY29" fmla="*/ 261668 h 261668"/>
              <a:gd name="connsiteX30" fmla="*/ 166121 w 261668"/>
              <a:gd name="connsiteY30" fmla="*/ 252637 h 261668"/>
              <a:gd name="connsiteX31" fmla="*/ 171807 w 261668"/>
              <a:gd name="connsiteY31" fmla="*/ 229893 h 261668"/>
              <a:gd name="connsiteX32" fmla="*/ 191987 w 261668"/>
              <a:gd name="connsiteY32" fmla="*/ 241934 h 261668"/>
              <a:gd name="connsiteX33" fmla="*/ 206480 w 261668"/>
              <a:gd name="connsiteY33" fmla="*/ 240150 h 261668"/>
              <a:gd name="connsiteX34" fmla="*/ 240150 w 261668"/>
              <a:gd name="connsiteY34" fmla="*/ 206480 h 261668"/>
              <a:gd name="connsiteX35" fmla="*/ 241934 w 261668"/>
              <a:gd name="connsiteY35" fmla="*/ 191987 h 261668"/>
              <a:gd name="connsiteX36" fmla="*/ 229893 w 261668"/>
              <a:gd name="connsiteY36" fmla="*/ 171807 h 261668"/>
              <a:gd name="connsiteX37" fmla="*/ 252637 w 261668"/>
              <a:gd name="connsiteY37" fmla="*/ 166121 h 261668"/>
              <a:gd name="connsiteX38" fmla="*/ 261668 w 261668"/>
              <a:gd name="connsiteY38" fmla="*/ 154637 h 261668"/>
              <a:gd name="connsiteX39" fmla="*/ 261668 w 261668"/>
              <a:gd name="connsiteY39" fmla="*/ 107031 h 261668"/>
              <a:gd name="connsiteX40" fmla="*/ 252637 w 261668"/>
              <a:gd name="connsiteY40" fmla="*/ 95547 h 261668"/>
              <a:gd name="connsiteX41" fmla="*/ 130890 w 261668"/>
              <a:gd name="connsiteY41" fmla="*/ 190314 h 261668"/>
              <a:gd name="connsiteX42" fmla="*/ 71465 w 261668"/>
              <a:gd name="connsiteY42" fmla="*/ 130890 h 261668"/>
              <a:gd name="connsiteX43" fmla="*/ 130890 w 261668"/>
              <a:gd name="connsiteY43" fmla="*/ 71465 h 261668"/>
              <a:gd name="connsiteX44" fmla="*/ 190314 w 261668"/>
              <a:gd name="connsiteY44" fmla="*/ 130890 h 261668"/>
              <a:gd name="connsiteX45" fmla="*/ 130890 w 261668"/>
              <a:gd name="connsiteY45" fmla="*/ 190314 h 26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61668" h="261668">
                <a:moveTo>
                  <a:pt x="252637" y="95547"/>
                </a:moveTo>
                <a:lnTo>
                  <a:pt x="229893" y="89861"/>
                </a:lnTo>
                <a:lnTo>
                  <a:pt x="241934" y="69682"/>
                </a:lnTo>
                <a:cubicBezTo>
                  <a:pt x="244722" y="64999"/>
                  <a:pt x="244053" y="58978"/>
                  <a:pt x="240150" y="55188"/>
                </a:cubicBezTo>
                <a:lnTo>
                  <a:pt x="206480" y="21518"/>
                </a:lnTo>
                <a:cubicBezTo>
                  <a:pt x="202578" y="17616"/>
                  <a:pt x="196558" y="16947"/>
                  <a:pt x="191987" y="19734"/>
                </a:cubicBezTo>
                <a:lnTo>
                  <a:pt x="171807" y="31775"/>
                </a:lnTo>
                <a:lnTo>
                  <a:pt x="166121" y="9031"/>
                </a:lnTo>
                <a:cubicBezTo>
                  <a:pt x="164783" y="3791"/>
                  <a:pt x="160100" y="0"/>
                  <a:pt x="154637" y="0"/>
                </a:cubicBezTo>
                <a:lnTo>
                  <a:pt x="107031" y="0"/>
                </a:lnTo>
                <a:cubicBezTo>
                  <a:pt x="101568" y="0"/>
                  <a:pt x="96774" y="3679"/>
                  <a:pt x="95547" y="9031"/>
                </a:cubicBezTo>
                <a:lnTo>
                  <a:pt x="89861" y="31775"/>
                </a:lnTo>
                <a:lnTo>
                  <a:pt x="69682" y="19734"/>
                </a:lnTo>
                <a:cubicBezTo>
                  <a:pt x="64999" y="16947"/>
                  <a:pt x="58978" y="17616"/>
                  <a:pt x="55188" y="21518"/>
                </a:cubicBezTo>
                <a:lnTo>
                  <a:pt x="21518" y="55188"/>
                </a:lnTo>
                <a:cubicBezTo>
                  <a:pt x="17616" y="59090"/>
                  <a:pt x="16947" y="64999"/>
                  <a:pt x="19734" y="69682"/>
                </a:cubicBezTo>
                <a:lnTo>
                  <a:pt x="31775" y="89861"/>
                </a:lnTo>
                <a:lnTo>
                  <a:pt x="9031" y="95547"/>
                </a:lnTo>
                <a:cubicBezTo>
                  <a:pt x="3791" y="96885"/>
                  <a:pt x="0" y="101568"/>
                  <a:pt x="0" y="107031"/>
                </a:cubicBezTo>
                <a:lnTo>
                  <a:pt x="0" y="154637"/>
                </a:lnTo>
                <a:cubicBezTo>
                  <a:pt x="0" y="160100"/>
                  <a:pt x="3679" y="164894"/>
                  <a:pt x="9031" y="166121"/>
                </a:cubicBezTo>
                <a:lnTo>
                  <a:pt x="31775" y="171807"/>
                </a:lnTo>
                <a:lnTo>
                  <a:pt x="19734" y="191987"/>
                </a:lnTo>
                <a:cubicBezTo>
                  <a:pt x="16947" y="196669"/>
                  <a:pt x="17616" y="202690"/>
                  <a:pt x="21518" y="206480"/>
                </a:cubicBezTo>
                <a:lnTo>
                  <a:pt x="55188" y="240150"/>
                </a:lnTo>
                <a:cubicBezTo>
                  <a:pt x="59090" y="243941"/>
                  <a:pt x="64999" y="244722"/>
                  <a:pt x="69682" y="241934"/>
                </a:cubicBezTo>
                <a:lnTo>
                  <a:pt x="89861" y="229893"/>
                </a:lnTo>
                <a:lnTo>
                  <a:pt x="95547" y="252637"/>
                </a:lnTo>
                <a:cubicBezTo>
                  <a:pt x="96885" y="257877"/>
                  <a:pt x="101568" y="261668"/>
                  <a:pt x="107031" y="261668"/>
                </a:cubicBezTo>
                <a:lnTo>
                  <a:pt x="154637" y="261668"/>
                </a:lnTo>
                <a:cubicBezTo>
                  <a:pt x="160100" y="261668"/>
                  <a:pt x="164894" y="257989"/>
                  <a:pt x="166121" y="252637"/>
                </a:cubicBezTo>
                <a:lnTo>
                  <a:pt x="171807" y="229893"/>
                </a:lnTo>
                <a:lnTo>
                  <a:pt x="191987" y="241934"/>
                </a:lnTo>
                <a:cubicBezTo>
                  <a:pt x="196669" y="244722"/>
                  <a:pt x="202690" y="244053"/>
                  <a:pt x="206480" y="240150"/>
                </a:cubicBezTo>
                <a:lnTo>
                  <a:pt x="240150" y="206480"/>
                </a:lnTo>
                <a:cubicBezTo>
                  <a:pt x="244053" y="202578"/>
                  <a:pt x="244722" y="196669"/>
                  <a:pt x="241934" y="191987"/>
                </a:cubicBezTo>
                <a:lnTo>
                  <a:pt x="229893" y="171807"/>
                </a:lnTo>
                <a:lnTo>
                  <a:pt x="252637" y="166121"/>
                </a:lnTo>
                <a:cubicBezTo>
                  <a:pt x="257877" y="164783"/>
                  <a:pt x="261668" y="160100"/>
                  <a:pt x="261668" y="154637"/>
                </a:cubicBezTo>
                <a:lnTo>
                  <a:pt x="261668" y="107031"/>
                </a:lnTo>
                <a:cubicBezTo>
                  <a:pt x="261668" y="101568"/>
                  <a:pt x="257989" y="96885"/>
                  <a:pt x="252637" y="95547"/>
                </a:cubicBezTo>
                <a:close/>
                <a:moveTo>
                  <a:pt x="130890" y="190314"/>
                </a:moveTo>
                <a:cubicBezTo>
                  <a:pt x="98112" y="190314"/>
                  <a:pt x="71465" y="163668"/>
                  <a:pt x="71465" y="130890"/>
                </a:cubicBezTo>
                <a:cubicBezTo>
                  <a:pt x="71465" y="98112"/>
                  <a:pt x="98112" y="71465"/>
                  <a:pt x="130890" y="71465"/>
                </a:cubicBezTo>
                <a:cubicBezTo>
                  <a:pt x="163668" y="71465"/>
                  <a:pt x="190314" y="98112"/>
                  <a:pt x="190314" y="130890"/>
                </a:cubicBezTo>
                <a:cubicBezTo>
                  <a:pt x="190314" y="163668"/>
                  <a:pt x="163668" y="190314"/>
                  <a:pt x="130890" y="19031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103">
            <a:extLst>
              <a:ext uri="{FF2B5EF4-FFF2-40B4-BE49-F238E27FC236}">
                <a16:creationId xmlns:a16="http://schemas.microsoft.com/office/drawing/2014/main" id="{FB4C6D9F-AF8E-EE4D-87F5-0871FA811F7F}"/>
              </a:ext>
            </a:extLst>
          </p:cNvPr>
          <p:cNvSpPr/>
          <p:nvPr/>
        </p:nvSpPr>
        <p:spPr>
          <a:xfrm>
            <a:off x="9624509" y="7818091"/>
            <a:ext cx="871262" cy="871448"/>
          </a:xfrm>
          <a:custGeom>
            <a:avLst/>
            <a:gdLst>
              <a:gd name="connsiteX0" fmla="*/ 475618 w 523224"/>
              <a:gd name="connsiteY0" fmla="*/ 0 h 523336"/>
              <a:gd name="connsiteX1" fmla="*/ 47495 w 523224"/>
              <a:gd name="connsiteY1" fmla="*/ 0 h 523336"/>
              <a:gd name="connsiteX2" fmla="*/ 0 w 523224"/>
              <a:gd name="connsiteY2" fmla="*/ 47606 h 523336"/>
              <a:gd name="connsiteX3" fmla="*/ 0 w 523224"/>
              <a:gd name="connsiteY3" fmla="*/ 475730 h 523336"/>
              <a:gd name="connsiteX4" fmla="*/ 47606 w 523224"/>
              <a:gd name="connsiteY4" fmla="*/ 523336 h 523336"/>
              <a:gd name="connsiteX5" fmla="*/ 291770 w 523224"/>
              <a:gd name="connsiteY5" fmla="*/ 523336 h 523336"/>
              <a:gd name="connsiteX6" fmla="*/ 300578 w 523224"/>
              <a:gd name="connsiteY6" fmla="*/ 519545 h 523336"/>
              <a:gd name="connsiteX7" fmla="*/ 303700 w 523224"/>
              <a:gd name="connsiteY7" fmla="*/ 510515 h 523336"/>
              <a:gd name="connsiteX8" fmla="*/ 303811 w 523224"/>
              <a:gd name="connsiteY8" fmla="*/ 502933 h 523336"/>
              <a:gd name="connsiteX9" fmla="*/ 299352 w 523224"/>
              <a:gd name="connsiteY9" fmla="*/ 492119 h 523336"/>
              <a:gd name="connsiteX10" fmla="*/ 290433 w 523224"/>
              <a:gd name="connsiteY10" fmla="*/ 481639 h 523336"/>
              <a:gd name="connsiteX11" fmla="*/ 280175 w 523224"/>
              <a:gd name="connsiteY11" fmla="*/ 475730 h 523336"/>
              <a:gd name="connsiteX12" fmla="*/ 47606 w 523224"/>
              <a:gd name="connsiteY12" fmla="*/ 475730 h 523336"/>
              <a:gd name="connsiteX13" fmla="*/ 47606 w 523224"/>
              <a:gd name="connsiteY13" fmla="*/ 118960 h 523336"/>
              <a:gd name="connsiteX14" fmla="*/ 475730 w 523224"/>
              <a:gd name="connsiteY14" fmla="*/ 118960 h 523336"/>
              <a:gd name="connsiteX15" fmla="*/ 475730 w 523224"/>
              <a:gd name="connsiteY15" fmla="*/ 280175 h 523336"/>
              <a:gd name="connsiteX16" fmla="*/ 481639 w 523224"/>
              <a:gd name="connsiteY16" fmla="*/ 290433 h 523336"/>
              <a:gd name="connsiteX17" fmla="*/ 492007 w 523224"/>
              <a:gd name="connsiteY17" fmla="*/ 299129 h 523336"/>
              <a:gd name="connsiteX18" fmla="*/ 519434 w 523224"/>
              <a:gd name="connsiteY18" fmla="*/ 300578 h 523336"/>
              <a:gd name="connsiteX19" fmla="*/ 523225 w 523224"/>
              <a:gd name="connsiteY19" fmla="*/ 291770 h 523336"/>
              <a:gd name="connsiteX20" fmla="*/ 523225 w 523224"/>
              <a:gd name="connsiteY20" fmla="*/ 47606 h 523336"/>
              <a:gd name="connsiteX21" fmla="*/ 475618 w 523224"/>
              <a:gd name="connsiteY21" fmla="*/ 0 h 523336"/>
              <a:gd name="connsiteX22" fmla="*/ 59424 w 523224"/>
              <a:gd name="connsiteY22" fmla="*/ 71354 h 523336"/>
              <a:gd name="connsiteX23" fmla="*/ 47495 w 523224"/>
              <a:gd name="connsiteY23" fmla="*/ 59424 h 523336"/>
              <a:gd name="connsiteX24" fmla="*/ 59424 w 523224"/>
              <a:gd name="connsiteY24" fmla="*/ 47606 h 523336"/>
              <a:gd name="connsiteX25" fmla="*/ 71354 w 523224"/>
              <a:gd name="connsiteY25" fmla="*/ 59536 h 523336"/>
              <a:gd name="connsiteX26" fmla="*/ 59424 w 523224"/>
              <a:gd name="connsiteY26" fmla="*/ 71354 h 523336"/>
              <a:gd name="connsiteX27" fmla="*/ 107031 w 523224"/>
              <a:gd name="connsiteY27" fmla="*/ 71465 h 523336"/>
              <a:gd name="connsiteX28" fmla="*/ 95101 w 523224"/>
              <a:gd name="connsiteY28" fmla="*/ 59536 h 523336"/>
              <a:gd name="connsiteX29" fmla="*/ 107031 w 523224"/>
              <a:gd name="connsiteY29" fmla="*/ 47606 h 523336"/>
              <a:gd name="connsiteX30" fmla="*/ 118960 w 523224"/>
              <a:gd name="connsiteY30" fmla="*/ 59536 h 523336"/>
              <a:gd name="connsiteX31" fmla="*/ 107031 w 523224"/>
              <a:gd name="connsiteY31" fmla="*/ 71465 h 523336"/>
              <a:gd name="connsiteX32" fmla="*/ 154637 w 523224"/>
              <a:gd name="connsiteY32" fmla="*/ 71465 h 523336"/>
              <a:gd name="connsiteX33" fmla="*/ 142708 w 523224"/>
              <a:gd name="connsiteY33" fmla="*/ 59424 h 523336"/>
              <a:gd name="connsiteX34" fmla="*/ 154637 w 523224"/>
              <a:gd name="connsiteY34" fmla="*/ 47606 h 523336"/>
              <a:gd name="connsiteX35" fmla="*/ 166567 w 523224"/>
              <a:gd name="connsiteY35" fmla="*/ 59536 h 523336"/>
              <a:gd name="connsiteX36" fmla="*/ 154637 w 523224"/>
              <a:gd name="connsiteY36" fmla="*/ 71465 h 52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3224" h="523336">
                <a:moveTo>
                  <a:pt x="475618" y="0"/>
                </a:moveTo>
                <a:lnTo>
                  <a:pt x="47495" y="0"/>
                </a:lnTo>
                <a:cubicBezTo>
                  <a:pt x="21295" y="0"/>
                  <a:pt x="0" y="21295"/>
                  <a:pt x="0" y="47606"/>
                </a:cubicBezTo>
                <a:lnTo>
                  <a:pt x="0" y="475730"/>
                </a:lnTo>
                <a:cubicBezTo>
                  <a:pt x="0" y="501930"/>
                  <a:pt x="21295" y="523336"/>
                  <a:pt x="47606" y="523336"/>
                </a:cubicBezTo>
                <a:lnTo>
                  <a:pt x="291770" y="523336"/>
                </a:lnTo>
                <a:cubicBezTo>
                  <a:pt x="295115" y="523336"/>
                  <a:pt x="298237" y="521887"/>
                  <a:pt x="300578" y="519545"/>
                </a:cubicBezTo>
                <a:cubicBezTo>
                  <a:pt x="302808" y="517093"/>
                  <a:pt x="303923" y="513859"/>
                  <a:pt x="303700" y="510515"/>
                </a:cubicBezTo>
                <a:cubicBezTo>
                  <a:pt x="303477" y="507727"/>
                  <a:pt x="303477" y="505275"/>
                  <a:pt x="303811" y="502933"/>
                </a:cubicBezTo>
                <a:cubicBezTo>
                  <a:pt x="304369" y="498808"/>
                  <a:pt x="302585" y="494683"/>
                  <a:pt x="299352" y="492119"/>
                </a:cubicBezTo>
                <a:cubicBezTo>
                  <a:pt x="295896" y="489443"/>
                  <a:pt x="292997" y="485987"/>
                  <a:pt x="290433" y="481639"/>
                </a:cubicBezTo>
                <a:cubicBezTo>
                  <a:pt x="288314" y="477960"/>
                  <a:pt x="284412" y="475730"/>
                  <a:pt x="280175" y="475730"/>
                </a:cubicBezTo>
                <a:lnTo>
                  <a:pt x="47606" y="475730"/>
                </a:lnTo>
                <a:lnTo>
                  <a:pt x="47606" y="118960"/>
                </a:lnTo>
                <a:lnTo>
                  <a:pt x="475730" y="118960"/>
                </a:lnTo>
                <a:lnTo>
                  <a:pt x="475730" y="280175"/>
                </a:lnTo>
                <a:cubicBezTo>
                  <a:pt x="475730" y="284412"/>
                  <a:pt x="477960" y="288314"/>
                  <a:pt x="481639" y="290433"/>
                </a:cubicBezTo>
                <a:cubicBezTo>
                  <a:pt x="485987" y="292997"/>
                  <a:pt x="489443" y="295896"/>
                  <a:pt x="492007" y="299129"/>
                </a:cubicBezTo>
                <a:cubicBezTo>
                  <a:pt x="502822" y="310166"/>
                  <a:pt x="516981" y="302808"/>
                  <a:pt x="519434" y="300578"/>
                </a:cubicBezTo>
                <a:cubicBezTo>
                  <a:pt x="521887" y="298348"/>
                  <a:pt x="523225" y="295115"/>
                  <a:pt x="523225" y="291770"/>
                </a:cubicBezTo>
                <a:lnTo>
                  <a:pt x="523225" y="47606"/>
                </a:lnTo>
                <a:cubicBezTo>
                  <a:pt x="523225" y="21406"/>
                  <a:pt x="501930" y="0"/>
                  <a:pt x="475618" y="0"/>
                </a:cubicBezTo>
                <a:close/>
                <a:moveTo>
                  <a:pt x="59424" y="71354"/>
                </a:moveTo>
                <a:cubicBezTo>
                  <a:pt x="52846" y="71354"/>
                  <a:pt x="47495" y="66002"/>
                  <a:pt x="47495" y="59424"/>
                </a:cubicBezTo>
                <a:cubicBezTo>
                  <a:pt x="47606" y="52846"/>
                  <a:pt x="52846" y="47606"/>
                  <a:pt x="59424" y="47606"/>
                </a:cubicBezTo>
                <a:cubicBezTo>
                  <a:pt x="66002" y="47606"/>
                  <a:pt x="71354" y="52958"/>
                  <a:pt x="71354" y="59536"/>
                </a:cubicBezTo>
                <a:cubicBezTo>
                  <a:pt x="71354" y="66002"/>
                  <a:pt x="66002" y="71354"/>
                  <a:pt x="59424" y="71354"/>
                </a:cubicBezTo>
                <a:close/>
                <a:moveTo>
                  <a:pt x="107031" y="71465"/>
                </a:moveTo>
                <a:cubicBezTo>
                  <a:pt x="100453" y="71465"/>
                  <a:pt x="95101" y="66114"/>
                  <a:pt x="95101" y="59536"/>
                </a:cubicBezTo>
                <a:cubicBezTo>
                  <a:pt x="95101" y="52846"/>
                  <a:pt x="100453" y="47606"/>
                  <a:pt x="107031" y="47606"/>
                </a:cubicBezTo>
                <a:cubicBezTo>
                  <a:pt x="113609" y="47606"/>
                  <a:pt x="118960" y="52958"/>
                  <a:pt x="118960" y="59536"/>
                </a:cubicBezTo>
                <a:cubicBezTo>
                  <a:pt x="118960" y="66114"/>
                  <a:pt x="113609" y="71465"/>
                  <a:pt x="107031" y="71465"/>
                </a:cubicBezTo>
                <a:close/>
                <a:moveTo>
                  <a:pt x="154637" y="71465"/>
                </a:moveTo>
                <a:cubicBezTo>
                  <a:pt x="148059" y="71465"/>
                  <a:pt x="142708" y="66002"/>
                  <a:pt x="142708" y="59424"/>
                </a:cubicBezTo>
                <a:cubicBezTo>
                  <a:pt x="142708" y="52846"/>
                  <a:pt x="148059" y="47606"/>
                  <a:pt x="154637" y="47606"/>
                </a:cubicBezTo>
                <a:cubicBezTo>
                  <a:pt x="161215" y="47606"/>
                  <a:pt x="166567" y="52958"/>
                  <a:pt x="166567" y="59536"/>
                </a:cubicBezTo>
                <a:cubicBezTo>
                  <a:pt x="166567" y="66114"/>
                  <a:pt x="161215" y="71465"/>
                  <a:pt x="154637" y="7146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295">
            <a:extLst>
              <a:ext uri="{FF2B5EF4-FFF2-40B4-BE49-F238E27FC236}">
                <a16:creationId xmlns:a16="http://schemas.microsoft.com/office/drawing/2014/main" id="{E58F80D1-3B14-6E4B-97BA-848C8C1693AB}"/>
              </a:ext>
            </a:extLst>
          </p:cNvPr>
          <p:cNvSpPr/>
          <p:nvPr/>
        </p:nvSpPr>
        <p:spPr>
          <a:xfrm>
            <a:off x="9362176" y="4821097"/>
            <a:ext cx="1415521" cy="1062330"/>
          </a:xfrm>
          <a:custGeom>
            <a:avLst/>
            <a:gdLst>
              <a:gd name="connsiteX0" fmla="*/ 569349 w 571945"/>
              <a:gd name="connsiteY0" fmla="*/ 5646 h 429238"/>
              <a:gd name="connsiteX1" fmla="*/ 552718 w 571945"/>
              <a:gd name="connsiteY1" fmla="*/ 3161 h 429238"/>
              <a:gd name="connsiteX2" fmla="*/ 228652 w 571945"/>
              <a:gd name="connsiteY2" fmla="*/ 242690 h 429238"/>
              <a:gd name="connsiteX3" fmla="*/ 179134 w 571945"/>
              <a:gd name="connsiteY3" fmla="*/ 174543 h 429238"/>
              <a:gd name="connsiteX4" fmla="*/ 162526 w 571945"/>
              <a:gd name="connsiteY4" fmla="*/ 171918 h 429238"/>
              <a:gd name="connsiteX5" fmla="*/ 30201 w 571945"/>
              <a:gd name="connsiteY5" fmla="*/ 268055 h 429238"/>
              <a:gd name="connsiteX6" fmla="*/ 25439 w 571945"/>
              <a:gd name="connsiteY6" fmla="*/ 275813 h 429238"/>
              <a:gd name="connsiteX7" fmla="*/ 27576 w 571945"/>
              <a:gd name="connsiteY7" fmla="*/ 284663 h 429238"/>
              <a:gd name="connsiteX8" fmla="*/ 77991 w 571945"/>
              <a:gd name="connsiteY8" fmla="*/ 354047 h 429238"/>
              <a:gd name="connsiteX9" fmla="*/ 5673 w 571945"/>
              <a:gd name="connsiteY9" fmla="*/ 407500 h 429238"/>
              <a:gd name="connsiteX10" fmla="*/ 3164 w 571945"/>
              <a:gd name="connsiteY10" fmla="*/ 424131 h 429238"/>
              <a:gd name="connsiteX11" fmla="*/ 12733 w 571945"/>
              <a:gd name="connsiteY11" fmla="*/ 428950 h 429238"/>
              <a:gd name="connsiteX12" fmla="*/ 19794 w 571945"/>
              <a:gd name="connsiteY12" fmla="*/ 426615 h 429238"/>
              <a:gd name="connsiteX13" fmla="*/ 101503 w 571945"/>
              <a:gd name="connsiteY13" fmla="*/ 366222 h 429238"/>
              <a:gd name="connsiteX14" fmla="*/ 101531 w 571945"/>
              <a:gd name="connsiteY14" fmla="*/ 366213 h 429238"/>
              <a:gd name="connsiteX15" fmla="*/ 101565 w 571945"/>
              <a:gd name="connsiteY15" fmla="*/ 366176 h 429238"/>
              <a:gd name="connsiteX16" fmla="*/ 233051 w 571945"/>
              <a:gd name="connsiteY16" fmla="*/ 268991 h 429238"/>
              <a:gd name="connsiteX17" fmla="*/ 233066 w 571945"/>
              <a:gd name="connsiteY17" fmla="*/ 268983 h 429238"/>
              <a:gd name="connsiteX18" fmla="*/ 233080 w 571945"/>
              <a:gd name="connsiteY18" fmla="*/ 268969 h 429238"/>
              <a:gd name="connsiteX19" fmla="*/ 259036 w 571945"/>
              <a:gd name="connsiteY19" fmla="*/ 249783 h 429238"/>
              <a:gd name="connsiteX20" fmla="*/ 192025 w 571945"/>
              <a:gd name="connsiteY20" fmla="*/ 412527 h 429238"/>
              <a:gd name="connsiteX21" fmla="*/ 193139 w 571945"/>
              <a:gd name="connsiteY21" fmla="*/ 423676 h 429238"/>
              <a:gd name="connsiteX22" fmla="*/ 203011 w 571945"/>
              <a:gd name="connsiteY22" fmla="*/ 428948 h 429238"/>
              <a:gd name="connsiteX23" fmla="*/ 369503 w 571945"/>
              <a:gd name="connsiteY23" fmla="*/ 428948 h 429238"/>
              <a:gd name="connsiteX24" fmla="*/ 379374 w 571945"/>
              <a:gd name="connsiteY24" fmla="*/ 423676 h 429238"/>
              <a:gd name="connsiteX25" fmla="*/ 380489 w 571945"/>
              <a:gd name="connsiteY25" fmla="*/ 412527 h 429238"/>
              <a:gd name="connsiteX26" fmla="*/ 300773 w 571945"/>
              <a:gd name="connsiteY26" fmla="*/ 218933 h 429238"/>
              <a:gd name="connsiteX27" fmla="*/ 566841 w 571945"/>
              <a:gd name="connsiteY27" fmla="*/ 22277 h 429238"/>
              <a:gd name="connsiteX28" fmla="*/ 569349 w 571945"/>
              <a:gd name="connsiteY28" fmla="*/ 5646 h 4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1945" h="429238">
                <a:moveTo>
                  <a:pt x="569349" y="5646"/>
                </a:moveTo>
                <a:cubicBezTo>
                  <a:pt x="565424" y="374"/>
                  <a:pt x="557968" y="-730"/>
                  <a:pt x="552718" y="3161"/>
                </a:cubicBezTo>
                <a:lnTo>
                  <a:pt x="228652" y="242690"/>
                </a:lnTo>
                <a:lnTo>
                  <a:pt x="179134" y="174543"/>
                </a:lnTo>
                <a:cubicBezTo>
                  <a:pt x="175279" y="169200"/>
                  <a:pt x="167822" y="168074"/>
                  <a:pt x="162526" y="171918"/>
                </a:cubicBezTo>
                <a:lnTo>
                  <a:pt x="30201" y="268055"/>
                </a:lnTo>
                <a:cubicBezTo>
                  <a:pt x="27645" y="269902"/>
                  <a:pt x="25949" y="272701"/>
                  <a:pt x="25439" y="275813"/>
                </a:cubicBezTo>
                <a:cubicBezTo>
                  <a:pt x="24951" y="278926"/>
                  <a:pt x="25718" y="282108"/>
                  <a:pt x="27576" y="284663"/>
                </a:cubicBezTo>
                <a:lnTo>
                  <a:pt x="77991" y="354047"/>
                </a:lnTo>
                <a:lnTo>
                  <a:pt x="5673" y="407500"/>
                </a:lnTo>
                <a:cubicBezTo>
                  <a:pt x="377" y="411402"/>
                  <a:pt x="-738" y="418846"/>
                  <a:pt x="3164" y="424131"/>
                </a:cubicBezTo>
                <a:cubicBezTo>
                  <a:pt x="5510" y="427277"/>
                  <a:pt x="9110" y="428950"/>
                  <a:pt x="12733" y="428950"/>
                </a:cubicBezTo>
                <a:cubicBezTo>
                  <a:pt x="15195" y="428950"/>
                  <a:pt x="17681" y="428195"/>
                  <a:pt x="19794" y="426615"/>
                </a:cubicBezTo>
                <a:lnTo>
                  <a:pt x="101503" y="366222"/>
                </a:lnTo>
                <a:cubicBezTo>
                  <a:pt x="101512" y="366216"/>
                  <a:pt x="101522" y="366218"/>
                  <a:pt x="101531" y="366213"/>
                </a:cubicBezTo>
                <a:cubicBezTo>
                  <a:pt x="101546" y="366203"/>
                  <a:pt x="101550" y="366187"/>
                  <a:pt x="101565" y="366176"/>
                </a:cubicBezTo>
                <a:lnTo>
                  <a:pt x="233051" y="268991"/>
                </a:lnTo>
                <a:cubicBezTo>
                  <a:pt x="233051" y="268991"/>
                  <a:pt x="233062" y="268986"/>
                  <a:pt x="233066" y="268983"/>
                </a:cubicBezTo>
                <a:lnTo>
                  <a:pt x="233080" y="268969"/>
                </a:lnTo>
                <a:lnTo>
                  <a:pt x="259036" y="249783"/>
                </a:lnTo>
                <a:lnTo>
                  <a:pt x="192025" y="412527"/>
                </a:lnTo>
                <a:cubicBezTo>
                  <a:pt x="190515" y="416197"/>
                  <a:pt x="190933" y="420378"/>
                  <a:pt x="193139" y="423676"/>
                </a:cubicBezTo>
                <a:cubicBezTo>
                  <a:pt x="195346" y="426974"/>
                  <a:pt x="199039" y="428948"/>
                  <a:pt x="203011" y="428948"/>
                </a:cubicBezTo>
                <a:lnTo>
                  <a:pt x="369503" y="428948"/>
                </a:lnTo>
                <a:cubicBezTo>
                  <a:pt x="373475" y="428948"/>
                  <a:pt x="377168" y="426974"/>
                  <a:pt x="379374" y="423676"/>
                </a:cubicBezTo>
                <a:cubicBezTo>
                  <a:pt x="381581" y="420378"/>
                  <a:pt x="381999" y="416197"/>
                  <a:pt x="380489" y="412527"/>
                </a:cubicBezTo>
                <a:lnTo>
                  <a:pt x="300773" y="218933"/>
                </a:lnTo>
                <a:lnTo>
                  <a:pt x="566841" y="22277"/>
                </a:lnTo>
                <a:cubicBezTo>
                  <a:pt x="572137" y="18375"/>
                  <a:pt x="573252" y="10931"/>
                  <a:pt x="569349" y="564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296">
            <a:extLst>
              <a:ext uri="{FF2B5EF4-FFF2-40B4-BE49-F238E27FC236}">
                <a16:creationId xmlns:a16="http://schemas.microsoft.com/office/drawing/2014/main" id="{9732219F-ABBC-E147-BA58-361F9629D6E6}"/>
              </a:ext>
            </a:extLst>
          </p:cNvPr>
          <p:cNvSpPr/>
          <p:nvPr/>
        </p:nvSpPr>
        <p:spPr>
          <a:xfrm>
            <a:off x="10539500" y="5115397"/>
            <a:ext cx="179355" cy="413896"/>
          </a:xfrm>
          <a:custGeom>
            <a:avLst/>
            <a:gdLst>
              <a:gd name="connsiteX0" fmla="*/ 60294 w 72468"/>
              <a:gd name="connsiteY0" fmla="*/ 119760 h 167235"/>
              <a:gd name="connsiteX1" fmla="*/ 48401 w 72468"/>
              <a:gd name="connsiteY1" fmla="*/ 119760 h 167235"/>
              <a:gd name="connsiteX2" fmla="*/ 48401 w 72468"/>
              <a:gd name="connsiteY2" fmla="*/ 12729 h 167235"/>
              <a:gd name="connsiteX3" fmla="*/ 36509 w 72468"/>
              <a:gd name="connsiteY3" fmla="*/ 836 h 167235"/>
              <a:gd name="connsiteX4" fmla="*/ 24616 w 72468"/>
              <a:gd name="connsiteY4" fmla="*/ 12729 h 167235"/>
              <a:gd name="connsiteX5" fmla="*/ 24616 w 72468"/>
              <a:gd name="connsiteY5" fmla="*/ 119760 h 167235"/>
              <a:gd name="connsiteX6" fmla="*/ 12723 w 72468"/>
              <a:gd name="connsiteY6" fmla="*/ 119760 h 167235"/>
              <a:gd name="connsiteX7" fmla="*/ 1737 w 72468"/>
              <a:gd name="connsiteY7" fmla="*/ 127099 h 167235"/>
              <a:gd name="connsiteX8" fmla="*/ 4316 w 72468"/>
              <a:gd name="connsiteY8" fmla="*/ 140060 h 167235"/>
              <a:gd name="connsiteX9" fmla="*/ 28031 w 72468"/>
              <a:gd name="connsiteY9" fmla="*/ 163775 h 167235"/>
              <a:gd name="connsiteX10" fmla="*/ 28798 w 72468"/>
              <a:gd name="connsiteY10" fmla="*/ 164495 h 167235"/>
              <a:gd name="connsiteX11" fmla="*/ 28821 w 72468"/>
              <a:gd name="connsiteY11" fmla="*/ 164506 h 167235"/>
              <a:gd name="connsiteX12" fmla="*/ 35069 w 72468"/>
              <a:gd name="connsiteY12" fmla="*/ 167247 h 167235"/>
              <a:gd name="connsiteX13" fmla="*/ 35093 w 72468"/>
              <a:gd name="connsiteY13" fmla="*/ 167247 h 167235"/>
              <a:gd name="connsiteX14" fmla="*/ 36510 w 72468"/>
              <a:gd name="connsiteY14" fmla="*/ 167328 h 167235"/>
              <a:gd name="connsiteX15" fmla="*/ 37183 w 72468"/>
              <a:gd name="connsiteY15" fmla="*/ 167305 h 167235"/>
              <a:gd name="connsiteX16" fmla="*/ 37207 w 72468"/>
              <a:gd name="connsiteY16" fmla="*/ 167305 h 167235"/>
              <a:gd name="connsiteX17" fmla="*/ 44918 w 72468"/>
              <a:gd name="connsiteY17" fmla="*/ 163844 h 167235"/>
              <a:gd name="connsiteX18" fmla="*/ 68703 w 72468"/>
              <a:gd name="connsiteY18" fmla="*/ 140060 h 167235"/>
              <a:gd name="connsiteX19" fmla="*/ 71281 w 72468"/>
              <a:gd name="connsiteY19" fmla="*/ 127099 h 167235"/>
              <a:gd name="connsiteX20" fmla="*/ 60294 w 72468"/>
              <a:gd name="connsiteY20" fmla="*/ 119760 h 16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2468" h="167235">
                <a:moveTo>
                  <a:pt x="60294" y="119760"/>
                </a:moveTo>
                <a:lnTo>
                  <a:pt x="48401" y="119760"/>
                </a:lnTo>
                <a:lnTo>
                  <a:pt x="48401" y="12729"/>
                </a:lnTo>
                <a:cubicBezTo>
                  <a:pt x="48401" y="6155"/>
                  <a:pt x="43082" y="836"/>
                  <a:pt x="36509" y="836"/>
                </a:cubicBezTo>
                <a:cubicBezTo>
                  <a:pt x="29935" y="836"/>
                  <a:pt x="24616" y="6155"/>
                  <a:pt x="24616" y="12729"/>
                </a:cubicBezTo>
                <a:lnTo>
                  <a:pt x="24616" y="119760"/>
                </a:lnTo>
                <a:lnTo>
                  <a:pt x="12723" y="119760"/>
                </a:lnTo>
                <a:cubicBezTo>
                  <a:pt x="7915" y="119760"/>
                  <a:pt x="3572" y="122652"/>
                  <a:pt x="1737" y="127099"/>
                </a:cubicBezTo>
                <a:cubicBezTo>
                  <a:pt x="-98" y="131548"/>
                  <a:pt x="924" y="136657"/>
                  <a:pt x="4316" y="140060"/>
                </a:cubicBezTo>
                <a:lnTo>
                  <a:pt x="28031" y="163775"/>
                </a:lnTo>
                <a:cubicBezTo>
                  <a:pt x="28263" y="164019"/>
                  <a:pt x="28519" y="164263"/>
                  <a:pt x="28798" y="164495"/>
                </a:cubicBezTo>
                <a:cubicBezTo>
                  <a:pt x="28798" y="164495"/>
                  <a:pt x="28798" y="164495"/>
                  <a:pt x="28821" y="164506"/>
                </a:cubicBezTo>
                <a:cubicBezTo>
                  <a:pt x="30633" y="166051"/>
                  <a:pt x="32816" y="166968"/>
                  <a:pt x="35069" y="167247"/>
                </a:cubicBezTo>
                <a:lnTo>
                  <a:pt x="35093" y="167247"/>
                </a:lnTo>
                <a:cubicBezTo>
                  <a:pt x="35558" y="167305"/>
                  <a:pt x="36045" y="167328"/>
                  <a:pt x="36510" y="167328"/>
                </a:cubicBezTo>
                <a:cubicBezTo>
                  <a:pt x="36742" y="167328"/>
                  <a:pt x="36951" y="167317"/>
                  <a:pt x="37183" y="167305"/>
                </a:cubicBezTo>
                <a:lnTo>
                  <a:pt x="37207" y="167305"/>
                </a:lnTo>
                <a:cubicBezTo>
                  <a:pt x="40017" y="167142"/>
                  <a:pt x="42781" y="165993"/>
                  <a:pt x="44918" y="163844"/>
                </a:cubicBezTo>
                <a:lnTo>
                  <a:pt x="68703" y="140060"/>
                </a:lnTo>
                <a:cubicBezTo>
                  <a:pt x="72094" y="136657"/>
                  <a:pt x="73115" y="131548"/>
                  <a:pt x="71281" y="127099"/>
                </a:cubicBezTo>
                <a:cubicBezTo>
                  <a:pt x="69445" y="122651"/>
                  <a:pt x="65101" y="119760"/>
                  <a:pt x="60294" y="11976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201">
            <a:extLst>
              <a:ext uri="{FF2B5EF4-FFF2-40B4-BE49-F238E27FC236}">
                <a16:creationId xmlns:a16="http://schemas.microsoft.com/office/drawing/2014/main" id="{397EB21A-9FDE-2348-8C2B-E33165DC51D4}"/>
              </a:ext>
            </a:extLst>
          </p:cNvPr>
          <p:cNvSpPr/>
          <p:nvPr/>
        </p:nvSpPr>
        <p:spPr>
          <a:xfrm>
            <a:off x="9466166" y="10688595"/>
            <a:ext cx="1145886" cy="1145886"/>
          </a:xfrm>
          <a:custGeom>
            <a:avLst/>
            <a:gdLst>
              <a:gd name="connsiteX0" fmla="*/ 566952 w 572048"/>
              <a:gd name="connsiteY0" fmla="*/ 211234 h 572048"/>
              <a:gd name="connsiteX1" fmla="*/ 520219 w 572048"/>
              <a:gd name="connsiteY1" fmla="*/ 176185 h 572048"/>
              <a:gd name="connsiteX2" fmla="*/ 520219 w 572048"/>
              <a:gd name="connsiteY2" fmla="*/ 143722 h 572048"/>
              <a:gd name="connsiteX3" fmla="*/ 519880 w 572048"/>
              <a:gd name="connsiteY3" fmla="*/ 142037 h 572048"/>
              <a:gd name="connsiteX4" fmla="*/ 519555 w 572048"/>
              <a:gd name="connsiteY4" fmla="*/ 140426 h 572048"/>
              <a:gd name="connsiteX5" fmla="*/ 516400 w 572048"/>
              <a:gd name="connsiteY5" fmla="*/ 134527 h 572048"/>
              <a:gd name="connsiteX6" fmla="*/ 386605 w 572048"/>
              <a:gd name="connsiteY6" fmla="*/ 4732 h 572048"/>
              <a:gd name="connsiteX7" fmla="*/ 380731 w 572048"/>
              <a:gd name="connsiteY7" fmla="*/ 1583 h 572048"/>
              <a:gd name="connsiteX8" fmla="*/ 379066 w 572048"/>
              <a:gd name="connsiteY8" fmla="*/ 1248 h 572048"/>
              <a:gd name="connsiteX9" fmla="*/ 377409 w 572048"/>
              <a:gd name="connsiteY9" fmla="*/ 913 h 572048"/>
              <a:gd name="connsiteX10" fmla="*/ 104774 w 572048"/>
              <a:gd name="connsiteY10" fmla="*/ 913 h 572048"/>
              <a:gd name="connsiteX11" fmla="*/ 52844 w 572048"/>
              <a:gd name="connsiteY11" fmla="*/ 52844 h 572048"/>
              <a:gd name="connsiteX12" fmla="*/ 52844 w 572048"/>
              <a:gd name="connsiteY12" fmla="*/ 176186 h 572048"/>
              <a:gd name="connsiteX13" fmla="*/ 6111 w 572048"/>
              <a:gd name="connsiteY13" fmla="*/ 211234 h 572048"/>
              <a:gd name="connsiteX14" fmla="*/ 913 w 572048"/>
              <a:gd name="connsiteY14" fmla="*/ 221618 h 572048"/>
              <a:gd name="connsiteX15" fmla="*/ 913 w 572048"/>
              <a:gd name="connsiteY15" fmla="*/ 520218 h 572048"/>
              <a:gd name="connsiteX16" fmla="*/ 52844 w 572048"/>
              <a:gd name="connsiteY16" fmla="*/ 572149 h 572048"/>
              <a:gd name="connsiteX17" fmla="*/ 520219 w 572048"/>
              <a:gd name="connsiteY17" fmla="*/ 572149 h 572048"/>
              <a:gd name="connsiteX18" fmla="*/ 572150 w 572048"/>
              <a:gd name="connsiteY18" fmla="*/ 520218 h 572048"/>
              <a:gd name="connsiteX19" fmla="*/ 572150 w 572048"/>
              <a:gd name="connsiteY19" fmla="*/ 220813 h 572048"/>
              <a:gd name="connsiteX20" fmla="*/ 566952 w 572048"/>
              <a:gd name="connsiteY20" fmla="*/ 211234 h 572048"/>
              <a:gd name="connsiteX21" fmla="*/ 390392 w 572048"/>
              <a:gd name="connsiteY21" fmla="*/ 45237 h 572048"/>
              <a:gd name="connsiteX22" fmla="*/ 475895 w 572048"/>
              <a:gd name="connsiteY22" fmla="*/ 130740 h 572048"/>
              <a:gd name="connsiteX23" fmla="*/ 416357 w 572048"/>
              <a:gd name="connsiteY23" fmla="*/ 130740 h 572048"/>
              <a:gd name="connsiteX24" fmla="*/ 390392 w 572048"/>
              <a:gd name="connsiteY24" fmla="*/ 104775 h 572048"/>
              <a:gd name="connsiteX25" fmla="*/ 390392 w 572048"/>
              <a:gd name="connsiteY25" fmla="*/ 45237 h 572048"/>
              <a:gd name="connsiteX26" fmla="*/ 286532 w 572048"/>
              <a:gd name="connsiteY26" fmla="*/ 78809 h 572048"/>
              <a:gd name="connsiteX27" fmla="*/ 364428 w 572048"/>
              <a:gd name="connsiteY27" fmla="*/ 156705 h 572048"/>
              <a:gd name="connsiteX28" fmla="*/ 286532 w 572048"/>
              <a:gd name="connsiteY28" fmla="*/ 234601 h 572048"/>
              <a:gd name="connsiteX29" fmla="*/ 208636 w 572048"/>
              <a:gd name="connsiteY29" fmla="*/ 156705 h 572048"/>
              <a:gd name="connsiteX30" fmla="*/ 286532 w 572048"/>
              <a:gd name="connsiteY30" fmla="*/ 78809 h 572048"/>
              <a:gd name="connsiteX31" fmla="*/ 304230 w 572048"/>
              <a:gd name="connsiteY31" fmla="*/ 408916 h 572048"/>
              <a:gd name="connsiteX32" fmla="*/ 268426 w 572048"/>
              <a:gd name="connsiteY32" fmla="*/ 408916 h 572048"/>
              <a:gd name="connsiteX33" fmla="*/ 35295 w 572048"/>
              <a:gd name="connsiteY33" fmla="*/ 221789 h 572048"/>
              <a:gd name="connsiteX34" fmla="*/ 57051 w 572048"/>
              <a:gd name="connsiteY34" fmla="*/ 205472 h 572048"/>
              <a:gd name="connsiteX35" fmla="*/ 57838 w 572048"/>
              <a:gd name="connsiteY35" fmla="*/ 206442 h 572048"/>
              <a:gd name="connsiteX36" fmla="*/ 160052 w 572048"/>
              <a:gd name="connsiteY36" fmla="*/ 286720 h 572048"/>
              <a:gd name="connsiteX37" fmla="*/ 167251 w 572048"/>
              <a:gd name="connsiteY37" fmla="*/ 281321 h 572048"/>
              <a:gd name="connsiteX38" fmla="*/ 286529 w 572048"/>
              <a:gd name="connsiteY38" fmla="*/ 247584 h 572048"/>
              <a:gd name="connsiteX39" fmla="*/ 405807 w 572048"/>
              <a:gd name="connsiteY39" fmla="*/ 281321 h 572048"/>
              <a:gd name="connsiteX40" fmla="*/ 412909 w 572048"/>
              <a:gd name="connsiteY40" fmla="*/ 286646 h 572048"/>
              <a:gd name="connsiteX41" fmla="*/ 515196 w 572048"/>
              <a:gd name="connsiteY41" fmla="*/ 206442 h 572048"/>
              <a:gd name="connsiteX42" fmla="*/ 515994 w 572048"/>
              <a:gd name="connsiteY42" fmla="*/ 205461 h 572048"/>
              <a:gd name="connsiteX43" fmla="*/ 537754 w 572048"/>
              <a:gd name="connsiteY43" fmla="*/ 221782 h 572048"/>
              <a:gd name="connsiteX44" fmla="*/ 304230 w 572048"/>
              <a:gd name="connsiteY44" fmla="*/ 408916 h 57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72048" h="572048">
                <a:moveTo>
                  <a:pt x="566952" y="211234"/>
                </a:moveTo>
                <a:lnTo>
                  <a:pt x="520219" y="176185"/>
                </a:lnTo>
                <a:lnTo>
                  <a:pt x="520219" y="143722"/>
                </a:lnTo>
                <a:cubicBezTo>
                  <a:pt x="520219" y="143124"/>
                  <a:pt x="519958" y="142614"/>
                  <a:pt x="519880" y="142037"/>
                </a:cubicBezTo>
                <a:cubicBezTo>
                  <a:pt x="519806" y="141469"/>
                  <a:pt x="519703" y="140981"/>
                  <a:pt x="519555" y="140426"/>
                </a:cubicBezTo>
                <a:cubicBezTo>
                  <a:pt x="518956" y="138190"/>
                  <a:pt x="517991" y="136113"/>
                  <a:pt x="516400" y="134527"/>
                </a:cubicBezTo>
                <a:lnTo>
                  <a:pt x="386605" y="4732"/>
                </a:lnTo>
                <a:cubicBezTo>
                  <a:pt x="385025" y="3147"/>
                  <a:pt x="382957" y="2186"/>
                  <a:pt x="380731" y="1583"/>
                </a:cubicBezTo>
                <a:cubicBezTo>
                  <a:pt x="380159" y="1426"/>
                  <a:pt x="379654" y="1323"/>
                  <a:pt x="379066" y="1248"/>
                </a:cubicBezTo>
                <a:cubicBezTo>
                  <a:pt x="378499" y="1171"/>
                  <a:pt x="377997" y="913"/>
                  <a:pt x="377409" y="913"/>
                </a:cubicBezTo>
                <a:lnTo>
                  <a:pt x="104774" y="913"/>
                </a:lnTo>
                <a:cubicBezTo>
                  <a:pt x="76146" y="913"/>
                  <a:pt x="52844" y="24203"/>
                  <a:pt x="52844" y="52844"/>
                </a:cubicBezTo>
                <a:lnTo>
                  <a:pt x="52844" y="176186"/>
                </a:lnTo>
                <a:lnTo>
                  <a:pt x="6111" y="211234"/>
                </a:lnTo>
                <a:cubicBezTo>
                  <a:pt x="3022" y="213626"/>
                  <a:pt x="913" y="217317"/>
                  <a:pt x="913" y="221618"/>
                </a:cubicBezTo>
                <a:lnTo>
                  <a:pt x="913" y="520218"/>
                </a:lnTo>
                <a:cubicBezTo>
                  <a:pt x="913" y="548858"/>
                  <a:pt x="24216" y="572149"/>
                  <a:pt x="52844" y="572149"/>
                </a:cubicBezTo>
                <a:lnTo>
                  <a:pt x="520219" y="572149"/>
                </a:lnTo>
                <a:cubicBezTo>
                  <a:pt x="548847" y="572149"/>
                  <a:pt x="572150" y="548860"/>
                  <a:pt x="572150" y="520218"/>
                </a:cubicBezTo>
                <a:cubicBezTo>
                  <a:pt x="572150" y="520218"/>
                  <a:pt x="572150" y="221054"/>
                  <a:pt x="572150" y="220813"/>
                </a:cubicBezTo>
                <a:cubicBezTo>
                  <a:pt x="572149" y="217417"/>
                  <a:pt x="570202" y="213504"/>
                  <a:pt x="566952" y="211234"/>
                </a:cubicBezTo>
                <a:close/>
                <a:moveTo>
                  <a:pt x="390392" y="45237"/>
                </a:moveTo>
                <a:lnTo>
                  <a:pt x="475895" y="130740"/>
                </a:lnTo>
                <a:lnTo>
                  <a:pt x="416357" y="130740"/>
                </a:lnTo>
                <a:cubicBezTo>
                  <a:pt x="402031" y="130740"/>
                  <a:pt x="390392" y="119088"/>
                  <a:pt x="390392" y="104775"/>
                </a:cubicBezTo>
                <a:lnTo>
                  <a:pt x="390392" y="45237"/>
                </a:lnTo>
                <a:close/>
                <a:moveTo>
                  <a:pt x="286532" y="78809"/>
                </a:moveTo>
                <a:cubicBezTo>
                  <a:pt x="329486" y="78809"/>
                  <a:pt x="364428" y="113750"/>
                  <a:pt x="364428" y="156705"/>
                </a:cubicBezTo>
                <a:cubicBezTo>
                  <a:pt x="364428" y="199659"/>
                  <a:pt x="329486" y="234601"/>
                  <a:pt x="286532" y="234601"/>
                </a:cubicBezTo>
                <a:cubicBezTo>
                  <a:pt x="243577" y="234601"/>
                  <a:pt x="208636" y="199659"/>
                  <a:pt x="208636" y="156705"/>
                </a:cubicBezTo>
                <a:cubicBezTo>
                  <a:pt x="208636" y="113750"/>
                  <a:pt x="243577" y="78809"/>
                  <a:pt x="286532" y="78809"/>
                </a:cubicBezTo>
                <a:close/>
                <a:moveTo>
                  <a:pt x="304230" y="408916"/>
                </a:moveTo>
                <a:cubicBezTo>
                  <a:pt x="298778" y="413721"/>
                  <a:pt x="281662" y="420631"/>
                  <a:pt x="268426" y="408916"/>
                </a:cubicBezTo>
                <a:cubicBezTo>
                  <a:pt x="218134" y="364391"/>
                  <a:pt x="78773" y="255594"/>
                  <a:pt x="35295" y="221789"/>
                </a:cubicBezTo>
                <a:lnTo>
                  <a:pt x="57051" y="205472"/>
                </a:lnTo>
                <a:cubicBezTo>
                  <a:pt x="57357" y="205764"/>
                  <a:pt x="57502" y="206180"/>
                  <a:pt x="57838" y="206442"/>
                </a:cubicBezTo>
                <a:cubicBezTo>
                  <a:pt x="80936" y="224417"/>
                  <a:pt x="119887" y="254856"/>
                  <a:pt x="160052" y="286720"/>
                </a:cubicBezTo>
                <a:cubicBezTo>
                  <a:pt x="162470" y="284931"/>
                  <a:pt x="164586" y="282791"/>
                  <a:pt x="167251" y="281321"/>
                </a:cubicBezTo>
                <a:cubicBezTo>
                  <a:pt x="195169" y="265929"/>
                  <a:pt x="238504" y="247584"/>
                  <a:pt x="286529" y="247584"/>
                </a:cubicBezTo>
                <a:cubicBezTo>
                  <a:pt x="334554" y="247584"/>
                  <a:pt x="377889" y="265929"/>
                  <a:pt x="405807" y="281321"/>
                </a:cubicBezTo>
                <a:cubicBezTo>
                  <a:pt x="408436" y="282771"/>
                  <a:pt x="410520" y="284885"/>
                  <a:pt x="412909" y="286646"/>
                </a:cubicBezTo>
                <a:cubicBezTo>
                  <a:pt x="453110" y="254812"/>
                  <a:pt x="492084" y="224406"/>
                  <a:pt x="515196" y="206442"/>
                </a:cubicBezTo>
                <a:cubicBezTo>
                  <a:pt x="515538" y="206178"/>
                  <a:pt x="515683" y="205756"/>
                  <a:pt x="515994" y="205461"/>
                </a:cubicBezTo>
                <a:lnTo>
                  <a:pt x="537754" y="221782"/>
                </a:lnTo>
                <a:cubicBezTo>
                  <a:pt x="494144" y="255634"/>
                  <a:pt x="354137" y="364745"/>
                  <a:pt x="304230" y="40891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Forma libre 208">
            <a:extLst>
              <a:ext uri="{FF2B5EF4-FFF2-40B4-BE49-F238E27FC236}">
                <a16:creationId xmlns:a16="http://schemas.microsoft.com/office/drawing/2014/main" id="{D4D5FA8B-DDCB-094C-9FF2-0870A4137083}"/>
              </a:ext>
            </a:extLst>
          </p:cNvPr>
          <p:cNvSpPr/>
          <p:nvPr/>
        </p:nvSpPr>
        <p:spPr>
          <a:xfrm>
            <a:off x="19676422" y="4823883"/>
            <a:ext cx="1100210" cy="1100210"/>
          </a:xfrm>
          <a:custGeom>
            <a:avLst/>
            <a:gdLst>
              <a:gd name="connsiteX0" fmla="*/ 566584 w 572048"/>
              <a:gd name="connsiteY0" fmla="*/ 3247 h 572048"/>
              <a:gd name="connsiteX1" fmla="*/ 552727 w 572048"/>
              <a:gd name="connsiteY1" fmla="*/ 2626 h 572048"/>
              <a:gd name="connsiteX2" fmla="*/ 7456 w 572048"/>
              <a:gd name="connsiteY2" fmla="*/ 314210 h 572048"/>
              <a:gd name="connsiteX3" fmla="*/ 977 w 572048"/>
              <a:gd name="connsiteY3" fmla="*/ 326762 h 572048"/>
              <a:gd name="connsiteX4" fmla="*/ 9789 w 572048"/>
              <a:gd name="connsiteY4" fmla="*/ 337793 h 572048"/>
              <a:gd name="connsiteX5" fmla="*/ 172621 w 572048"/>
              <a:gd name="connsiteY5" fmla="*/ 392066 h 572048"/>
              <a:gd name="connsiteX6" fmla="*/ 235388 w 572048"/>
              <a:gd name="connsiteY6" fmla="*/ 563633 h 572048"/>
              <a:gd name="connsiteX7" fmla="*/ 247571 w 572048"/>
              <a:gd name="connsiteY7" fmla="*/ 572153 h 572048"/>
              <a:gd name="connsiteX8" fmla="*/ 249067 w 572048"/>
              <a:gd name="connsiteY8" fmla="*/ 572064 h 572048"/>
              <a:gd name="connsiteX9" fmla="*/ 257612 w 572048"/>
              <a:gd name="connsiteY9" fmla="*/ 567158 h 572048"/>
              <a:gd name="connsiteX10" fmla="*/ 350108 w 572048"/>
              <a:gd name="connsiteY10" fmla="*/ 451233 h 572048"/>
              <a:gd name="connsiteX11" fmla="*/ 477164 w 572048"/>
              <a:gd name="connsiteY11" fmla="*/ 493585 h 572048"/>
              <a:gd name="connsiteX12" fmla="*/ 481272 w 572048"/>
              <a:gd name="connsiteY12" fmla="*/ 494257 h 572048"/>
              <a:gd name="connsiteX13" fmla="*/ 487966 w 572048"/>
              <a:gd name="connsiteY13" fmla="*/ 492393 h 572048"/>
              <a:gd name="connsiteX14" fmla="*/ 494078 w 572048"/>
              <a:gd name="connsiteY14" fmla="*/ 483405 h 572048"/>
              <a:gd name="connsiteX15" fmla="*/ 571974 w 572048"/>
              <a:gd name="connsiteY15" fmla="*/ 16029 h 572048"/>
              <a:gd name="connsiteX16" fmla="*/ 566584 w 572048"/>
              <a:gd name="connsiteY16" fmla="*/ 3247 h 572048"/>
              <a:gd name="connsiteX17" fmla="*/ 255407 w 572048"/>
              <a:gd name="connsiteY17" fmla="*/ 401729 h 572048"/>
              <a:gd name="connsiteX18" fmla="*/ 252961 w 572048"/>
              <a:gd name="connsiteY18" fmla="*/ 407891 h 572048"/>
              <a:gd name="connsiteX19" fmla="*/ 241234 w 572048"/>
              <a:gd name="connsiteY19" fmla="*/ 504018 h 572048"/>
              <a:gd name="connsiteX20" fmla="*/ 197747 w 572048"/>
              <a:gd name="connsiteY20" fmla="*/ 385159 h 572048"/>
              <a:gd name="connsiteX21" fmla="*/ 451657 w 572048"/>
              <a:gd name="connsiteY21" fmla="*/ 137093 h 572048"/>
              <a:gd name="connsiteX22" fmla="*/ 255407 w 572048"/>
              <a:gd name="connsiteY22" fmla="*/ 401729 h 57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2048" h="572048">
                <a:moveTo>
                  <a:pt x="566584" y="3247"/>
                </a:moveTo>
                <a:cubicBezTo>
                  <a:pt x="562464" y="369"/>
                  <a:pt x="557075" y="141"/>
                  <a:pt x="552727" y="2626"/>
                </a:cubicBezTo>
                <a:lnTo>
                  <a:pt x="7456" y="314210"/>
                </a:lnTo>
                <a:cubicBezTo>
                  <a:pt x="3006" y="316745"/>
                  <a:pt x="469" y="321665"/>
                  <a:pt x="977" y="326762"/>
                </a:cubicBezTo>
                <a:cubicBezTo>
                  <a:pt x="1485" y="331860"/>
                  <a:pt x="4933" y="336183"/>
                  <a:pt x="9789" y="337793"/>
                </a:cubicBezTo>
                <a:lnTo>
                  <a:pt x="172621" y="392066"/>
                </a:lnTo>
                <a:lnTo>
                  <a:pt x="235388" y="563633"/>
                </a:lnTo>
                <a:cubicBezTo>
                  <a:pt x="237277" y="568793"/>
                  <a:pt x="242183" y="572153"/>
                  <a:pt x="247571" y="572153"/>
                </a:cubicBezTo>
                <a:cubicBezTo>
                  <a:pt x="248065" y="572153"/>
                  <a:pt x="248573" y="572127"/>
                  <a:pt x="249067" y="572064"/>
                </a:cubicBezTo>
                <a:cubicBezTo>
                  <a:pt x="252575" y="571661"/>
                  <a:pt x="255526" y="569775"/>
                  <a:pt x="257612" y="567158"/>
                </a:cubicBezTo>
                <a:lnTo>
                  <a:pt x="350108" y="451233"/>
                </a:lnTo>
                <a:lnTo>
                  <a:pt x="477164" y="493585"/>
                </a:lnTo>
                <a:cubicBezTo>
                  <a:pt x="478508" y="494041"/>
                  <a:pt x="479891" y="494257"/>
                  <a:pt x="481272" y="494257"/>
                </a:cubicBezTo>
                <a:cubicBezTo>
                  <a:pt x="483605" y="494257"/>
                  <a:pt x="485925" y="493623"/>
                  <a:pt x="487966" y="492393"/>
                </a:cubicBezTo>
                <a:cubicBezTo>
                  <a:pt x="491225" y="490441"/>
                  <a:pt x="493456" y="487157"/>
                  <a:pt x="494078" y="483405"/>
                </a:cubicBezTo>
                <a:lnTo>
                  <a:pt x="571974" y="16029"/>
                </a:lnTo>
                <a:cubicBezTo>
                  <a:pt x="572798" y="11082"/>
                  <a:pt x="570705" y="6112"/>
                  <a:pt x="566584" y="3247"/>
                </a:cubicBezTo>
                <a:close/>
                <a:moveTo>
                  <a:pt x="255407" y="401729"/>
                </a:moveTo>
                <a:cubicBezTo>
                  <a:pt x="254075" y="403542"/>
                  <a:pt x="253226" y="405659"/>
                  <a:pt x="252961" y="407891"/>
                </a:cubicBezTo>
                <a:lnTo>
                  <a:pt x="241234" y="504018"/>
                </a:lnTo>
                <a:lnTo>
                  <a:pt x="197747" y="385159"/>
                </a:lnTo>
                <a:lnTo>
                  <a:pt x="451657" y="137093"/>
                </a:lnTo>
                <a:lnTo>
                  <a:pt x="255407" y="4017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089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0270" y="1046901"/>
            <a:ext cx="12417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Summary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B41D1FF-8985-C64A-A5FD-CA0C38C1F4F6}"/>
              </a:ext>
            </a:extLst>
          </p:cNvPr>
          <p:cNvSpPr/>
          <p:nvPr/>
        </p:nvSpPr>
        <p:spPr>
          <a:xfrm rot="5400000">
            <a:off x="1878599" y="4301283"/>
            <a:ext cx="3214255" cy="307570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E032AE-8FCA-204C-8E14-F514D40896C8}"/>
              </a:ext>
            </a:extLst>
          </p:cNvPr>
          <p:cNvSpPr/>
          <p:nvPr/>
        </p:nvSpPr>
        <p:spPr>
          <a:xfrm>
            <a:off x="5023581" y="4938592"/>
            <a:ext cx="5527963" cy="1745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0EAA304B-EBEB-C044-B31E-5B3F6988DAA3}"/>
              </a:ext>
            </a:extLst>
          </p:cNvPr>
          <p:cNvSpPr/>
          <p:nvPr/>
        </p:nvSpPr>
        <p:spPr>
          <a:xfrm rot="5400000">
            <a:off x="3541145" y="6878229"/>
            <a:ext cx="3214255" cy="3075709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FA4CB-2E9F-FD4F-9DE5-E6D62EC1A2F4}"/>
              </a:ext>
            </a:extLst>
          </p:cNvPr>
          <p:cNvSpPr/>
          <p:nvPr/>
        </p:nvSpPr>
        <p:spPr>
          <a:xfrm>
            <a:off x="6686127" y="7515538"/>
            <a:ext cx="5527963" cy="1745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188B0957-4941-5F4B-BCA1-887E4B6675E0}"/>
              </a:ext>
            </a:extLst>
          </p:cNvPr>
          <p:cNvSpPr/>
          <p:nvPr/>
        </p:nvSpPr>
        <p:spPr>
          <a:xfrm rot="5400000">
            <a:off x="10662381" y="4301283"/>
            <a:ext cx="3214255" cy="3075709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C8A792-275D-C94C-8924-C3C58F47ACBD}"/>
              </a:ext>
            </a:extLst>
          </p:cNvPr>
          <p:cNvSpPr/>
          <p:nvPr/>
        </p:nvSpPr>
        <p:spPr>
          <a:xfrm>
            <a:off x="13807363" y="4938592"/>
            <a:ext cx="5527963" cy="1745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529320E-D1D7-0249-8103-F3573110A244}"/>
              </a:ext>
            </a:extLst>
          </p:cNvPr>
          <p:cNvSpPr/>
          <p:nvPr/>
        </p:nvSpPr>
        <p:spPr>
          <a:xfrm rot="5400000">
            <a:off x="12324927" y="6878229"/>
            <a:ext cx="3214255" cy="3075709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6B716-3650-D649-9C4F-B1F9FEDA84C0}"/>
              </a:ext>
            </a:extLst>
          </p:cNvPr>
          <p:cNvSpPr/>
          <p:nvPr/>
        </p:nvSpPr>
        <p:spPr>
          <a:xfrm>
            <a:off x="15469909" y="7515538"/>
            <a:ext cx="5527963" cy="1745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1CB0F556-1DC1-0644-AD0A-BC19605DDC66}"/>
              </a:ext>
            </a:extLst>
          </p:cNvPr>
          <p:cNvSpPr/>
          <p:nvPr/>
        </p:nvSpPr>
        <p:spPr>
          <a:xfrm rot="5400000">
            <a:off x="5107434" y="9524117"/>
            <a:ext cx="3214255" cy="307570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915C4-9723-424E-AC24-3E4AEB942709}"/>
              </a:ext>
            </a:extLst>
          </p:cNvPr>
          <p:cNvSpPr/>
          <p:nvPr/>
        </p:nvSpPr>
        <p:spPr>
          <a:xfrm>
            <a:off x="8252416" y="10161426"/>
            <a:ext cx="5527963" cy="1745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A47ED806-2A8E-404D-8A26-8FA8379E3B69}"/>
              </a:ext>
            </a:extLst>
          </p:cNvPr>
          <p:cNvSpPr/>
          <p:nvPr/>
        </p:nvSpPr>
        <p:spPr>
          <a:xfrm rot="5400000">
            <a:off x="13891216" y="9524117"/>
            <a:ext cx="3214255" cy="3075709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150AD-2CB8-E744-BD3D-EE680E1B1F81}"/>
              </a:ext>
            </a:extLst>
          </p:cNvPr>
          <p:cNvSpPr/>
          <p:nvPr/>
        </p:nvSpPr>
        <p:spPr>
          <a:xfrm>
            <a:off x="17036198" y="10161426"/>
            <a:ext cx="5527963" cy="1745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A2AF89-6BE1-C749-A45B-196BA7BA0026}"/>
              </a:ext>
            </a:extLst>
          </p:cNvPr>
          <p:cNvSpPr txBox="1"/>
          <p:nvPr/>
        </p:nvSpPr>
        <p:spPr>
          <a:xfrm>
            <a:off x="5892676" y="5812219"/>
            <a:ext cx="36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17E9F2-591F-AB40-B2D4-D24BA3C05AEE}"/>
              </a:ext>
            </a:extLst>
          </p:cNvPr>
          <p:cNvSpPr/>
          <p:nvPr/>
        </p:nvSpPr>
        <p:spPr>
          <a:xfrm>
            <a:off x="5892676" y="5221675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A9FF66-5811-DC4A-A443-F448789FC6F3}"/>
              </a:ext>
            </a:extLst>
          </p:cNvPr>
          <p:cNvSpPr txBox="1"/>
          <p:nvPr/>
        </p:nvSpPr>
        <p:spPr>
          <a:xfrm>
            <a:off x="7555218" y="8389165"/>
            <a:ext cx="36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44D28A-9600-D74A-88DD-E73FD0E154C8}"/>
              </a:ext>
            </a:extLst>
          </p:cNvPr>
          <p:cNvSpPr/>
          <p:nvPr/>
        </p:nvSpPr>
        <p:spPr>
          <a:xfrm>
            <a:off x="7555218" y="7798621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Investment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FC4712-E385-F541-B439-46FA5DC4E61B}"/>
              </a:ext>
            </a:extLst>
          </p:cNvPr>
          <p:cNvSpPr txBox="1"/>
          <p:nvPr/>
        </p:nvSpPr>
        <p:spPr>
          <a:xfrm>
            <a:off x="9079213" y="11049237"/>
            <a:ext cx="36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1B4127-81CC-F542-B494-D892A66C54A7}"/>
              </a:ext>
            </a:extLst>
          </p:cNvPr>
          <p:cNvSpPr/>
          <p:nvPr/>
        </p:nvSpPr>
        <p:spPr>
          <a:xfrm>
            <a:off x="9079213" y="10458693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Delivery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2EA4BA-FC93-3740-8C2B-018AD23627DD}"/>
              </a:ext>
            </a:extLst>
          </p:cNvPr>
          <p:cNvSpPr/>
          <p:nvPr/>
        </p:nvSpPr>
        <p:spPr>
          <a:xfrm>
            <a:off x="15414490" y="7515538"/>
            <a:ext cx="5527963" cy="1745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4A192C-75BC-4A42-A4E8-97D0B3A66CA8}"/>
              </a:ext>
            </a:extLst>
          </p:cNvPr>
          <p:cNvSpPr txBox="1"/>
          <p:nvPr/>
        </p:nvSpPr>
        <p:spPr>
          <a:xfrm>
            <a:off x="14621039" y="5812219"/>
            <a:ext cx="36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BE3566-C731-D64A-AD85-E5837AD43842}"/>
              </a:ext>
            </a:extLst>
          </p:cNvPr>
          <p:cNvSpPr/>
          <p:nvPr/>
        </p:nvSpPr>
        <p:spPr>
          <a:xfrm>
            <a:off x="14621039" y="5221675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3FAF1-D954-884D-8210-354462696025}"/>
              </a:ext>
            </a:extLst>
          </p:cNvPr>
          <p:cNvSpPr txBox="1"/>
          <p:nvPr/>
        </p:nvSpPr>
        <p:spPr>
          <a:xfrm>
            <a:off x="16283581" y="8389165"/>
            <a:ext cx="36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8CE605-59E4-5148-8A14-7A1A3A2044D3}"/>
              </a:ext>
            </a:extLst>
          </p:cNvPr>
          <p:cNvSpPr/>
          <p:nvPr/>
        </p:nvSpPr>
        <p:spPr>
          <a:xfrm>
            <a:off x="16283581" y="7798621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Location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91E852-C6CE-BC49-8E60-72D73DA724D3}"/>
              </a:ext>
            </a:extLst>
          </p:cNvPr>
          <p:cNvSpPr txBox="1"/>
          <p:nvPr/>
        </p:nvSpPr>
        <p:spPr>
          <a:xfrm>
            <a:off x="17807576" y="11049237"/>
            <a:ext cx="36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CE3C25-5506-FD43-81FD-C620BB5CBBD5}"/>
              </a:ext>
            </a:extLst>
          </p:cNvPr>
          <p:cNvSpPr/>
          <p:nvPr/>
        </p:nvSpPr>
        <p:spPr>
          <a:xfrm>
            <a:off x="17807576" y="10458693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Company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Gráfico 59">
            <a:extLst>
              <a:ext uri="{FF2B5EF4-FFF2-40B4-BE49-F238E27FC236}">
                <a16:creationId xmlns:a16="http://schemas.microsoft.com/office/drawing/2014/main" id="{DC16073B-9E27-D348-A3DD-2E6C44BCA5E6}"/>
              </a:ext>
            </a:extLst>
          </p:cNvPr>
          <p:cNvSpPr/>
          <p:nvPr/>
        </p:nvSpPr>
        <p:spPr>
          <a:xfrm>
            <a:off x="14902625" y="10341516"/>
            <a:ext cx="1212308" cy="1385492"/>
          </a:xfrm>
          <a:custGeom>
            <a:avLst/>
            <a:gdLst>
              <a:gd name="connsiteX0" fmla="*/ 464008 w 499701"/>
              <a:gd name="connsiteY0" fmla="*/ 535395 h 571086"/>
              <a:gd name="connsiteX1" fmla="*/ 464008 w 499701"/>
              <a:gd name="connsiteY1" fmla="*/ 71385 h 571086"/>
              <a:gd name="connsiteX2" fmla="*/ 392622 w 499701"/>
              <a:gd name="connsiteY2" fmla="*/ 0 h 571086"/>
              <a:gd name="connsiteX3" fmla="*/ 107079 w 499701"/>
              <a:gd name="connsiteY3" fmla="*/ 0 h 571086"/>
              <a:gd name="connsiteX4" fmla="*/ 35693 w 499701"/>
              <a:gd name="connsiteY4" fmla="*/ 71385 h 571086"/>
              <a:gd name="connsiteX5" fmla="*/ 35693 w 499701"/>
              <a:gd name="connsiteY5" fmla="*/ 535394 h 571086"/>
              <a:gd name="connsiteX6" fmla="*/ 0 w 499701"/>
              <a:gd name="connsiteY6" fmla="*/ 535394 h 571086"/>
              <a:gd name="connsiteX7" fmla="*/ 0 w 499701"/>
              <a:gd name="connsiteY7" fmla="*/ 571087 h 571086"/>
              <a:gd name="connsiteX8" fmla="*/ 499702 w 499701"/>
              <a:gd name="connsiteY8" fmla="*/ 571087 h 571086"/>
              <a:gd name="connsiteX9" fmla="*/ 499702 w 499701"/>
              <a:gd name="connsiteY9" fmla="*/ 535394 h 571086"/>
              <a:gd name="connsiteX10" fmla="*/ 464008 w 499701"/>
              <a:gd name="connsiteY10" fmla="*/ 535394 h 571086"/>
              <a:gd name="connsiteX11" fmla="*/ 285543 w 499701"/>
              <a:gd name="connsiteY11" fmla="*/ 107079 h 571086"/>
              <a:gd name="connsiteX12" fmla="*/ 356928 w 499701"/>
              <a:gd name="connsiteY12" fmla="*/ 107079 h 571086"/>
              <a:gd name="connsiteX13" fmla="*/ 356928 w 499701"/>
              <a:gd name="connsiteY13" fmla="*/ 178464 h 571086"/>
              <a:gd name="connsiteX14" fmla="*/ 285543 w 499701"/>
              <a:gd name="connsiteY14" fmla="*/ 178464 h 571086"/>
              <a:gd name="connsiteX15" fmla="*/ 285543 w 499701"/>
              <a:gd name="connsiteY15" fmla="*/ 214157 h 571086"/>
              <a:gd name="connsiteX16" fmla="*/ 356928 w 499701"/>
              <a:gd name="connsiteY16" fmla="*/ 214157 h 571086"/>
              <a:gd name="connsiteX17" fmla="*/ 356928 w 499701"/>
              <a:gd name="connsiteY17" fmla="*/ 285543 h 571086"/>
              <a:gd name="connsiteX18" fmla="*/ 285543 w 499701"/>
              <a:gd name="connsiteY18" fmla="*/ 285543 h 571086"/>
              <a:gd name="connsiteX19" fmla="*/ 285543 w 499701"/>
              <a:gd name="connsiteY19" fmla="*/ 321236 h 571086"/>
              <a:gd name="connsiteX20" fmla="*/ 356928 w 499701"/>
              <a:gd name="connsiteY20" fmla="*/ 321236 h 571086"/>
              <a:gd name="connsiteX21" fmla="*/ 356928 w 499701"/>
              <a:gd name="connsiteY21" fmla="*/ 392622 h 571086"/>
              <a:gd name="connsiteX22" fmla="*/ 285543 w 499701"/>
              <a:gd name="connsiteY22" fmla="*/ 392622 h 571086"/>
              <a:gd name="connsiteX23" fmla="*/ 142772 w 499701"/>
              <a:gd name="connsiteY23" fmla="*/ 107079 h 571086"/>
              <a:gd name="connsiteX24" fmla="*/ 214157 w 499701"/>
              <a:gd name="connsiteY24" fmla="*/ 107079 h 571086"/>
              <a:gd name="connsiteX25" fmla="*/ 214157 w 499701"/>
              <a:gd name="connsiteY25" fmla="*/ 178464 h 571086"/>
              <a:gd name="connsiteX26" fmla="*/ 142772 w 499701"/>
              <a:gd name="connsiteY26" fmla="*/ 178464 h 571086"/>
              <a:gd name="connsiteX27" fmla="*/ 142772 w 499701"/>
              <a:gd name="connsiteY27" fmla="*/ 214157 h 571086"/>
              <a:gd name="connsiteX28" fmla="*/ 214157 w 499701"/>
              <a:gd name="connsiteY28" fmla="*/ 214157 h 571086"/>
              <a:gd name="connsiteX29" fmla="*/ 214157 w 499701"/>
              <a:gd name="connsiteY29" fmla="*/ 285543 h 571086"/>
              <a:gd name="connsiteX30" fmla="*/ 142772 w 499701"/>
              <a:gd name="connsiteY30" fmla="*/ 285543 h 571086"/>
              <a:gd name="connsiteX31" fmla="*/ 142772 w 499701"/>
              <a:gd name="connsiteY31" fmla="*/ 321236 h 571086"/>
              <a:gd name="connsiteX32" fmla="*/ 214157 w 499701"/>
              <a:gd name="connsiteY32" fmla="*/ 321236 h 571086"/>
              <a:gd name="connsiteX33" fmla="*/ 214157 w 499701"/>
              <a:gd name="connsiteY33" fmla="*/ 392622 h 571086"/>
              <a:gd name="connsiteX34" fmla="*/ 142772 w 499701"/>
              <a:gd name="connsiteY34" fmla="*/ 392622 h 571086"/>
              <a:gd name="connsiteX35" fmla="*/ 178464 w 499701"/>
              <a:gd name="connsiteY35" fmla="*/ 535395 h 571086"/>
              <a:gd name="connsiteX36" fmla="*/ 178464 w 499701"/>
              <a:gd name="connsiteY36" fmla="*/ 428316 h 571086"/>
              <a:gd name="connsiteX37" fmla="*/ 321236 w 499701"/>
              <a:gd name="connsiteY37" fmla="*/ 428316 h 571086"/>
              <a:gd name="connsiteX38" fmla="*/ 321236 w 499701"/>
              <a:gd name="connsiteY38" fmla="*/ 535395 h 57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99701" h="571086">
                <a:moveTo>
                  <a:pt x="464008" y="535395"/>
                </a:moveTo>
                <a:lnTo>
                  <a:pt x="464008" y="71385"/>
                </a:lnTo>
                <a:cubicBezTo>
                  <a:pt x="464008" y="32016"/>
                  <a:pt x="431993" y="0"/>
                  <a:pt x="392622" y="0"/>
                </a:cubicBezTo>
                <a:lnTo>
                  <a:pt x="107079" y="0"/>
                </a:lnTo>
                <a:cubicBezTo>
                  <a:pt x="67709" y="0"/>
                  <a:pt x="35693" y="32016"/>
                  <a:pt x="35693" y="71385"/>
                </a:cubicBezTo>
                <a:lnTo>
                  <a:pt x="35693" y="535394"/>
                </a:lnTo>
                <a:lnTo>
                  <a:pt x="0" y="535394"/>
                </a:lnTo>
                <a:lnTo>
                  <a:pt x="0" y="571087"/>
                </a:lnTo>
                <a:lnTo>
                  <a:pt x="499702" y="571087"/>
                </a:lnTo>
                <a:lnTo>
                  <a:pt x="499702" y="535394"/>
                </a:lnTo>
                <a:lnTo>
                  <a:pt x="464008" y="535394"/>
                </a:lnTo>
                <a:close/>
                <a:moveTo>
                  <a:pt x="285543" y="107079"/>
                </a:moveTo>
                <a:lnTo>
                  <a:pt x="356928" y="107079"/>
                </a:lnTo>
                <a:lnTo>
                  <a:pt x="356928" y="178464"/>
                </a:lnTo>
                <a:lnTo>
                  <a:pt x="285543" y="178464"/>
                </a:lnTo>
                <a:close/>
                <a:moveTo>
                  <a:pt x="285543" y="214157"/>
                </a:moveTo>
                <a:lnTo>
                  <a:pt x="356928" y="214157"/>
                </a:lnTo>
                <a:lnTo>
                  <a:pt x="356928" y="285543"/>
                </a:lnTo>
                <a:lnTo>
                  <a:pt x="285543" y="285543"/>
                </a:lnTo>
                <a:close/>
                <a:moveTo>
                  <a:pt x="285543" y="321236"/>
                </a:moveTo>
                <a:lnTo>
                  <a:pt x="356928" y="321236"/>
                </a:lnTo>
                <a:lnTo>
                  <a:pt x="356928" y="392622"/>
                </a:lnTo>
                <a:lnTo>
                  <a:pt x="285543" y="392622"/>
                </a:lnTo>
                <a:close/>
                <a:moveTo>
                  <a:pt x="142772" y="107079"/>
                </a:moveTo>
                <a:lnTo>
                  <a:pt x="214157" y="107079"/>
                </a:lnTo>
                <a:lnTo>
                  <a:pt x="214157" y="178464"/>
                </a:lnTo>
                <a:lnTo>
                  <a:pt x="142772" y="178464"/>
                </a:lnTo>
                <a:close/>
                <a:moveTo>
                  <a:pt x="142772" y="214157"/>
                </a:moveTo>
                <a:lnTo>
                  <a:pt x="214157" y="214157"/>
                </a:lnTo>
                <a:lnTo>
                  <a:pt x="214157" y="285543"/>
                </a:lnTo>
                <a:lnTo>
                  <a:pt x="142772" y="285543"/>
                </a:lnTo>
                <a:close/>
                <a:moveTo>
                  <a:pt x="142772" y="321236"/>
                </a:moveTo>
                <a:lnTo>
                  <a:pt x="214157" y="321236"/>
                </a:lnTo>
                <a:lnTo>
                  <a:pt x="214157" y="392622"/>
                </a:lnTo>
                <a:lnTo>
                  <a:pt x="142772" y="392622"/>
                </a:lnTo>
                <a:close/>
                <a:moveTo>
                  <a:pt x="178464" y="535395"/>
                </a:moveTo>
                <a:lnTo>
                  <a:pt x="178464" y="428316"/>
                </a:lnTo>
                <a:lnTo>
                  <a:pt x="321236" y="428316"/>
                </a:lnTo>
                <a:lnTo>
                  <a:pt x="321236" y="535395"/>
                </a:lnTo>
                <a:close/>
              </a:path>
            </a:pathLst>
          </a:custGeom>
          <a:solidFill>
            <a:schemeClr val="bg1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Forma libre 134">
            <a:extLst>
              <a:ext uri="{FF2B5EF4-FFF2-40B4-BE49-F238E27FC236}">
                <a16:creationId xmlns:a16="http://schemas.microsoft.com/office/drawing/2014/main" id="{66B6DF65-D1ED-B946-8C4D-541E994A5FDC}"/>
              </a:ext>
            </a:extLst>
          </p:cNvPr>
          <p:cNvSpPr/>
          <p:nvPr/>
        </p:nvSpPr>
        <p:spPr>
          <a:xfrm>
            <a:off x="13269937" y="7781675"/>
            <a:ext cx="1213398" cy="1213398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285416 w 570831"/>
              <a:gd name="connsiteY5" fmla="*/ 523261 h 570831"/>
              <a:gd name="connsiteX6" fmla="*/ 47570 w 570831"/>
              <a:gd name="connsiteY6" fmla="*/ 285416 h 570831"/>
              <a:gd name="connsiteX7" fmla="*/ 285416 w 570831"/>
              <a:gd name="connsiteY7" fmla="*/ 47570 h 570831"/>
              <a:gd name="connsiteX8" fmla="*/ 523261 w 570831"/>
              <a:gd name="connsiteY8" fmla="*/ 285416 h 570831"/>
              <a:gd name="connsiteX9" fmla="*/ 285416 w 570831"/>
              <a:gd name="connsiteY9" fmla="*/ 523261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285416" y="523261"/>
                </a:moveTo>
                <a:cubicBezTo>
                  <a:pt x="154264" y="523261"/>
                  <a:pt x="47570" y="416567"/>
                  <a:pt x="47570" y="285416"/>
                </a:cubicBezTo>
                <a:cubicBezTo>
                  <a:pt x="47570" y="154264"/>
                  <a:pt x="154264" y="47570"/>
                  <a:pt x="285416" y="47570"/>
                </a:cubicBezTo>
                <a:cubicBezTo>
                  <a:pt x="416567" y="47570"/>
                  <a:pt x="523261" y="154264"/>
                  <a:pt x="523261" y="285416"/>
                </a:cubicBezTo>
                <a:cubicBezTo>
                  <a:pt x="523261" y="416567"/>
                  <a:pt x="416567" y="523261"/>
                  <a:pt x="285416" y="52326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Forma libre 135">
            <a:extLst>
              <a:ext uri="{FF2B5EF4-FFF2-40B4-BE49-F238E27FC236}">
                <a16:creationId xmlns:a16="http://schemas.microsoft.com/office/drawing/2014/main" id="{939F12B2-A713-4B42-AACA-29493BF3EC8A}"/>
              </a:ext>
            </a:extLst>
          </p:cNvPr>
          <p:cNvSpPr/>
          <p:nvPr/>
        </p:nvSpPr>
        <p:spPr>
          <a:xfrm>
            <a:off x="13547486" y="8059234"/>
            <a:ext cx="658299" cy="658286"/>
          </a:xfrm>
          <a:custGeom>
            <a:avLst/>
            <a:gdLst>
              <a:gd name="connsiteX0" fmla="*/ 292477 w 309690"/>
              <a:gd name="connsiteY0" fmla="*/ 1251 h 309684"/>
              <a:gd name="connsiteX1" fmla="*/ 101957 w 309690"/>
              <a:gd name="connsiteY1" fmla="*/ 96633 h 309684"/>
              <a:gd name="connsiteX2" fmla="*/ 96638 w 309690"/>
              <a:gd name="connsiteY2" fmla="*/ 101952 h 309684"/>
              <a:gd name="connsiteX3" fmla="*/ 1256 w 309690"/>
              <a:gd name="connsiteY3" fmla="*/ 292473 h 309684"/>
              <a:gd name="connsiteX4" fmla="*/ 3485 w 309690"/>
              <a:gd name="connsiteY4" fmla="*/ 306200 h 309684"/>
              <a:gd name="connsiteX5" fmla="*/ 11894 w 309690"/>
              <a:gd name="connsiteY5" fmla="*/ 309684 h 309684"/>
              <a:gd name="connsiteX6" fmla="*/ 17213 w 309690"/>
              <a:gd name="connsiteY6" fmla="*/ 308430 h 309684"/>
              <a:gd name="connsiteX7" fmla="*/ 207734 w 309690"/>
              <a:gd name="connsiteY7" fmla="*/ 213048 h 309684"/>
              <a:gd name="connsiteX8" fmla="*/ 213053 w 309690"/>
              <a:gd name="connsiteY8" fmla="*/ 207729 h 309684"/>
              <a:gd name="connsiteX9" fmla="*/ 308435 w 309690"/>
              <a:gd name="connsiteY9" fmla="*/ 17208 h 309684"/>
              <a:gd name="connsiteX10" fmla="*/ 306205 w 309690"/>
              <a:gd name="connsiteY10" fmla="*/ 3480 h 309684"/>
              <a:gd name="connsiteX11" fmla="*/ 292477 w 309690"/>
              <a:gd name="connsiteY11" fmla="*/ 1251 h 309684"/>
              <a:gd name="connsiteX12" fmla="*/ 154845 w 309690"/>
              <a:gd name="connsiteY12" fmla="*/ 178624 h 309684"/>
              <a:gd name="connsiteX13" fmla="*/ 131061 w 309690"/>
              <a:gd name="connsiteY13" fmla="*/ 154840 h 309684"/>
              <a:gd name="connsiteX14" fmla="*/ 154845 w 309690"/>
              <a:gd name="connsiteY14" fmla="*/ 131056 h 309684"/>
              <a:gd name="connsiteX15" fmla="*/ 178629 w 309690"/>
              <a:gd name="connsiteY15" fmla="*/ 154840 h 309684"/>
              <a:gd name="connsiteX16" fmla="*/ 154845 w 309690"/>
              <a:gd name="connsiteY16" fmla="*/ 178624 h 30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9690" h="309684">
                <a:moveTo>
                  <a:pt x="292477" y="1251"/>
                </a:moveTo>
                <a:lnTo>
                  <a:pt x="101957" y="96633"/>
                </a:lnTo>
                <a:cubicBezTo>
                  <a:pt x="99657" y="97782"/>
                  <a:pt x="97787" y="99652"/>
                  <a:pt x="96638" y="101952"/>
                </a:cubicBezTo>
                <a:lnTo>
                  <a:pt x="1256" y="292473"/>
                </a:lnTo>
                <a:cubicBezTo>
                  <a:pt x="-1032" y="297048"/>
                  <a:pt x="-138" y="302577"/>
                  <a:pt x="3485" y="306200"/>
                </a:cubicBezTo>
                <a:cubicBezTo>
                  <a:pt x="5773" y="308488"/>
                  <a:pt x="8816" y="309684"/>
                  <a:pt x="11894" y="309684"/>
                </a:cubicBezTo>
                <a:cubicBezTo>
                  <a:pt x="13706" y="309684"/>
                  <a:pt x="15529" y="309278"/>
                  <a:pt x="17213" y="308430"/>
                </a:cubicBezTo>
                <a:lnTo>
                  <a:pt x="207734" y="213048"/>
                </a:lnTo>
                <a:cubicBezTo>
                  <a:pt x="210034" y="211898"/>
                  <a:pt x="211903" y="210029"/>
                  <a:pt x="213053" y="207729"/>
                </a:cubicBezTo>
                <a:lnTo>
                  <a:pt x="308435" y="17208"/>
                </a:lnTo>
                <a:cubicBezTo>
                  <a:pt x="310723" y="12633"/>
                  <a:pt x="309829" y="7104"/>
                  <a:pt x="306205" y="3480"/>
                </a:cubicBezTo>
                <a:cubicBezTo>
                  <a:pt x="302593" y="-143"/>
                  <a:pt x="297030" y="-1026"/>
                  <a:pt x="292477" y="1251"/>
                </a:cubicBezTo>
                <a:close/>
                <a:moveTo>
                  <a:pt x="154845" y="178624"/>
                </a:moveTo>
                <a:cubicBezTo>
                  <a:pt x="141734" y="178624"/>
                  <a:pt x="131061" y="167951"/>
                  <a:pt x="131061" y="154840"/>
                </a:cubicBezTo>
                <a:cubicBezTo>
                  <a:pt x="131061" y="141729"/>
                  <a:pt x="141734" y="131056"/>
                  <a:pt x="154845" y="131056"/>
                </a:cubicBezTo>
                <a:cubicBezTo>
                  <a:pt x="167956" y="131056"/>
                  <a:pt x="178629" y="141729"/>
                  <a:pt x="178629" y="154840"/>
                </a:cubicBezTo>
                <a:cubicBezTo>
                  <a:pt x="178629" y="167951"/>
                  <a:pt x="167956" y="178624"/>
                  <a:pt x="154845" y="17862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122">
            <a:extLst>
              <a:ext uri="{FF2B5EF4-FFF2-40B4-BE49-F238E27FC236}">
                <a16:creationId xmlns:a16="http://schemas.microsoft.com/office/drawing/2014/main" id="{4A48CD0E-81E0-744C-856B-D0F336C51D83}"/>
              </a:ext>
            </a:extLst>
          </p:cNvPr>
          <p:cNvSpPr/>
          <p:nvPr/>
        </p:nvSpPr>
        <p:spPr>
          <a:xfrm rot="10800000" flipV="1">
            <a:off x="11997175" y="5360218"/>
            <a:ext cx="502859" cy="502860"/>
          </a:xfrm>
          <a:custGeom>
            <a:avLst/>
            <a:gdLst>
              <a:gd name="connsiteX0" fmla="*/ 243407 w 285168"/>
              <a:gd name="connsiteY0" fmla="*/ 41763 h 285169"/>
              <a:gd name="connsiteX1" fmla="*/ 243407 w 285168"/>
              <a:gd name="connsiteY1" fmla="*/ 243408 h 285169"/>
              <a:gd name="connsiteX2" fmla="*/ 41762 w 285168"/>
              <a:gd name="connsiteY2" fmla="*/ 243408 h 285169"/>
              <a:gd name="connsiteX3" fmla="*/ 41762 w 285168"/>
              <a:gd name="connsiteY3" fmla="*/ 41763 h 285169"/>
              <a:gd name="connsiteX4" fmla="*/ 243407 w 285168"/>
              <a:gd name="connsiteY4" fmla="*/ 41763 h 28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68" h="285169">
                <a:moveTo>
                  <a:pt x="243407" y="41763"/>
                </a:moveTo>
                <a:cubicBezTo>
                  <a:pt x="299089" y="97445"/>
                  <a:pt x="299089" y="187725"/>
                  <a:pt x="243407" y="243408"/>
                </a:cubicBezTo>
                <a:cubicBezTo>
                  <a:pt x="187724" y="299090"/>
                  <a:pt x="97445" y="299090"/>
                  <a:pt x="41762" y="243408"/>
                </a:cubicBezTo>
                <a:cubicBezTo>
                  <a:pt x="-13921" y="187725"/>
                  <a:pt x="-13921" y="97445"/>
                  <a:pt x="41762" y="41763"/>
                </a:cubicBezTo>
                <a:cubicBezTo>
                  <a:pt x="97445" y="-13921"/>
                  <a:pt x="187724" y="-13921"/>
                  <a:pt x="243407" y="41763"/>
                </a:cubicBezTo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123">
            <a:extLst>
              <a:ext uri="{FF2B5EF4-FFF2-40B4-BE49-F238E27FC236}">
                <a16:creationId xmlns:a16="http://schemas.microsoft.com/office/drawing/2014/main" id="{1EFEFEE0-74C8-F84E-AD43-D1F2F1DA7868}"/>
              </a:ext>
            </a:extLst>
          </p:cNvPr>
          <p:cNvSpPr/>
          <p:nvPr/>
        </p:nvSpPr>
        <p:spPr>
          <a:xfrm rot="10800000" flipV="1">
            <a:off x="11808603" y="5928135"/>
            <a:ext cx="880006" cy="437808"/>
          </a:xfrm>
          <a:custGeom>
            <a:avLst/>
            <a:gdLst>
              <a:gd name="connsiteX0" fmla="*/ 468240 w 499046"/>
              <a:gd name="connsiteY0" fmla="*/ 65870 h 248278"/>
              <a:gd name="connsiteX1" fmla="*/ 30807 w 499046"/>
              <a:gd name="connsiteY1" fmla="*/ 65870 h 248278"/>
              <a:gd name="connsiteX2" fmla="*/ 0 w 499046"/>
              <a:gd name="connsiteY2" fmla="*/ 124736 h 248278"/>
              <a:gd name="connsiteX3" fmla="*/ 0 w 499046"/>
              <a:gd name="connsiteY3" fmla="*/ 248279 h 248278"/>
              <a:gd name="connsiteX4" fmla="*/ 499047 w 499046"/>
              <a:gd name="connsiteY4" fmla="*/ 248279 h 248278"/>
              <a:gd name="connsiteX5" fmla="*/ 499047 w 499046"/>
              <a:gd name="connsiteY5" fmla="*/ 124736 h 248278"/>
              <a:gd name="connsiteX6" fmla="*/ 468240 w 499046"/>
              <a:gd name="connsiteY6" fmla="*/ 65870 h 24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9046" h="248278">
                <a:moveTo>
                  <a:pt x="468240" y="65870"/>
                </a:moveTo>
                <a:cubicBezTo>
                  <a:pt x="338256" y="-21957"/>
                  <a:pt x="160791" y="-21957"/>
                  <a:pt x="30807" y="65870"/>
                </a:cubicBezTo>
                <a:cubicBezTo>
                  <a:pt x="11522" y="78890"/>
                  <a:pt x="0" y="100890"/>
                  <a:pt x="0" y="124736"/>
                </a:cubicBezTo>
                <a:lnTo>
                  <a:pt x="0" y="248279"/>
                </a:lnTo>
                <a:lnTo>
                  <a:pt x="499047" y="248279"/>
                </a:lnTo>
                <a:lnTo>
                  <a:pt x="499047" y="124736"/>
                </a:lnTo>
                <a:cubicBezTo>
                  <a:pt x="499047" y="100890"/>
                  <a:pt x="487524" y="78890"/>
                  <a:pt x="468240" y="65870"/>
                </a:cubicBezTo>
                <a:close/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Gráfico 256">
            <a:extLst>
              <a:ext uri="{FF2B5EF4-FFF2-40B4-BE49-F238E27FC236}">
                <a16:creationId xmlns:a16="http://schemas.microsoft.com/office/drawing/2014/main" id="{F570097C-4217-B34D-9859-0B2C5AE96D5F}"/>
              </a:ext>
            </a:extLst>
          </p:cNvPr>
          <p:cNvSpPr/>
          <p:nvPr/>
        </p:nvSpPr>
        <p:spPr>
          <a:xfrm>
            <a:off x="2952286" y="5219680"/>
            <a:ext cx="959023" cy="879105"/>
          </a:xfrm>
          <a:custGeom>
            <a:avLst/>
            <a:gdLst>
              <a:gd name="connsiteX0" fmla="*/ 565628 w 570831"/>
              <a:gd name="connsiteY0" fmla="*/ 449609 h 523262"/>
              <a:gd name="connsiteX1" fmla="*/ 565617 w 570831"/>
              <a:gd name="connsiteY1" fmla="*/ 449597 h 523262"/>
              <a:gd name="connsiteX2" fmla="*/ 407712 w 570831"/>
              <a:gd name="connsiteY2" fmla="*/ 163543 h 523262"/>
              <a:gd name="connsiteX3" fmla="*/ 330443 w 570831"/>
              <a:gd name="connsiteY3" fmla="*/ 27641 h 523262"/>
              <a:gd name="connsiteX4" fmla="*/ 285403 w 570831"/>
              <a:gd name="connsiteY4" fmla="*/ 0 h 523262"/>
              <a:gd name="connsiteX5" fmla="*/ 240364 w 570831"/>
              <a:gd name="connsiteY5" fmla="*/ 27641 h 523262"/>
              <a:gd name="connsiteX6" fmla="*/ 163038 w 570831"/>
              <a:gd name="connsiteY6" fmla="*/ 163648 h 523262"/>
              <a:gd name="connsiteX7" fmla="*/ 5203 w 570831"/>
              <a:gd name="connsiteY7" fmla="*/ 449609 h 523262"/>
              <a:gd name="connsiteX8" fmla="*/ 0 w 570831"/>
              <a:gd name="connsiteY8" fmla="*/ 471919 h 523262"/>
              <a:gd name="connsiteX9" fmla="*/ 50986 w 570831"/>
              <a:gd name="connsiteY9" fmla="*/ 523262 h 523262"/>
              <a:gd name="connsiteX10" fmla="*/ 285416 w 570831"/>
              <a:gd name="connsiteY10" fmla="*/ 523239 h 523262"/>
              <a:gd name="connsiteX11" fmla="*/ 519845 w 570831"/>
              <a:gd name="connsiteY11" fmla="*/ 523262 h 523262"/>
              <a:gd name="connsiteX12" fmla="*/ 570831 w 570831"/>
              <a:gd name="connsiteY12" fmla="*/ 471919 h 523262"/>
              <a:gd name="connsiteX13" fmla="*/ 565628 w 570831"/>
              <a:gd name="connsiteY13" fmla="*/ 449609 h 523262"/>
              <a:gd name="connsiteX14" fmla="*/ 285416 w 570831"/>
              <a:gd name="connsiteY14" fmla="*/ 475704 h 523262"/>
              <a:gd name="connsiteX15" fmla="*/ 261631 w 570831"/>
              <a:gd name="connsiteY15" fmla="*/ 451920 h 523262"/>
              <a:gd name="connsiteX16" fmla="*/ 285416 w 570831"/>
              <a:gd name="connsiteY16" fmla="*/ 428136 h 523262"/>
              <a:gd name="connsiteX17" fmla="*/ 309200 w 570831"/>
              <a:gd name="connsiteY17" fmla="*/ 451920 h 523262"/>
              <a:gd name="connsiteX18" fmla="*/ 285416 w 570831"/>
              <a:gd name="connsiteY18" fmla="*/ 475704 h 523262"/>
              <a:gd name="connsiteX19" fmla="*/ 309200 w 570831"/>
              <a:gd name="connsiteY19" fmla="*/ 392459 h 523262"/>
              <a:gd name="connsiteX20" fmla="*/ 297307 w 570831"/>
              <a:gd name="connsiteY20" fmla="*/ 404351 h 523262"/>
              <a:gd name="connsiteX21" fmla="*/ 273523 w 570831"/>
              <a:gd name="connsiteY21" fmla="*/ 404351 h 523262"/>
              <a:gd name="connsiteX22" fmla="*/ 261630 w 570831"/>
              <a:gd name="connsiteY22" fmla="*/ 392459 h 523262"/>
              <a:gd name="connsiteX23" fmla="*/ 261630 w 570831"/>
              <a:gd name="connsiteY23" fmla="*/ 130827 h 523262"/>
              <a:gd name="connsiteX24" fmla="*/ 273523 w 570831"/>
              <a:gd name="connsiteY24" fmla="*/ 118935 h 523262"/>
              <a:gd name="connsiteX25" fmla="*/ 297307 w 570831"/>
              <a:gd name="connsiteY25" fmla="*/ 118935 h 523262"/>
              <a:gd name="connsiteX26" fmla="*/ 309200 w 570831"/>
              <a:gd name="connsiteY26" fmla="*/ 130827 h 523262"/>
              <a:gd name="connsiteX27" fmla="*/ 309200 w 570831"/>
              <a:gd name="connsiteY27" fmla="*/ 392459 h 5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70831" h="523262">
                <a:moveTo>
                  <a:pt x="565628" y="449609"/>
                </a:moveTo>
                <a:cubicBezTo>
                  <a:pt x="565628" y="449609"/>
                  <a:pt x="565628" y="449609"/>
                  <a:pt x="565617" y="449597"/>
                </a:cubicBezTo>
                <a:cubicBezTo>
                  <a:pt x="527615" y="371647"/>
                  <a:pt x="463912" y="261085"/>
                  <a:pt x="407712" y="163543"/>
                </a:cubicBezTo>
                <a:cubicBezTo>
                  <a:pt x="378305" y="112489"/>
                  <a:pt x="350524" y="64282"/>
                  <a:pt x="330443" y="27641"/>
                </a:cubicBezTo>
                <a:cubicBezTo>
                  <a:pt x="320966" y="10336"/>
                  <a:pt x="304126" y="0"/>
                  <a:pt x="285403" y="0"/>
                </a:cubicBezTo>
                <a:cubicBezTo>
                  <a:pt x="266681" y="0"/>
                  <a:pt x="249841" y="10336"/>
                  <a:pt x="240364" y="27641"/>
                </a:cubicBezTo>
                <a:cubicBezTo>
                  <a:pt x="220272" y="64304"/>
                  <a:pt x="192479" y="112560"/>
                  <a:pt x="163038" y="163648"/>
                </a:cubicBezTo>
                <a:cubicBezTo>
                  <a:pt x="106873" y="261166"/>
                  <a:pt x="43193" y="371681"/>
                  <a:pt x="5203" y="449609"/>
                </a:cubicBezTo>
                <a:cubicBezTo>
                  <a:pt x="1754" y="456705"/>
                  <a:pt x="0" y="464218"/>
                  <a:pt x="0" y="471919"/>
                </a:cubicBezTo>
                <a:cubicBezTo>
                  <a:pt x="0" y="500233"/>
                  <a:pt x="22868" y="523262"/>
                  <a:pt x="50986" y="523262"/>
                </a:cubicBezTo>
                <a:lnTo>
                  <a:pt x="285416" y="523239"/>
                </a:lnTo>
                <a:lnTo>
                  <a:pt x="519845" y="523262"/>
                </a:lnTo>
                <a:cubicBezTo>
                  <a:pt x="547963" y="523262"/>
                  <a:pt x="570831" y="500233"/>
                  <a:pt x="570831" y="471919"/>
                </a:cubicBezTo>
                <a:cubicBezTo>
                  <a:pt x="570831" y="464218"/>
                  <a:pt x="569077" y="456705"/>
                  <a:pt x="565628" y="449609"/>
                </a:cubicBezTo>
                <a:close/>
                <a:moveTo>
                  <a:pt x="285416" y="475704"/>
                </a:moveTo>
                <a:cubicBezTo>
                  <a:pt x="272304" y="475704"/>
                  <a:pt x="261631" y="465031"/>
                  <a:pt x="261631" y="451920"/>
                </a:cubicBezTo>
                <a:cubicBezTo>
                  <a:pt x="261631" y="438808"/>
                  <a:pt x="272304" y="428136"/>
                  <a:pt x="285416" y="428136"/>
                </a:cubicBezTo>
                <a:cubicBezTo>
                  <a:pt x="298527" y="428136"/>
                  <a:pt x="309200" y="438808"/>
                  <a:pt x="309200" y="451920"/>
                </a:cubicBezTo>
                <a:cubicBezTo>
                  <a:pt x="309200" y="465031"/>
                  <a:pt x="298527" y="475704"/>
                  <a:pt x="285416" y="475704"/>
                </a:cubicBezTo>
                <a:close/>
                <a:moveTo>
                  <a:pt x="309200" y="392459"/>
                </a:moveTo>
                <a:cubicBezTo>
                  <a:pt x="309200" y="399032"/>
                  <a:pt x="303881" y="404351"/>
                  <a:pt x="297307" y="404351"/>
                </a:cubicBezTo>
                <a:lnTo>
                  <a:pt x="273523" y="404351"/>
                </a:lnTo>
                <a:cubicBezTo>
                  <a:pt x="266949" y="404351"/>
                  <a:pt x="261630" y="399032"/>
                  <a:pt x="261630" y="392459"/>
                </a:cubicBezTo>
                <a:lnTo>
                  <a:pt x="261630" y="130827"/>
                </a:lnTo>
                <a:cubicBezTo>
                  <a:pt x="261630" y="124254"/>
                  <a:pt x="266949" y="118935"/>
                  <a:pt x="273523" y="118935"/>
                </a:cubicBezTo>
                <a:lnTo>
                  <a:pt x="297307" y="118935"/>
                </a:lnTo>
                <a:cubicBezTo>
                  <a:pt x="303881" y="118935"/>
                  <a:pt x="309200" y="124254"/>
                  <a:pt x="309200" y="130827"/>
                </a:cubicBezTo>
                <a:lnTo>
                  <a:pt x="309200" y="392459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280">
            <a:extLst>
              <a:ext uri="{FF2B5EF4-FFF2-40B4-BE49-F238E27FC236}">
                <a16:creationId xmlns:a16="http://schemas.microsoft.com/office/drawing/2014/main" id="{007E960F-8DAD-0F4D-AAD4-39EE676459AE}"/>
              </a:ext>
            </a:extLst>
          </p:cNvPr>
          <p:cNvSpPr/>
          <p:nvPr/>
        </p:nvSpPr>
        <p:spPr>
          <a:xfrm>
            <a:off x="6100536" y="10551195"/>
            <a:ext cx="404726" cy="607144"/>
          </a:xfrm>
          <a:custGeom>
            <a:avLst/>
            <a:gdLst>
              <a:gd name="connsiteX0" fmla="*/ 188761 w 190264"/>
              <a:gd name="connsiteY0" fmla="*/ 113124 h 285422"/>
              <a:gd name="connsiteX1" fmla="*/ 178378 w 190264"/>
              <a:gd name="connsiteY1" fmla="*/ 107038 h 285422"/>
              <a:gd name="connsiteX2" fmla="*/ 118917 w 190264"/>
              <a:gd name="connsiteY2" fmla="*/ 107038 h 285422"/>
              <a:gd name="connsiteX3" fmla="*/ 118917 w 190264"/>
              <a:gd name="connsiteY3" fmla="*/ 11900 h 285422"/>
              <a:gd name="connsiteX4" fmla="*/ 110253 w 190264"/>
              <a:gd name="connsiteY4" fmla="*/ 461 h 285422"/>
              <a:gd name="connsiteX5" fmla="*/ 96897 w 190264"/>
              <a:gd name="connsiteY5" fmla="*/ 5665 h 285422"/>
              <a:gd name="connsiteX6" fmla="*/ 1759 w 190264"/>
              <a:gd name="connsiteY6" fmla="*/ 160264 h 285422"/>
              <a:gd name="connsiteX7" fmla="*/ 1504 w 190264"/>
              <a:gd name="connsiteY7" fmla="*/ 172307 h 285422"/>
              <a:gd name="connsiteX8" fmla="*/ 11887 w 190264"/>
              <a:gd name="connsiteY8" fmla="*/ 178392 h 285422"/>
              <a:gd name="connsiteX9" fmla="*/ 71348 w 190264"/>
              <a:gd name="connsiteY9" fmla="*/ 178392 h 285422"/>
              <a:gd name="connsiteX10" fmla="*/ 71348 w 190264"/>
              <a:gd name="connsiteY10" fmla="*/ 273530 h 285422"/>
              <a:gd name="connsiteX11" fmla="*/ 80012 w 190264"/>
              <a:gd name="connsiteY11" fmla="*/ 284969 h 285422"/>
              <a:gd name="connsiteX12" fmla="*/ 83241 w 190264"/>
              <a:gd name="connsiteY12" fmla="*/ 285422 h 285422"/>
              <a:gd name="connsiteX13" fmla="*/ 93367 w 190264"/>
              <a:gd name="connsiteY13" fmla="*/ 279766 h 285422"/>
              <a:gd name="connsiteX14" fmla="*/ 188506 w 190264"/>
              <a:gd name="connsiteY14" fmla="*/ 125166 h 285422"/>
              <a:gd name="connsiteX15" fmla="*/ 188761 w 190264"/>
              <a:gd name="connsiteY15" fmla="*/ 113124 h 2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0264" h="285422">
                <a:moveTo>
                  <a:pt x="188761" y="113124"/>
                </a:moveTo>
                <a:cubicBezTo>
                  <a:pt x="186647" y="109372"/>
                  <a:pt x="182676" y="107038"/>
                  <a:pt x="178378" y="107038"/>
                </a:cubicBezTo>
                <a:lnTo>
                  <a:pt x="118917" y="107038"/>
                </a:lnTo>
                <a:lnTo>
                  <a:pt x="118917" y="11900"/>
                </a:lnTo>
                <a:cubicBezTo>
                  <a:pt x="118917" y="6581"/>
                  <a:pt x="115386" y="1901"/>
                  <a:pt x="110253" y="461"/>
                </a:cubicBezTo>
                <a:cubicBezTo>
                  <a:pt x="105096" y="-1014"/>
                  <a:pt x="99685" y="1135"/>
                  <a:pt x="96897" y="5665"/>
                </a:cubicBezTo>
                <a:lnTo>
                  <a:pt x="1759" y="160264"/>
                </a:lnTo>
                <a:cubicBezTo>
                  <a:pt x="-494" y="163934"/>
                  <a:pt x="-587" y="168544"/>
                  <a:pt x="1504" y="172307"/>
                </a:cubicBezTo>
                <a:cubicBezTo>
                  <a:pt x="3618" y="176059"/>
                  <a:pt x="7589" y="178392"/>
                  <a:pt x="11887" y="178392"/>
                </a:cubicBezTo>
                <a:lnTo>
                  <a:pt x="71348" y="178392"/>
                </a:lnTo>
                <a:lnTo>
                  <a:pt x="71348" y="273530"/>
                </a:lnTo>
                <a:cubicBezTo>
                  <a:pt x="71348" y="278850"/>
                  <a:pt x="74879" y="283530"/>
                  <a:pt x="80012" y="284969"/>
                </a:cubicBezTo>
                <a:cubicBezTo>
                  <a:pt x="81080" y="285272"/>
                  <a:pt x="82173" y="285422"/>
                  <a:pt x="83241" y="285422"/>
                </a:cubicBezTo>
                <a:cubicBezTo>
                  <a:pt x="87306" y="285422"/>
                  <a:pt x="91161" y="283343"/>
                  <a:pt x="93367" y="279766"/>
                </a:cubicBezTo>
                <a:lnTo>
                  <a:pt x="188506" y="125166"/>
                </a:lnTo>
                <a:cubicBezTo>
                  <a:pt x="190759" y="121498"/>
                  <a:pt x="190851" y="116886"/>
                  <a:pt x="188761" y="11312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Forma libre 281">
            <a:extLst>
              <a:ext uri="{FF2B5EF4-FFF2-40B4-BE49-F238E27FC236}">
                <a16:creationId xmlns:a16="http://schemas.microsoft.com/office/drawing/2014/main" id="{FBA239B9-04A5-FA4A-B616-78323D05DF0C}"/>
              </a:ext>
            </a:extLst>
          </p:cNvPr>
          <p:cNvSpPr/>
          <p:nvPr/>
        </p:nvSpPr>
        <p:spPr>
          <a:xfrm>
            <a:off x="6302901" y="10702993"/>
            <a:ext cx="1011881" cy="758916"/>
          </a:xfrm>
          <a:custGeom>
            <a:avLst/>
            <a:gdLst>
              <a:gd name="connsiteX0" fmla="*/ 472208 w 475691"/>
              <a:gd name="connsiteY0" fmla="*/ 146192 h 356771"/>
              <a:gd name="connsiteX1" fmla="*/ 377070 w 475691"/>
              <a:gd name="connsiteY1" fmla="*/ 51054 h 356771"/>
              <a:gd name="connsiteX2" fmla="*/ 368661 w 475691"/>
              <a:gd name="connsiteY2" fmla="*/ 47570 h 356771"/>
              <a:gd name="connsiteX3" fmla="*/ 285414 w 475691"/>
              <a:gd name="connsiteY3" fmla="*/ 47570 h 356771"/>
              <a:gd name="connsiteX4" fmla="*/ 285414 w 475691"/>
              <a:gd name="connsiteY4" fmla="*/ 11893 h 356771"/>
              <a:gd name="connsiteX5" fmla="*/ 273522 w 475691"/>
              <a:gd name="connsiteY5" fmla="*/ 0 h 356771"/>
              <a:gd name="connsiteX6" fmla="*/ 114184 w 475691"/>
              <a:gd name="connsiteY6" fmla="*/ 0 h 356771"/>
              <a:gd name="connsiteX7" fmla="*/ 103035 w 475691"/>
              <a:gd name="connsiteY7" fmla="*/ 7735 h 356771"/>
              <a:gd name="connsiteX8" fmla="*/ 106403 w 475691"/>
              <a:gd name="connsiteY8" fmla="*/ 20882 h 356771"/>
              <a:gd name="connsiteX9" fmla="*/ 114394 w 475691"/>
              <a:gd name="connsiteY9" fmla="*/ 30173 h 356771"/>
              <a:gd name="connsiteX10" fmla="*/ 113627 w 475691"/>
              <a:gd name="connsiteY10" fmla="*/ 66268 h 356771"/>
              <a:gd name="connsiteX11" fmla="*/ 18488 w 475691"/>
              <a:gd name="connsiteY11" fmla="*/ 220879 h 356771"/>
              <a:gd name="connsiteX12" fmla="*/ 5946 w 475691"/>
              <a:gd name="connsiteY12" fmla="*/ 232935 h 356771"/>
              <a:gd name="connsiteX13" fmla="*/ 0 w 475691"/>
              <a:gd name="connsiteY13" fmla="*/ 243236 h 356771"/>
              <a:gd name="connsiteX14" fmla="*/ 0 w 475691"/>
              <a:gd name="connsiteY14" fmla="*/ 261632 h 356771"/>
              <a:gd name="connsiteX15" fmla="*/ 47570 w 475691"/>
              <a:gd name="connsiteY15" fmla="*/ 309202 h 356771"/>
              <a:gd name="connsiteX16" fmla="*/ 48771 w 475691"/>
              <a:gd name="connsiteY16" fmla="*/ 309202 h 356771"/>
              <a:gd name="connsiteX17" fmla="*/ 107031 w 475691"/>
              <a:gd name="connsiteY17" fmla="*/ 356772 h 356771"/>
              <a:gd name="connsiteX18" fmla="*/ 165290 w 475691"/>
              <a:gd name="connsiteY18" fmla="*/ 309202 h 356771"/>
              <a:gd name="connsiteX19" fmla="*/ 310402 w 475691"/>
              <a:gd name="connsiteY19" fmla="*/ 309202 h 356771"/>
              <a:gd name="connsiteX20" fmla="*/ 368661 w 475691"/>
              <a:gd name="connsiteY20" fmla="*/ 356772 h 356771"/>
              <a:gd name="connsiteX21" fmla="*/ 426920 w 475691"/>
              <a:gd name="connsiteY21" fmla="*/ 309202 h 356771"/>
              <a:gd name="connsiteX22" fmla="*/ 463799 w 475691"/>
              <a:gd name="connsiteY22" fmla="*/ 309202 h 356771"/>
              <a:gd name="connsiteX23" fmla="*/ 475692 w 475691"/>
              <a:gd name="connsiteY23" fmla="*/ 297309 h 356771"/>
              <a:gd name="connsiteX24" fmla="*/ 475692 w 475691"/>
              <a:gd name="connsiteY24" fmla="*/ 154602 h 356771"/>
              <a:gd name="connsiteX25" fmla="*/ 472208 w 475691"/>
              <a:gd name="connsiteY25" fmla="*/ 146192 h 356771"/>
              <a:gd name="connsiteX26" fmla="*/ 107030 w 475691"/>
              <a:gd name="connsiteY26" fmla="*/ 332985 h 356771"/>
              <a:gd name="connsiteX27" fmla="*/ 71353 w 475691"/>
              <a:gd name="connsiteY27" fmla="*/ 297308 h 356771"/>
              <a:gd name="connsiteX28" fmla="*/ 107030 w 475691"/>
              <a:gd name="connsiteY28" fmla="*/ 261631 h 356771"/>
              <a:gd name="connsiteX29" fmla="*/ 142707 w 475691"/>
              <a:gd name="connsiteY29" fmla="*/ 297308 h 356771"/>
              <a:gd name="connsiteX30" fmla="*/ 107030 w 475691"/>
              <a:gd name="connsiteY30" fmla="*/ 332985 h 356771"/>
              <a:gd name="connsiteX31" fmla="*/ 368661 w 475691"/>
              <a:gd name="connsiteY31" fmla="*/ 332985 h 356771"/>
              <a:gd name="connsiteX32" fmla="*/ 332984 w 475691"/>
              <a:gd name="connsiteY32" fmla="*/ 297308 h 356771"/>
              <a:gd name="connsiteX33" fmla="*/ 368661 w 475691"/>
              <a:gd name="connsiteY33" fmla="*/ 261631 h 356771"/>
              <a:gd name="connsiteX34" fmla="*/ 404338 w 475691"/>
              <a:gd name="connsiteY34" fmla="*/ 297308 h 356771"/>
              <a:gd name="connsiteX35" fmla="*/ 368661 w 475691"/>
              <a:gd name="connsiteY35" fmla="*/ 332985 h 356771"/>
              <a:gd name="connsiteX36" fmla="*/ 392445 w 475691"/>
              <a:gd name="connsiteY36" fmla="*/ 190277 h 356771"/>
              <a:gd name="connsiteX37" fmla="*/ 321091 w 475691"/>
              <a:gd name="connsiteY37" fmla="*/ 190277 h 356771"/>
              <a:gd name="connsiteX38" fmla="*/ 309199 w 475691"/>
              <a:gd name="connsiteY38" fmla="*/ 178385 h 356771"/>
              <a:gd name="connsiteX39" fmla="*/ 309199 w 475691"/>
              <a:gd name="connsiteY39" fmla="*/ 107031 h 356771"/>
              <a:gd name="connsiteX40" fmla="*/ 321091 w 475691"/>
              <a:gd name="connsiteY40" fmla="*/ 95138 h 356771"/>
              <a:gd name="connsiteX41" fmla="*/ 332984 w 475691"/>
              <a:gd name="connsiteY41" fmla="*/ 107031 h 356771"/>
              <a:gd name="connsiteX42" fmla="*/ 332984 w 475691"/>
              <a:gd name="connsiteY42" fmla="*/ 166492 h 356771"/>
              <a:gd name="connsiteX43" fmla="*/ 392445 w 475691"/>
              <a:gd name="connsiteY43" fmla="*/ 166492 h 356771"/>
              <a:gd name="connsiteX44" fmla="*/ 404338 w 475691"/>
              <a:gd name="connsiteY44" fmla="*/ 178385 h 356771"/>
              <a:gd name="connsiteX45" fmla="*/ 392445 w 475691"/>
              <a:gd name="connsiteY45" fmla="*/ 190277 h 35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75691" h="356771">
                <a:moveTo>
                  <a:pt x="472208" y="146192"/>
                </a:moveTo>
                <a:lnTo>
                  <a:pt x="377070" y="51054"/>
                </a:lnTo>
                <a:cubicBezTo>
                  <a:pt x="374840" y="48824"/>
                  <a:pt x="371821" y="47570"/>
                  <a:pt x="368661" y="47570"/>
                </a:cubicBezTo>
                <a:lnTo>
                  <a:pt x="285414" y="47570"/>
                </a:lnTo>
                <a:lnTo>
                  <a:pt x="285414" y="11893"/>
                </a:lnTo>
                <a:cubicBezTo>
                  <a:pt x="285414" y="5319"/>
                  <a:pt x="280095" y="0"/>
                  <a:pt x="273522" y="0"/>
                </a:cubicBezTo>
                <a:lnTo>
                  <a:pt x="114184" y="0"/>
                </a:lnTo>
                <a:cubicBezTo>
                  <a:pt x="109214" y="0"/>
                  <a:pt x="104776" y="3089"/>
                  <a:pt x="103035" y="7735"/>
                </a:cubicBezTo>
                <a:cubicBezTo>
                  <a:pt x="101316" y="12381"/>
                  <a:pt x="102640" y="17630"/>
                  <a:pt x="106403" y="20882"/>
                </a:cubicBezTo>
                <a:cubicBezTo>
                  <a:pt x="110119" y="24099"/>
                  <a:pt x="112651" y="27049"/>
                  <a:pt x="114394" y="30173"/>
                </a:cubicBezTo>
                <a:cubicBezTo>
                  <a:pt x="120688" y="41438"/>
                  <a:pt x="120410" y="55269"/>
                  <a:pt x="113627" y="66268"/>
                </a:cubicBezTo>
                <a:lnTo>
                  <a:pt x="18488" y="220879"/>
                </a:lnTo>
                <a:cubicBezTo>
                  <a:pt x="15446" y="225838"/>
                  <a:pt x="11218" y="229891"/>
                  <a:pt x="5946" y="232935"/>
                </a:cubicBezTo>
                <a:cubicBezTo>
                  <a:pt x="2276" y="235060"/>
                  <a:pt x="0" y="238985"/>
                  <a:pt x="0" y="243236"/>
                </a:cubicBezTo>
                <a:lnTo>
                  <a:pt x="0" y="261632"/>
                </a:lnTo>
                <a:cubicBezTo>
                  <a:pt x="0" y="287867"/>
                  <a:pt x="21346" y="309202"/>
                  <a:pt x="47570" y="309202"/>
                </a:cubicBezTo>
                <a:lnTo>
                  <a:pt x="48771" y="309202"/>
                </a:lnTo>
                <a:cubicBezTo>
                  <a:pt x="54297" y="336310"/>
                  <a:pt x="78308" y="356772"/>
                  <a:pt x="107031" y="356772"/>
                </a:cubicBezTo>
                <a:cubicBezTo>
                  <a:pt x="135754" y="356772"/>
                  <a:pt x="159765" y="336310"/>
                  <a:pt x="165290" y="309202"/>
                </a:cubicBezTo>
                <a:lnTo>
                  <a:pt x="310402" y="309202"/>
                </a:lnTo>
                <a:cubicBezTo>
                  <a:pt x="315927" y="336310"/>
                  <a:pt x="339938" y="356772"/>
                  <a:pt x="368661" y="356772"/>
                </a:cubicBezTo>
                <a:cubicBezTo>
                  <a:pt x="397384" y="356772"/>
                  <a:pt x="421395" y="336310"/>
                  <a:pt x="426920" y="309202"/>
                </a:cubicBezTo>
                <a:lnTo>
                  <a:pt x="463799" y="309202"/>
                </a:lnTo>
                <a:cubicBezTo>
                  <a:pt x="470373" y="309202"/>
                  <a:pt x="475692" y="303883"/>
                  <a:pt x="475692" y="297309"/>
                </a:cubicBezTo>
                <a:lnTo>
                  <a:pt x="475692" y="154602"/>
                </a:lnTo>
                <a:cubicBezTo>
                  <a:pt x="475692" y="151441"/>
                  <a:pt x="474437" y="148422"/>
                  <a:pt x="472208" y="146192"/>
                </a:cubicBezTo>
                <a:close/>
                <a:moveTo>
                  <a:pt x="107030" y="332985"/>
                </a:moveTo>
                <a:cubicBezTo>
                  <a:pt x="87356" y="332985"/>
                  <a:pt x="71353" y="316982"/>
                  <a:pt x="71353" y="297308"/>
                </a:cubicBezTo>
                <a:cubicBezTo>
                  <a:pt x="71353" y="277635"/>
                  <a:pt x="87356" y="261631"/>
                  <a:pt x="107030" y="261631"/>
                </a:cubicBezTo>
                <a:cubicBezTo>
                  <a:pt x="126703" y="261631"/>
                  <a:pt x="142707" y="277635"/>
                  <a:pt x="142707" y="297308"/>
                </a:cubicBezTo>
                <a:cubicBezTo>
                  <a:pt x="142707" y="316982"/>
                  <a:pt x="126703" y="332985"/>
                  <a:pt x="107030" y="332985"/>
                </a:cubicBezTo>
                <a:close/>
                <a:moveTo>
                  <a:pt x="368661" y="332985"/>
                </a:moveTo>
                <a:cubicBezTo>
                  <a:pt x="348987" y="332985"/>
                  <a:pt x="332984" y="316982"/>
                  <a:pt x="332984" y="297308"/>
                </a:cubicBezTo>
                <a:cubicBezTo>
                  <a:pt x="332984" y="277635"/>
                  <a:pt x="348987" y="261631"/>
                  <a:pt x="368661" y="261631"/>
                </a:cubicBezTo>
                <a:cubicBezTo>
                  <a:pt x="388335" y="261631"/>
                  <a:pt x="404338" y="277635"/>
                  <a:pt x="404338" y="297308"/>
                </a:cubicBezTo>
                <a:cubicBezTo>
                  <a:pt x="404338" y="316982"/>
                  <a:pt x="388333" y="332985"/>
                  <a:pt x="368661" y="332985"/>
                </a:cubicBezTo>
                <a:close/>
                <a:moveTo>
                  <a:pt x="392445" y="190277"/>
                </a:moveTo>
                <a:lnTo>
                  <a:pt x="321091" y="190277"/>
                </a:lnTo>
                <a:cubicBezTo>
                  <a:pt x="314518" y="190277"/>
                  <a:pt x="309199" y="184958"/>
                  <a:pt x="309199" y="178385"/>
                </a:cubicBezTo>
                <a:lnTo>
                  <a:pt x="309199" y="107031"/>
                </a:lnTo>
                <a:cubicBezTo>
                  <a:pt x="309199" y="100457"/>
                  <a:pt x="314518" y="95138"/>
                  <a:pt x="321091" y="95138"/>
                </a:cubicBezTo>
                <a:cubicBezTo>
                  <a:pt x="327665" y="95138"/>
                  <a:pt x="332984" y="100457"/>
                  <a:pt x="332984" y="107031"/>
                </a:cubicBezTo>
                <a:lnTo>
                  <a:pt x="332984" y="166492"/>
                </a:lnTo>
                <a:lnTo>
                  <a:pt x="392445" y="166492"/>
                </a:lnTo>
                <a:cubicBezTo>
                  <a:pt x="399019" y="166492"/>
                  <a:pt x="404338" y="171811"/>
                  <a:pt x="404338" y="178385"/>
                </a:cubicBezTo>
                <a:cubicBezTo>
                  <a:pt x="404338" y="184958"/>
                  <a:pt x="399019" y="190277"/>
                  <a:pt x="392445" y="190277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310">
            <a:extLst>
              <a:ext uri="{FF2B5EF4-FFF2-40B4-BE49-F238E27FC236}">
                <a16:creationId xmlns:a16="http://schemas.microsoft.com/office/drawing/2014/main" id="{26C8D220-2C7B-5848-8537-8203F75E7F7F}"/>
              </a:ext>
            </a:extLst>
          </p:cNvPr>
          <p:cNvSpPr/>
          <p:nvPr/>
        </p:nvSpPr>
        <p:spPr>
          <a:xfrm>
            <a:off x="5214865" y="7813033"/>
            <a:ext cx="526487" cy="526487"/>
          </a:xfrm>
          <a:custGeom>
            <a:avLst/>
            <a:gdLst>
              <a:gd name="connsiteX0" fmla="*/ 107031 w 214061"/>
              <a:gd name="connsiteY0" fmla="*/ 214062 h 214061"/>
              <a:gd name="connsiteX1" fmla="*/ 214062 w 214061"/>
              <a:gd name="connsiteY1" fmla="*/ 107031 h 214061"/>
              <a:gd name="connsiteX2" fmla="*/ 107031 w 214061"/>
              <a:gd name="connsiteY2" fmla="*/ 0 h 214061"/>
              <a:gd name="connsiteX3" fmla="*/ 0 w 214061"/>
              <a:gd name="connsiteY3" fmla="*/ 107031 h 214061"/>
              <a:gd name="connsiteX4" fmla="*/ 107031 w 214061"/>
              <a:gd name="connsiteY4" fmla="*/ 214062 h 214061"/>
              <a:gd name="connsiteX5" fmla="*/ 77927 w 214061"/>
              <a:gd name="connsiteY5" fmla="*/ 60715 h 214061"/>
              <a:gd name="connsiteX6" fmla="*/ 101712 w 214061"/>
              <a:gd name="connsiteY6" fmla="*/ 48823 h 214061"/>
              <a:gd name="connsiteX7" fmla="*/ 113279 w 214061"/>
              <a:gd name="connsiteY7" fmla="*/ 49346 h 214061"/>
              <a:gd name="connsiteX8" fmla="*/ 118924 w 214061"/>
              <a:gd name="connsiteY8" fmla="*/ 59461 h 214061"/>
              <a:gd name="connsiteX9" fmla="*/ 118924 w 214061"/>
              <a:gd name="connsiteY9" fmla="*/ 154599 h 214061"/>
              <a:gd name="connsiteX10" fmla="*/ 107031 w 214061"/>
              <a:gd name="connsiteY10" fmla="*/ 166492 h 214061"/>
              <a:gd name="connsiteX11" fmla="*/ 95138 w 214061"/>
              <a:gd name="connsiteY11" fmla="*/ 154599 h 214061"/>
              <a:gd name="connsiteX12" fmla="*/ 95138 w 214061"/>
              <a:gd name="connsiteY12" fmla="*/ 78704 h 214061"/>
              <a:gd name="connsiteX13" fmla="*/ 88565 w 214061"/>
              <a:gd name="connsiteY13" fmla="*/ 81991 h 214061"/>
              <a:gd name="connsiteX14" fmla="*/ 72607 w 214061"/>
              <a:gd name="connsiteY14" fmla="*/ 76672 h 214061"/>
              <a:gd name="connsiteX15" fmla="*/ 77927 w 214061"/>
              <a:gd name="connsiteY15" fmla="*/ 60715 h 21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4061" h="214061">
                <a:moveTo>
                  <a:pt x="107031" y="214062"/>
                </a:moveTo>
                <a:cubicBezTo>
                  <a:pt x="166052" y="214062"/>
                  <a:pt x="214062" y="166051"/>
                  <a:pt x="214062" y="107031"/>
                </a:cubicBezTo>
                <a:cubicBezTo>
                  <a:pt x="214062" y="48011"/>
                  <a:pt x="166051" y="0"/>
                  <a:pt x="107031" y="0"/>
                </a:cubicBezTo>
                <a:cubicBezTo>
                  <a:pt x="48011" y="0"/>
                  <a:pt x="0" y="48011"/>
                  <a:pt x="0" y="107031"/>
                </a:cubicBezTo>
                <a:cubicBezTo>
                  <a:pt x="0" y="166051"/>
                  <a:pt x="48010" y="214062"/>
                  <a:pt x="107031" y="214062"/>
                </a:cubicBezTo>
                <a:close/>
                <a:moveTo>
                  <a:pt x="77927" y="60715"/>
                </a:moveTo>
                <a:lnTo>
                  <a:pt x="101712" y="48823"/>
                </a:lnTo>
                <a:cubicBezTo>
                  <a:pt x="105393" y="46988"/>
                  <a:pt x="109784" y="47150"/>
                  <a:pt x="113279" y="49346"/>
                </a:cubicBezTo>
                <a:cubicBezTo>
                  <a:pt x="116786" y="51517"/>
                  <a:pt x="118924" y="55338"/>
                  <a:pt x="118924" y="59461"/>
                </a:cubicBezTo>
                <a:lnTo>
                  <a:pt x="118924" y="154599"/>
                </a:lnTo>
                <a:cubicBezTo>
                  <a:pt x="118924" y="161173"/>
                  <a:pt x="113604" y="166492"/>
                  <a:pt x="107031" y="166492"/>
                </a:cubicBezTo>
                <a:cubicBezTo>
                  <a:pt x="100457" y="166492"/>
                  <a:pt x="95138" y="161173"/>
                  <a:pt x="95138" y="154599"/>
                </a:cubicBezTo>
                <a:lnTo>
                  <a:pt x="95138" y="78704"/>
                </a:lnTo>
                <a:lnTo>
                  <a:pt x="88565" y="81991"/>
                </a:lnTo>
                <a:cubicBezTo>
                  <a:pt x="82700" y="84894"/>
                  <a:pt x="75546" y="82549"/>
                  <a:pt x="72607" y="76672"/>
                </a:cubicBezTo>
                <a:cubicBezTo>
                  <a:pt x="69669" y="70796"/>
                  <a:pt x="72051" y="63654"/>
                  <a:pt x="77927" y="6071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311">
            <a:extLst>
              <a:ext uri="{FF2B5EF4-FFF2-40B4-BE49-F238E27FC236}">
                <a16:creationId xmlns:a16="http://schemas.microsoft.com/office/drawing/2014/main" id="{E24FC3D7-2A2C-8A41-AD6F-DEB7B4A34659}"/>
              </a:ext>
            </a:extLst>
          </p:cNvPr>
          <p:cNvSpPr/>
          <p:nvPr/>
        </p:nvSpPr>
        <p:spPr>
          <a:xfrm>
            <a:off x="4395882" y="8222533"/>
            <a:ext cx="343767" cy="526482"/>
          </a:xfrm>
          <a:custGeom>
            <a:avLst/>
            <a:gdLst>
              <a:gd name="connsiteX0" fmla="*/ 111072 w 139770"/>
              <a:gd name="connsiteY0" fmla="*/ 19601 h 214059"/>
              <a:gd name="connsiteX1" fmla="*/ 14215 w 139770"/>
              <a:gd name="connsiteY1" fmla="*/ 230 h 214059"/>
              <a:gd name="connsiteX2" fmla="*/ 4344 w 139770"/>
              <a:gd name="connsiteY2" fmla="*/ 2692 h 214059"/>
              <a:gd name="connsiteX3" fmla="*/ 0 w 139770"/>
              <a:gd name="connsiteY3" fmla="*/ 11890 h 214059"/>
              <a:gd name="connsiteX4" fmla="*/ 0 w 139770"/>
              <a:gd name="connsiteY4" fmla="*/ 202167 h 214059"/>
              <a:gd name="connsiteX5" fmla="*/ 11893 w 139770"/>
              <a:gd name="connsiteY5" fmla="*/ 214060 h 214059"/>
              <a:gd name="connsiteX6" fmla="*/ 86405 w 139770"/>
              <a:gd name="connsiteY6" fmla="*/ 214060 h 214059"/>
              <a:gd name="connsiteX7" fmla="*/ 121734 w 139770"/>
              <a:gd name="connsiteY7" fmla="*/ 183434 h 214059"/>
              <a:gd name="connsiteX8" fmla="*/ 139410 w 139770"/>
              <a:gd name="connsiteY8" fmla="*/ 59633 h 214059"/>
              <a:gd name="connsiteX9" fmla="*/ 111072 w 139770"/>
              <a:gd name="connsiteY9" fmla="*/ 19601 h 21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770" h="214059">
                <a:moveTo>
                  <a:pt x="111072" y="19601"/>
                </a:moveTo>
                <a:lnTo>
                  <a:pt x="14215" y="230"/>
                </a:lnTo>
                <a:cubicBezTo>
                  <a:pt x="10754" y="-467"/>
                  <a:pt x="7108" y="439"/>
                  <a:pt x="4344" y="2692"/>
                </a:cubicBezTo>
                <a:cubicBezTo>
                  <a:pt x="1602" y="4956"/>
                  <a:pt x="0" y="8324"/>
                  <a:pt x="0" y="11890"/>
                </a:cubicBezTo>
                <a:lnTo>
                  <a:pt x="0" y="202167"/>
                </a:lnTo>
                <a:cubicBezTo>
                  <a:pt x="0" y="208740"/>
                  <a:pt x="5319" y="214060"/>
                  <a:pt x="11893" y="214060"/>
                </a:cubicBezTo>
                <a:lnTo>
                  <a:pt x="86405" y="214060"/>
                </a:lnTo>
                <a:cubicBezTo>
                  <a:pt x="104057" y="214060"/>
                  <a:pt x="119248" y="200889"/>
                  <a:pt x="121734" y="183434"/>
                </a:cubicBezTo>
                <a:lnTo>
                  <a:pt x="139410" y="59633"/>
                </a:lnTo>
                <a:cubicBezTo>
                  <a:pt x="142081" y="40888"/>
                  <a:pt x="129654" y="23306"/>
                  <a:pt x="111072" y="1960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312">
            <a:extLst>
              <a:ext uri="{FF2B5EF4-FFF2-40B4-BE49-F238E27FC236}">
                <a16:creationId xmlns:a16="http://schemas.microsoft.com/office/drawing/2014/main" id="{D2F81E4A-3D68-0C43-8430-E48EA08665F4}"/>
              </a:ext>
            </a:extLst>
          </p:cNvPr>
          <p:cNvSpPr/>
          <p:nvPr/>
        </p:nvSpPr>
        <p:spPr>
          <a:xfrm>
            <a:off x="4748880" y="8310264"/>
            <a:ext cx="1050970" cy="555746"/>
          </a:xfrm>
          <a:custGeom>
            <a:avLst/>
            <a:gdLst>
              <a:gd name="connsiteX0" fmla="*/ 355954 w 427307"/>
              <a:gd name="connsiteY0" fmla="*/ 71357 h 225957"/>
              <a:gd name="connsiteX1" fmla="*/ 293548 w 427307"/>
              <a:gd name="connsiteY1" fmla="*/ 82300 h 225957"/>
              <a:gd name="connsiteX2" fmla="*/ 284592 w 427307"/>
              <a:gd name="connsiteY2" fmla="*/ 94427 h 225957"/>
              <a:gd name="connsiteX3" fmla="*/ 284600 w 427307"/>
              <a:gd name="connsiteY3" fmla="*/ 95141 h 225957"/>
              <a:gd name="connsiteX4" fmla="*/ 262325 w 427307"/>
              <a:gd name="connsiteY4" fmla="*/ 139645 h 225957"/>
              <a:gd name="connsiteX5" fmla="*/ 206115 w 427307"/>
              <a:gd name="connsiteY5" fmla="*/ 154870 h 225957"/>
              <a:gd name="connsiteX6" fmla="*/ 72954 w 427307"/>
              <a:gd name="connsiteY6" fmla="*/ 129547 h 225957"/>
              <a:gd name="connsiteX7" fmla="*/ 63969 w 427307"/>
              <a:gd name="connsiteY7" fmla="*/ 115788 h 225957"/>
              <a:gd name="connsiteX8" fmla="*/ 79039 w 427307"/>
              <a:gd name="connsiteY8" fmla="*/ 106545 h 225957"/>
              <a:gd name="connsiteX9" fmla="*/ 206115 w 427307"/>
              <a:gd name="connsiteY9" fmla="*/ 131084 h 225957"/>
              <a:gd name="connsiteX10" fmla="*/ 248110 w 427307"/>
              <a:gd name="connsiteY10" fmla="*/ 120574 h 225957"/>
              <a:gd name="connsiteX11" fmla="*/ 260816 w 427307"/>
              <a:gd name="connsiteY11" fmla="*/ 95139 h 225957"/>
              <a:gd name="connsiteX12" fmla="*/ 260200 w 427307"/>
              <a:gd name="connsiteY12" fmla="*/ 89489 h 225957"/>
              <a:gd name="connsiteX13" fmla="*/ 168047 w 427307"/>
              <a:gd name="connsiteY13" fmla="*/ 35910 h 225957"/>
              <a:gd name="connsiteX14" fmla="*/ 117226 w 427307"/>
              <a:gd name="connsiteY14" fmla="*/ 17165 h 225957"/>
              <a:gd name="connsiteX15" fmla="*/ 58647 w 427307"/>
              <a:gd name="connsiteY15" fmla="*/ 0 h 225957"/>
              <a:gd name="connsiteX16" fmla="*/ 30018 w 427307"/>
              <a:gd name="connsiteY16" fmla="*/ 1968 h 225957"/>
              <a:gd name="connsiteX17" fmla="*/ 19743 w 427307"/>
              <a:gd name="connsiteY17" fmla="*/ 14664 h 225957"/>
              <a:gd name="connsiteX18" fmla="*/ 19415 w 427307"/>
              <a:gd name="connsiteY18" fmla="*/ 27326 h 225957"/>
              <a:gd name="connsiteX19" fmla="*/ 1740 w 427307"/>
              <a:gd name="connsiteY19" fmla="*/ 151162 h 225957"/>
              <a:gd name="connsiteX20" fmla="*/ 973 w 427307"/>
              <a:gd name="connsiteY20" fmla="*/ 154379 h 225957"/>
              <a:gd name="connsiteX21" fmla="*/ 345 w 427307"/>
              <a:gd name="connsiteY21" fmla="*/ 156759 h 225957"/>
              <a:gd name="connsiteX22" fmla="*/ 7034 w 427307"/>
              <a:gd name="connsiteY22" fmla="*/ 170463 h 225957"/>
              <a:gd name="connsiteX23" fmla="*/ 177569 w 427307"/>
              <a:gd name="connsiteY23" fmla="*/ 225958 h 225957"/>
              <a:gd name="connsiteX24" fmla="*/ 381504 w 427307"/>
              <a:gd name="connsiteY24" fmla="*/ 148379 h 225957"/>
              <a:gd name="connsiteX25" fmla="*/ 419946 w 427307"/>
              <a:gd name="connsiteY25" fmla="*/ 129932 h 225957"/>
              <a:gd name="connsiteX26" fmla="*/ 427305 w 427307"/>
              <a:gd name="connsiteY26" fmla="*/ 119361 h 225957"/>
              <a:gd name="connsiteX27" fmla="*/ 355954 w 427307"/>
              <a:gd name="connsiteY27" fmla="*/ 71357 h 22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7307" h="225957">
                <a:moveTo>
                  <a:pt x="355954" y="71357"/>
                </a:moveTo>
                <a:cubicBezTo>
                  <a:pt x="341105" y="71357"/>
                  <a:pt x="316064" y="76651"/>
                  <a:pt x="293548" y="82300"/>
                </a:cubicBezTo>
                <a:cubicBezTo>
                  <a:pt x="288035" y="83684"/>
                  <a:pt x="284467" y="88745"/>
                  <a:pt x="284592" y="94427"/>
                </a:cubicBezTo>
                <a:cubicBezTo>
                  <a:pt x="284598" y="94664"/>
                  <a:pt x="284600" y="94902"/>
                  <a:pt x="284600" y="95141"/>
                </a:cubicBezTo>
                <a:cubicBezTo>
                  <a:pt x="284600" y="113130"/>
                  <a:pt x="276680" y="128925"/>
                  <a:pt x="262325" y="139645"/>
                </a:cubicBezTo>
                <a:cubicBezTo>
                  <a:pt x="248412" y="150028"/>
                  <a:pt x="230550" y="154870"/>
                  <a:pt x="206115" y="154870"/>
                </a:cubicBezTo>
                <a:cubicBezTo>
                  <a:pt x="174113" y="154870"/>
                  <a:pt x="130560" y="146582"/>
                  <a:pt x="72954" y="129547"/>
                </a:cubicBezTo>
                <a:cubicBezTo>
                  <a:pt x="67008" y="127789"/>
                  <a:pt x="62806" y="121879"/>
                  <a:pt x="63969" y="115788"/>
                </a:cubicBezTo>
                <a:cubicBezTo>
                  <a:pt x="65309" y="108765"/>
                  <a:pt x="72398" y="104558"/>
                  <a:pt x="79039" y="106545"/>
                </a:cubicBezTo>
                <a:cubicBezTo>
                  <a:pt x="133995" y="122827"/>
                  <a:pt x="176733" y="131084"/>
                  <a:pt x="206115" y="131084"/>
                </a:cubicBezTo>
                <a:cubicBezTo>
                  <a:pt x="231131" y="131084"/>
                  <a:pt x="242071" y="125091"/>
                  <a:pt x="248110" y="120574"/>
                </a:cubicBezTo>
                <a:cubicBezTo>
                  <a:pt x="256425" y="114371"/>
                  <a:pt x="260816" y="105580"/>
                  <a:pt x="260816" y="95139"/>
                </a:cubicBezTo>
                <a:cubicBezTo>
                  <a:pt x="260816" y="93145"/>
                  <a:pt x="260452" y="91349"/>
                  <a:pt x="260200" y="89489"/>
                </a:cubicBezTo>
                <a:cubicBezTo>
                  <a:pt x="255698" y="56656"/>
                  <a:pt x="212467" y="44933"/>
                  <a:pt x="168047" y="35910"/>
                </a:cubicBezTo>
                <a:cubicBezTo>
                  <a:pt x="147421" y="31729"/>
                  <a:pt x="132068" y="24332"/>
                  <a:pt x="117226" y="17165"/>
                </a:cubicBezTo>
                <a:cubicBezTo>
                  <a:pt x="98923" y="8338"/>
                  <a:pt x="81641" y="0"/>
                  <a:pt x="58647" y="0"/>
                </a:cubicBezTo>
                <a:cubicBezTo>
                  <a:pt x="49530" y="0"/>
                  <a:pt x="39902" y="663"/>
                  <a:pt x="30018" y="1968"/>
                </a:cubicBezTo>
                <a:cubicBezTo>
                  <a:pt x="23777" y="2791"/>
                  <a:pt x="19273" y="8387"/>
                  <a:pt x="19743" y="14664"/>
                </a:cubicBezTo>
                <a:cubicBezTo>
                  <a:pt x="20089" y="19274"/>
                  <a:pt x="19995" y="23410"/>
                  <a:pt x="19415" y="27326"/>
                </a:cubicBezTo>
                <a:lnTo>
                  <a:pt x="1740" y="151162"/>
                </a:lnTo>
                <a:cubicBezTo>
                  <a:pt x="1577" y="152277"/>
                  <a:pt x="1251" y="153323"/>
                  <a:pt x="973" y="154379"/>
                </a:cubicBezTo>
                <a:cubicBezTo>
                  <a:pt x="949" y="154483"/>
                  <a:pt x="368" y="156666"/>
                  <a:pt x="345" y="156759"/>
                </a:cubicBezTo>
                <a:cubicBezTo>
                  <a:pt x="-1025" y="162345"/>
                  <a:pt x="1785" y="168118"/>
                  <a:pt x="7034" y="170463"/>
                </a:cubicBezTo>
                <a:cubicBezTo>
                  <a:pt x="63617" y="195785"/>
                  <a:pt x="139152" y="225958"/>
                  <a:pt x="177569" y="225958"/>
                </a:cubicBezTo>
                <a:cubicBezTo>
                  <a:pt x="223698" y="225958"/>
                  <a:pt x="318675" y="179271"/>
                  <a:pt x="381504" y="148379"/>
                </a:cubicBezTo>
                <a:cubicBezTo>
                  <a:pt x="397721" y="140409"/>
                  <a:pt x="411160" y="133793"/>
                  <a:pt x="419946" y="129932"/>
                </a:cubicBezTo>
                <a:cubicBezTo>
                  <a:pt x="424203" y="128062"/>
                  <a:pt x="427255" y="124010"/>
                  <a:pt x="427305" y="119361"/>
                </a:cubicBezTo>
                <a:cubicBezTo>
                  <a:pt x="427610" y="91117"/>
                  <a:pt x="398188" y="71357"/>
                  <a:pt x="355954" y="71357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461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>
            <a:extLst>
              <a:ext uri="{FF2B5EF4-FFF2-40B4-BE49-F238E27FC236}">
                <a16:creationId xmlns:a16="http://schemas.microsoft.com/office/drawing/2014/main" id="{FF7B2950-2ADE-6545-85F7-99CBFC20E721}"/>
              </a:ext>
            </a:extLst>
          </p:cNvPr>
          <p:cNvSpPr/>
          <p:nvPr/>
        </p:nvSpPr>
        <p:spPr>
          <a:xfrm>
            <a:off x="8445763" y="4215213"/>
            <a:ext cx="12772813" cy="1777337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9022EC8E-CCCD-5741-96EE-B71D1A7D2B92}"/>
              </a:ext>
            </a:extLst>
          </p:cNvPr>
          <p:cNvSpPr/>
          <p:nvPr/>
        </p:nvSpPr>
        <p:spPr>
          <a:xfrm>
            <a:off x="8445763" y="6304951"/>
            <a:ext cx="12772813" cy="177733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556D3-021A-904C-9E3F-2800CD8F6EBE}"/>
              </a:ext>
            </a:extLst>
          </p:cNvPr>
          <p:cNvSpPr/>
          <p:nvPr/>
        </p:nvSpPr>
        <p:spPr>
          <a:xfrm>
            <a:off x="4119090" y="4215213"/>
            <a:ext cx="4326673" cy="1784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0C3532-FC16-CA43-9378-084438A4CE7F}"/>
              </a:ext>
            </a:extLst>
          </p:cNvPr>
          <p:cNvSpPr/>
          <p:nvPr/>
        </p:nvSpPr>
        <p:spPr>
          <a:xfrm>
            <a:off x="3337490" y="4215213"/>
            <a:ext cx="800860" cy="1784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01EBD1-198D-964E-AF58-C5683E7FF6F7}"/>
              </a:ext>
            </a:extLst>
          </p:cNvPr>
          <p:cNvSpPr/>
          <p:nvPr/>
        </p:nvSpPr>
        <p:spPr>
          <a:xfrm>
            <a:off x="4119090" y="6282648"/>
            <a:ext cx="4326673" cy="1784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EC407C-06EC-7543-8FF2-3D90814E3CAE}"/>
              </a:ext>
            </a:extLst>
          </p:cNvPr>
          <p:cNvSpPr/>
          <p:nvPr/>
        </p:nvSpPr>
        <p:spPr>
          <a:xfrm>
            <a:off x="3337490" y="6282648"/>
            <a:ext cx="800860" cy="1784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E09654DE-4907-ED4D-AC60-A31FDEFA1D45}"/>
              </a:ext>
            </a:extLst>
          </p:cNvPr>
          <p:cNvSpPr/>
          <p:nvPr/>
        </p:nvSpPr>
        <p:spPr>
          <a:xfrm>
            <a:off x="8445763" y="8363466"/>
            <a:ext cx="12772813" cy="17773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Pentagon 32">
            <a:extLst>
              <a:ext uri="{FF2B5EF4-FFF2-40B4-BE49-F238E27FC236}">
                <a16:creationId xmlns:a16="http://schemas.microsoft.com/office/drawing/2014/main" id="{8ADCE7C8-4F4C-764E-B09A-2372585626E3}"/>
              </a:ext>
            </a:extLst>
          </p:cNvPr>
          <p:cNvSpPr/>
          <p:nvPr/>
        </p:nvSpPr>
        <p:spPr>
          <a:xfrm>
            <a:off x="8445763" y="10453204"/>
            <a:ext cx="12772813" cy="1777337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581D8D-3301-3E41-841B-3D7DC5420480}"/>
              </a:ext>
            </a:extLst>
          </p:cNvPr>
          <p:cNvSpPr/>
          <p:nvPr/>
        </p:nvSpPr>
        <p:spPr>
          <a:xfrm>
            <a:off x="4119090" y="8363466"/>
            <a:ext cx="4326673" cy="1784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7A0202-1862-6840-824D-EFA30437B895}"/>
              </a:ext>
            </a:extLst>
          </p:cNvPr>
          <p:cNvSpPr/>
          <p:nvPr/>
        </p:nvSpPr>
        <p:spPr>
          <a:xfrm>
            <a:off x="3337490" y="8363466"/>
            <a:ext cx="800860" cy="1784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1C54D9-E2CA-0940-A8AF-35C7AF00A59E}"/>
              </a:ext>
            </a:extLst>
          </p:cNvPr>
          <p:cNvSpPr/>
          <p:nvPr/>
        </p:nvSpPr>
        <p:spPr>
          <a:xfrm>
            <a:off x="4119090" y="10430901"/>
            <a:ext cx="4326673" cy="1784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336E7D-376B-E046-8209-BA8ED6AE27EC}"/>
              </a:ext>
            </a:extLst>
          </p:cNvPr>
          <p:cNvSpPr/>
          <p:nvPr/>
        </p:nvSpPr>
        <p:spPr>
          <a:xfrm>
            <a:off x="3337490" y="10430901"/>
            <a:ext cx="800860" cy="1784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0270" y="1046901"/>
            <a:ext cx="12417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Summary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F0006-D312-8145-8825-31A45457B67D}"/>
              </a:ext>
            </a:extLst>
          </p:cNvPr>
          <p:cNvSpPr/>
          <p:nvPr/>
        </p:nvSpPr>
        <p:spPr>
          <a:xfrm>
            <a:off x="4971769" y="4831077"/>
            <a:ext cx="2640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28E4F-CF96-F345-8D28-B715840DAFA9}"/>
              </a:ext>
            </a:extLst>
          </p:cNvPr>
          <p:cNvSpPr/>
          <p:nvPr/>
        </p:nvSpPr>
        <p:spPr>
          <a:xfrm>
            <a:off x="4959666" y="6874565"/>
            <a:ext cx="2640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Solution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1D10BC-7DD9-644E-BF73-73B00CEDD3A8}"/>
              </a:ext>
            </a:extLst>
          </p:cNvPr>
          <p:cNvSpPr/>
          <p:nvPr/>
        </p:nvSpPr>
        <p:spPr>
          <a:xfrm>
            <a:off x="4971769" y="8928968"/>
            <a:ext cx="2640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Action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6DD50B-E72B-0F44-9EC3-6DF71D504D3C}"/>
              </a:ext>
            </a:extLst>
          </p:cNvPr>
          <p:cNvSpPr/>
          <p:nvPr/>
        </p:nvSpPr>
        <p:spPr>
          <a:xfrm>
            <a:off x="4971769" y="11018706"/>
            <a:ext cx="2640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EA2CEE-9F51-0C44-88E6-7D6301C0861C}"/>
              </a:ext>
            </a:extLst>
          </p:cNvPr>
          <p:cNvGrpSpPr/>
          <p:nvPr/>
        </p:nvGrpSpPr>
        <p:grpSpPr>
          <a:xfrm>
            <a:off x="9760553" y="10705171"/>
            <a:ext cx="470939" cy="1255845"/>
            <a:chOff x="14473570" y="9999735"/>
            <a:chExt cx="610587" cy="1628243"/>
          </a:xfrm>
        </p:grpSpPr>
        <p:sp>
          <p:nvSpPr>
            <p:cNvPr id="22" name="Forma libre 131">
              <a:extLst>
                <a:ext uri="{FF2B5EF4-FFF2-40B4-BE49-F238E27FC236}">
                  <a16:creationId xmlns:a16="http://schemas.microsoft.com/office/drawing/2014/main" id="{2266A902-7D0E-074F-8B69-8DD1F99CAFE9}"/>
                </a:ext>
              </a:extLst>
            </p:cNvPr>
            <p:cNvSpPr/>
            <p:nvPr/>
          </p:nvSpPr>
          <p:spPr>
            <a:xfrm>
              <a:off x="14626220" y="9999735"/>
              <a:ext cx="305293" cy="305293"/>
            </a:xfrm>
            <a:custGeom>
              <a:avLst/>
              <a:gdLst>
                <a:gd name="connsiteX0" fmla="*/ 91278 w 106938"/>
                <a:gd name="connsiteY0" fmla="*/ 15661 h 106938"/>
                <a:gd name="connsiteX1" fmla="*/ 91278 w 106938"/>
                <a:gd name="connsiteY1" fmla="*/ 91278 h 106938"/>
                <a:gd name="connsiteX2" fmla="*/ 15661 w 106938"/>
                <a:gd name="connsiteY2" fmla="*/ 91278 h 106938"/>
                <a:gd name="connsiteX3" fmla="*/ 15661 w 106938"/>
                <a:gd name="connsiteY3" fmla="*/ 15661 h 106938"/>
                <a:gd name="connsiteX4" fmla="*/ 91278 w 106938"/>
                <a:gd name="connsiteY4" fmla="*/ 15661 h 1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8" h="106938">
                  <a:moveTo>
                    <a:pt x="91278" y="15661"/>
                  </a:moveTo>
                  <a:cubicBezTo>
                    <a:pt x="112159" y="36541"/>
                    <a:pt x="112159" y="70396"/>
                    <a:pt x="91278" y="91278"/>
                  </a:cubicBezTo>
                  <a:cubicBezTo>
                    <a:pt x="70397" y="112159"/>
                    <a:pt x="36542" y="112159"/>
                    <a:pt x="15661" y="91278"/>
                  </a:cubicBezTo>
                  <a:cubicBezTo>
                    <a:pt x="-5220" y="70397"/>
                    <a:pt x="-5220" y="36542"/>
                    <a:pt x="15661" y="15661"/>
                  </a:cubicBezTo>
                  <a:cubicBezTo>
                    <a:pt x="36541" y="-5220"/>
                    <a:pt x="70396" y="-5220"/>
                    <a:pt x="91278" y="15661"/>
                  </a:cubicBezTo>
                </a:path>
              </a:pathLst>
            </a:custGeom>
            <a:solidFill>
              <a:schemeClr val="bg1"/>
            </a:solidFill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Forma libre 132">
              <a:extLst>
                <a:ext uri="{FF2B5EF4-FFF2-40B4-BE49-F238E27FC236}">
                  <a16:creationId xmlns:a16="http://schemas.microsoft.com/office/drawing/2014/main" id="{6644D73E-7E25-5C48-88A6-58B22F49537A}"/>
                </a:ext>
              </a:extLst>
            </p:cNvPr>
            <p:cNvSpPr/>
            <p:nvPr/>
          </p:nvSpPr>
          <p:spPr>
            <a:xfrm>
              <a:off x="14473570" y="10407024"/>
              <a:ext cx="610587" cy="1220954"/>
            </a:xfrm>
            <a:custGeom>
              <a:avLst/>
              <a:gdLst>
                <a:gd name="connsiteX0" fmla="*/ 190119 w 213876"/>
                <a:gd name="connsiteY0" fmla="*/ 14385 h 427675"/>
                <a:gd name="connsiteX1" fmla="*/ 23758 w 213876"/>
                <a:gd name="connsiteY1" fmla="*/ 14385 h 427675"/>
                <a:gd name="connsiteX2" fmla="*/ 0 w 213876"/>
                <a:gd name="connsiteY2" fmla="*/ 47995 h 427675"/>
                <a:gd name="connsiteX3" fmla="*/ 0 w 213876"/>
                <a:gd name="connsiteY3" fmla="*/ 213799 h 427675"/>
                <a:gd name="connsiteX4" fmla="*/ 35646 w 213876"/>
                <a:gd name="connsiteY4" fmla="*/ 249445 h 427675"/>
                <a:gd name="connsiteX5" fmla="*/ 35646 w 213876"/>
                <a:gd name="connsiteY5" fmla="*/ 427676 h 427675"/>
                <a:gd name="connsiteX6" fmla="*/ 178231 w 213876"/>
                <a:gd name="connsiteY6" fmla="*/ 427676 h 427675"/>
                <a:gd name="connsiteX7" fmla="*/ 178231 w 213876"/>
                <a:gd name="connsiteY7" fmla="*/ 249445 h 427675"/>
                <a:gd name="connsiteX8" fmla="*/ 213877 w 213876"/>
                <a:gd name="connsiteY8" fmla="*/ 213799 h 427675"/>
                <a:gd name="connsiteX9" fmla="*/ 213877 w 213876"/>
                <a:gd name="connsiteY9" fmla="*/ 47995 h 427675"/>
                <a:gd name="connsiteX10" fmla="*/ 190119 w 213876"/>
                <a:gd name="connsiteY10" fmla="*/ 14385 h 42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876" h="427675">
                  <a:moveTo>
                    <a:pt x="190119" y="14385"/>
                  </a:moveTo>
                  <a:cubicBezTo>
                    <a:pt x="135849" y="-4795"/>
                    <a:pt x="78028" y="-4795"/>
                    <a:pt x="23758" y="14385"/>
                  </a:cubicBezTo>
                  <a:cubicBezTo>
                    <a:pt x="9520" y="19433"/>
                    <a:pt x="0" y="32887"/>
                    <a:pt x="0" y="47995"/>
                  </a:cubicBezTo>
                  <a:lnTo>
                    <a:pt x="0" y="213799"/>
                  </a:lnTo>
                  <a:cubicBezTo>
                    <a:pt x="0" y="233485"/>
                    <a:pt x="15961" y="249445"/>
                    <a:pt x="35646" y="249445"/>
                  </a:cubicBezTo>
                  <a:lnTo>
                    <a:pt x="35646" y="427676"/>
                  </a:lnTo>
                  <a:lnTo>
                    <a:pt x="178231" y="427676"/>
                  </a:lnTo>
                  <a:lnTo>
                    <a:pt x="178231" y="249445"/>
                  </a:lnTo>
                  <a:cubicBezTo>
                    <a:pt x="197917" y="249445"/>
                    <a:pt x="213877" y="233484"/>
                    <a:pt x="213877" y="213799"/>
                  </a:cubicBezTo>
                  <a:lnTo>
                    <a:pt x="213877" y="47995"/>
                  </a:lnTo>
                  <a:cubicBezTo>
                    <a:pt x="213878" y="32886"/>
                    <a:pt x="204358" y="19432"/>
                    <a:pt x="190119" y="14385"/>
                  </a:cubicBezTo>
                  <a:close/>
                </a:path>
              </a:pathLst>
            </a:custGeom>
            <a:solidFill>
              <a:schemeClr val="bg1"/>
            </a:solidFill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5" name="Forma libre 353">
            <a:extLst>
              <a:ext uri="{FF2B5EF4-FFF2-40B4-BE49-F238E27FC236}">
                <a16:creationId xmlns:a16="http://schemas.microsoft.com/office/drawing/2014/main" id="{5C260324-95A5-654E-A40B-FD1822A3F817}"/>
              </a:ext>
            </a:extLst>
          </p:cNvPr>
          <p:cNvSpPr/>
          <p:nvPr/>
        </p:nvSpPr>
        <p:spPr>
          <a:xfrm>
            <a:off x="9606953" y="4618177"/>
            <a:ext cx="733974" cy="947713"/>
          </a:xfrm>
          <a:custGeom>
            <a:avLst/>
            <a:gdLst>
              <a:gd name="connsiteX0" fmla="*/ 434310 w 443033"/>
              <a:gd name="connsiteY0" fmla="*/ 386919 h 572048"/>
              <a:gd name="connsiteX1" fmla="*/ 420161 w 443033"/>
              <a:gd name="connsiteY1" fmla="*/ 389734 h 572048"/>
              <a:gd name="connsiteX2" fmla="*/ 404935 w 443033"/>
              <a:gd name="connsiteY2" fmla="*/ 404948 h 572048"/>
              <a:gd name="connsiteX3" fmla="*/ 349872 w 443033"/>
              <a:gd name="connsiteY3" fmla="*/ 404948 h 572048"/>
              <a:gd name="connsiteX4" fmla="*/ 338461 w 443033"/>
              <a:gd name="connsiteY4" fmla="*/ 377411 h 572048"/>
              <a:gd name="connsiteX5" fmla="*/ 349872 w 443033"/>
              <a:gd name="connsiteY5" fmla="*/ 349873 h 572048"/>
              <a:gd name="connsiteX6" fmla="*/ 404034 w 443033"/>
              <a:gd name="connsiteY6" fmla="*/ 295711 h 572048"/>
              <a:gd name="connsiteX7" fmla="*/ 404034 w 443033"/>
              <a:gd name="connsiteY7" fmla="*/ 277353 h 572048"/>
              <a:gd name="connsiteX8" fmla="*/ 349872 w 443033"/>
              <a:gd name="connsiteY8" fmla="*/ 223191 h 572048"/>
              <a:gd name="connsiteX9" fmla="*/ 338461 w 443033"/>
              <a:gd name="connsiteY9" fmla="*/ 195654 h 572048"/>
              <a:gd name="connsiteX10" fmla="*/ 349884 w 443033"/>
              <a:gd name="connsiteY10" fmla="*/ 168116 h 572048"/>
              <a:gd name="connsiteX11" fmla="*/ 404947 w 443033"/>
              <a:gd name="connsiteY11" fmla="*/ 168116 h 572048"/>
              <a:gd name="connsiteX12" fmla="*/ 420161 w 443033"/>
              <a:gd name="connsiteY12" fmla="*/ 183330 h 572048"/>
              <a:gd name="connsiteX13" fmla="*/ 434310 w 443033"/>
              <a:gd name="connsiteY13" fmla="*/ 186146 h 572048"/>
              <a:gd name="connsiteX14" fmla="*/ 442322 w 443033"/>
              <a:gd name="connsiteY14" fmla="*/ 174152 h 572048"/>
              <a:gd name="connsiteX15" fmla="*/ 442322 w 443033"/>
              <a:gd name="connsiteY15" fmla="*/ 51803 h 572048"/>
              <a:gd name="connsiteX16" fmla="*/ 391432 w 443033"/>
              <a:gd name="connsiteY16" fmla="*/ 913 h 572048"/>
              <a:gd name="connsiteX17" fmla="*/ 358316 w 443033"/>
              <a:gd name="connsiteY17" fmla="*/ 13173 h 572048"/>
              <a:gd name="connsiteX18" fmla="*/ 190847 w 443033"/>
              <a:gd name="connsiteY18" fmla="*/ 156705 h 572048"/>
              <a:gd name="connsiteX19" fmla="*/ 52844 w 443033"/>
              <a:gd name="connsiteY19" fmla="*/ 156705 h 572048"/>
              <a:gd name="connsiteX20" fmla="*/ 913 w 443033"/>
              <a:gd name="connsiteY20" fmla="*/ 208636 h 572048"/>
              <a:gd name="connsiteX21" fmla="*/ 913 w 443033"/>
              <a:gd name="connsiteY21" fmla="*/ 364428 h 572048"/>
              <a:gd name="connsiteX22" fmla="*/ 52844 w 443033"/>
              <a:gd name="connsiteY22" fmla="*/ 416359 h 572048"/>
              <a:gd name="connsiteX23" fmla="*/ 190847 w 443033"/>
              <a:gd name="connsiteY23" fmla="*/ 416359 h 572048"/>
              <a:gd name="connsiteX24" fmla="*/ 358303 w 443033"/>
              <a:gd name="connsiteY24" fmla="*/ 559889 h 572048"/>
              <a:gd name="connsiteX25" fmla="*/ 391432 w 443033"/>
              <a:gd name="connsiteY25" fmla="*/ 572149 h 572048"/>
              <a:gd name="connsiteX26" fmla="*/ 442323 w 443033"/>
              <a:gd name="connsiteY26" fmla="*/ 521258 h 572048"/>
              <a:gd name="connsiteX27" fmla="*/ 442323 w 443033"/>
              <a:gd name="connsiteY27" fmla="*/ 398912 h 572048"/>
              <a:gd name="connsiteX28" fmla="*/ 434310 w 443033"/>
              <a:gd name="connsiteY28" fmla="*/ 386919 h 57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43033" h="572048">
                <a:moveTo>
                  <a:pt x="434310" y="386919"/>
                </a:moveTo>
                <a:cubicBezTo>
                  <a:pt x="429454" y="384903"/>
                  <a:pt x="423876" y="386018"/>
                  <a:pt x="420161" y="389734"/>
                </a:cubicBezTo>
                <a:lnTo>
                  <a:pt x="404935" y="404948"/>
                </a:lnTo>
                <a:cubicBezTo>
                  <a:pt x="390252" y="419680"/>
                  <a:pt x="364580" y="419680"/>
                  <a:pt x="349872" y="404948"/>
                </a:cubicBezTo>
                <a:cubicBezTo>
                  <a:pt x="342518" y="397594"/>
                  <a:pt x="338461" y="387819"/>
                  <a:pt x="338461" y="377411"/>
                </a:cubicBezTo>
                <a:cubicBezTo>
                  <a:pt x="338461" y="367002"/>
                  <a:pt x="342518" y="357227"/>
                  <a:pt x="349872" y="349873"/>
                </a:cubicBezTo>
                <a:lnTo>
                  <a:pt x="404034" y="295711"/>
                </a:lnTo>
                <a:cubicBezTo>
                  <a:pt x="409106" y="290639"/>
                  <a:pt x="409106" y="282424"/>
                  <a:pt x="404034" y="277353"/>
                </a:cubicBezTo>
                <a:lnTo>
                  <a:pt x="349872" y="223191"/>
                </a:lnTo>
                <a:cubicBezTo>
                  <a:pt x="342518" y="215837"/>
                  <a:pt x="338461" y="206063"/>
                  <a:pt x="338461" y="195654"/>
                </a:cubicBezTo>
                <a:cubicBezTo>
                  <a:pt x="338461" y="185245"/>
                  <a:pt x="342518" y="175470"/>
                  <a:pt x="349884" y="168116"/>
                </a:cubicBezTo>
                <a:cubicBezTo>
                  <a:pt x="364566" y="153384"/>
                  <a:pt x="390239" y="153384"/>
                  <a:pt x="404947" y="168116"/>
                </a:cubicBezTo>
                <a:lnTo>
                  <a:pt x="420161" y="183330"/>
                </a:lnTo>
                <a:cubicBezTo>
                  <a:pt x="423876" y="187071"/>
                  <a:pt x="429479" y="188199"/>
                  <a:pt x="434310" y="186146"/>
                </a:cubicBezTo>
                <a:cubicBezTo>
                  <a:pt x="439166" y="184142"/>
                  <a:pt x="442322" y="179400"/>
                  <a:pt x="442322" y="174152"/>
                </a:cubicBezTo>
                <a:lnTo>
                  <a:pt x="442322" y="51803"/>
                </a:lnTo>
                <a:cubicBezTo>
                  <a:pt x="442323" y="23746"/>
                  <a:pt x="419489" y="913"/>
                  <a:pt x="391432" y="913"/>
                </a:cubicBezTo>
                <a:cubicBezTo>
                  <a:pt x="379286" y="913"/>
                  <a:pt x="367520" y="5262"/>
                  <a:pt x="358316" y="13173"/>
                </a:cubicBezTo>
                <a:lnTo>
                  <a:pt x="190847" y="156705"/>
                </a:lnTo>
                <a:lnTo>
                  <a:pt x="52844" y="156705"/>
                </a:lnTo>
                <a:cubicBezTo>
                  <a:pt x="24203" y="156705"/>
                  <a:pt x="913" y="179994"/>
                  <a:pt x="913" y="208636"/>
                </a:cubicBezTo>
                <a:lnTo>
                  <a:pt x="913" y="364428"/>
                </a:lnTo>
                <a:cubicBezTo>
                  <a:pt x="913" y="393068"/>
                  <a:pt x="24203" y="416359"/>
                  <a:pt x="52844" y="416359"/>
                </a:cubicBezTo>
                <a:lnTo>
                  <a:pt x="190847" y="416359"/>
                </a:lnTo>
                <a:lnTo>
                  <a:pt x="358303" y="559889"/>
                </a:lnTo>
                <a:cubicBezTo>
                  <a:pt x="367520" y="567800"/>
                  <a:pt x="379286" y="572149"/>
                  <a:pt x="391432" y="572149"/>
                </a:cubicBezTo>
                <a:cubicBezTo>
                  <a:pt x="419489" y="572149"/>
                  <a:pt x="442323" y="549316"/>
                  <a:pt x="442323" y="521258"/>
                </a:cubicBezTo>
                <a:lnTo>
                  <a:pt x="442323" y="398912"/>
                </a:lnTo>
                <a:cubicBezTo>
                  <a:pt x="442323" y="393664"/>
                  <a:pt x="439166" y="388922"/>
                  <a:pt x="434310" y="3869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Forma libre 354">
            <a:extLst>
              <a:ext uri="{FF2B5EF4-FFF2-40B4-BE49-F238E27FC236}">
                <a16:creationId xmlns:a16="http://schemas.microsoft.com/office/drawing/2014/main" id="{5D444BB1-EEAF-A94E-8AFD-1BDAA40FBA89}"/>
              </a:ext>
            </a:extLst>
          </p:cNvPr>
          <p:cNvSpPr/>
          <p:nvPr/>
        </p:nvSpPr>
        <p:spPr>
          <a:xfrm>
            <a:off x="10209190" y="4919295"/>
            <a:ext cx="346822" cy="346822"/>
          </a:xfrm>
          <a:custGeom>
            <a:avLst/>
            <a:gdLst>
              <a:gd name="connsiteX0" fmla="*/ 123132 w 209345"/>
              <a:gd name="connsiteY0" fmla="*/ 104775 h 209345"/>
              <a:gd name="connsiteX1" fmla="*/ 204831 w 209345"/>
              <a:gd name="connsiteY1" fmla="*/ 23076 h 209345"/>
              <a:gd name="connsiteX2" fmla="*/ 204831 w 209345"/>
              <a:gd name="connsiteY2" fmla="*/ 4718 h 209345"/>
              <a:gd name="connsiteX3" fmla="*/ 186473 w 209345"/>
              <a:gd name="connsiteY3" fmla="*/ 4718 h 209345"/>
              <a:gd name="connsiteX4" fmla="*/ 104774 w 209345"/>
              <a:gd name="connsiteY4" fmla="*/ 86416 h 209345"/>
              <a:gd name="connsiteX5" fmla="*/ 23075 w 209345"/>
              <a:gd name="connsiteY5" fmla="*/ 4717 h 209345"/>
              <a:gd name="connsiteX6" fmla="*/ 4717 w 209345"/>
              <a:gd name="connsiteY6" fmla="*/ 4717 h 209345"/>
              <a:gd name="connsiteX7" fmla="*/ 4717 w 209345"/>
              <a:gd name="connsiteY7" fmla="*/ 23075 h 209345"/>
              <a:gd name="connsiteX8" fmla="*/ 86416 w 209345"/>
              <a:gd name="connsiteY8" fmla="*/ 104774 h 209345"/>
              <a:gd name="connsiteX9" fmla="*/ 4717 w 209345"/>
              <a:gd name="connsiteY9" fmla="*/ 186473 h 209345"/>
              <a:gd name="connsiteX10" fmla="*/ 4717 w 209345"/>
              <a:gd name="connsiteY10" fmla="*/ 204831 h 209345"/>
              <a:gd name="connsiteX11" fmla="*/ 13896 w 209345"/>
              <a:gd name="connsiteY11" fmla="*/ 208635 h 209345"/>
              <a:gd name="connsiteX12" fmla="*/ 23076 w 209345"/>
              <a:gd name="connsiteY12" fmla="*/ 204831 h 209345"/>
              <a:gd name="connsiteX13" fmla="*/ 104774 w 209345"/>
              <a:gd name="connsiteY13" fmla="*/ 123133 h 209345"/>
              <a:gd name="connsiteX14" fmla="*/ 186473 w 209345"/>
              <a:gd name="connsiteY14" fmla="*/ 204832 h 209345"/>
              <a:gd name="connsiteX15" fmla="*/ 195653 w 209345"/>
              <a:gd name="connsiteY15" fmla="*/ 208636 h 209345"/>
              <a:gd name="connsiteX16" fmla="*/ 204833 w 209345"/>
              <a:gd name="connsiteY16" fmla="*/ 204832 h 209345"/>
              <a:gd name="connsiteX17" fmla="*/ 204833 w 209345"/>
              <a:gd name="connsiteY17" fmla="*/ 186475 h 209345"/>
              <a:gd name="connsiteX18" fmla="*/ 123132 w 209345"/>
              <a:gd name="connsiteY18" fmla="*/ 104775 h 20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09345" h="209345">
                <a:moveTo>
                  <a:pt x="123132" y="104775"/>
                </a:moveTo>
                <a:lnTo>
                  <a:pt x="204831" y="23076"/>
                </a:lnTo>
                <a:cubicBezTo>
                  <a:pt x="209903" y="18004"/>
                  <a:pt x="209903" y="9788"/>
                  <a:pt x="204831" y="4718"/>
                </a:cubicBezTo>
                <a:cubicBezTo>
                  <a:pt x="199760" y="-354"/>
                  <a:pt x="191544" y="-354"/>
                  <a:pt x="186473" y="4718"/>
                </a:cubicBezTo>
                <a:lnTo>
                  <a:pt x="104774" y="86416"/>
                </a:lnTo>
                <a:lnTo>
                  <a:pt x="23075" y="4717"/>
                </a:lnTo>
                <a:cubicBezTo>
                  <a:pt x="18003" y="-355"/>
                  <a:pt x="9787" y="-355"/>
                  <a:pt x="4717" y="4717"/>
                </a:cubicBezTo>
                <a:cubicBezTo>
                  <a:pt x="-355" y="9788"/>
                  <a:pt x="-355" y="18004"/>
                  <a:pt x="4717" y="23075"/>
                </a:cubicBezTo>
                <a:lnTo>
                  <a:pt x="86416" y="104774"/>
                </a:lnTo>
                <a:lnTo>
                  <a:pt x="4717" y="186473"/>
                </a:lnTo>
                <a:cubicBezTo>
                  <a:pt x="-355" y="191545"/>
                  <a:pt x="-355" y="199761"/>
                  <a:pt x="4717" y="204831"/>
                </a:cubicBezTo>
                <a:cubicBezTo>
                  <a:pt x="7252" y="207367"/>
                  <a:pt x="10575" y="208635"/>
                  <a:pt x="13896" y="208635"/>
                </a:cubicBezTo>
                <a:cubicBezTo>
                  <a:pt x="17218" y="208635"/>
                  <a:pt x="20539" y="207367"/>
                  <a:pt x="23076" y="204831"/>
                </a:cubicBezTo>
                <a:lnTo>
                  <a:pt x="104774" y="123133"/>
                </a:lnTo>
                <a:lnTo>
                  <a:pt x="186473" y="204832"/>
                </a:lnTo>
                <a:cubicBezTo>
                  <a:pt x="189009" y="207368"/>
                  <a:pt x="192331" y="208636"/>
                  <a:pt x="195653" y="208636"/>
                </a:cubicBezTo>
                <a:cubicBezTo>
                  <a:pt x="198974" y="208636"/>
                  <a:pt x="202296" y="207368"/>
                  <a:pt x="204833" y="204832"/>
                </a:cubicBezTo>
                <a:cubicBezTo>
                  <a:pt x="209904" y="199761"/>
                  <a:pt x="209904" y="191545"/>
                  <a:pt x="204833" y="186475"/>
                </a:cubicBezTo>
                <a:lnTo>
                  <a:pt x="123132" y="10477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8" name="Forma libre 318">
            <a:extLst>
              <a:ext uri="{FF2B5EF4-FFF2-40B4-BE49-F238E27FC236}">
                <a16:creationId xmlns:a16="http://schemas.microsoft.com/office/drawing/2014/main" id="{BA077DE0-D250-6644-9ADE-628AF52739DC}"/>
              </a:ext>
            </a:extLst>
          </p:cNvPr>
          <p:cNvSpPr/>
          <p:nvPr/>
        </p:nvSpPr>
        <p:spPr>
          <a:xfrm>
            <a:off x="9444167" y="8682976"/>
            <a:ext cx="1126528" cy="1126528"/>
          </a:xfrm>
          <a:custGeom>
            <a:avLst/>
            <a:gdLst>
              <a:gd name="connsiteX0" fmla="*/ 286252 w 571945"/>
              <a:gd name="connsiteY0" fmla="*/ 836 h 571945"/>
              <a:gd name="connsiteX1" fmla="*/ 836 w 571945"/>
              <a:gd name="connsiteY1" fmla="*/ 286252 h 571945"/>
              <a:gd name="connsiteX2" fmla="*/ 286252 w 571945"/>
              <a:gd name="connsiteY2" fmla="*/ 571667 h 571945"/>
              <a:gd name="connsiteX3" fmla="*/ 571667 w 571945"/>
              <a:gd name="connsiteY3" fmla="*/ 286252 h 571945"/>
              <a:gd name="connsiteX4" fmla="*/ 286252 w 571945"/>
              <a:gd name="connsiteY4" fmla="*/ 836 h 571945"/>
              <a:gd name="connsiteX5" fmla="*/ 399717 w 571945"/>
              <a:gd name="connsiteY5" fmla="*/ 296251 h 571945"/>
              <a:gd name="connsiteX6" fmla="*/ 233225 w 571945"/>
              <a:gd name="connsiteY6" fmla="*/ 403282 h 571945"/>
              <a:gd name="connsiteX7" fmla="*/ 226791 w 571945"/>
              <a:gd name="connsiteY7" fmla="*/ 405175 h 571945"/>
              <a:gd name="connsiteX8" fmla="*/ 221100 w 571945"/>
              <a:gd name="connsiteY8" fmla="*/ 403724 h 571945"/>
              <a:gd name="connsiteX9" fmla="*/ 214898 w 571945"/>
              <a:gd name="connsiteY9" fmla="*/ 393283 h 571945"/>
              <a:gd name="connsiteX10" fmla="*/ 214898 w 571945"/>
              <a:gd name="connsiteY10" fmla="*/ 179221 h 571945"/>
              <a:gd name="connsiteX11" fmla="*/ 221100 w 571945"/>
              <a:gd name="connsiteY11" fmla="*/ 168780 h 571945"/>
              <a:gd name="connsiteX12" fmla="*/ 233225 w 571945"/>
              <a:gd name="connsiteY12" fmla="*/ 169221 h 571945"/>
              <a:gd name="connsiteX13" fmla="*/ 399717 w 571945"/>
              <a:gd name="connsiteY13" fmla="*/ 276252 h 571945"/>
              <a:gd name="connsiteX14" fmla="*/ 405175 w 571945"/>
              <a:gd name="connsiteY14" fmla="*/ 286252 h 571945"/>
              <a:gd name="connsiteX15" fmla="*/ 399717 w 571945"/>
              <a:gd name="connsiteY15" fmla="*/ 296251 h 57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1945" h="571945">
                <a:moveTo>
                  <a:pt x="286252" y="836"/>
                </a:moveTo>
                <a:cubicBezTo>
                  <a:pt x="128864" y="836"/>
                  <a:pt x="836" y="128876"/>
                  <a:pt x="836" y="286252"/>
                </a:cubicBezTo>
                <a:cubicBezTo>
                  <a:pt x="836" y="443627"/>
                  <a:pt x="128864" y="571667"/>
                  <a:pt x="286252" y="571667"/>
                </a:cubicBezTo>
                <a:cubicBezTo>
                  <a:pt x="443639" y="571667"/>
                  <a:pt x="571667" y="443627"/>
                  <a:pt x="571667" y="286252"/>
                </a:cubicBezTo>
                <a:cubicBezTo>
                  <a:pt x="571667" y="128876"/>
                  <a:pt x="443639" y="836"/>
                  <a:pt x="286252" y="836"/>
                </a:cubicBezTo>
                <a:close/>
                <a:moveTo>
                  <a:pt x="399717" y="296251"/>
                </a:moveTo>
                <a:lnTo>
                  <a:pt x="233225" y="403282"/>
                </a:lnTo>
                <a:cubicBezTo>
                  <a:pt x="231274" y="404548"/>
                  <a:pt x="229020" y="405175"/>
                  <a:pt x="226791" y="405175"/>
                </a:cubicBezTo>
                <a:cubicBezTo>
                  <a:pt x="224839" y="405175"/>
                  <a:pt x="222865" y="404687"/>
                  <a:pt x="221100" y="403724"/>
                </a:cubicBezTo>
                <a:cubicBezTo>
                  <a:pt x="217267" y="401633"/>
                  <a:pt x="214898" y="397637"/>
                  <a:pt x="214898" y="393283"/>
                </a:cubicBezTo>
                <a:lnTo>
                  <a:pt x="214898" y="179221"/>
                </a:lnTo>
                <a:cubicBezTo>
                  <a:pt x="214898" y="174866"/>
                  <a:pt x="217267" y="170870"/>
                  <a:pt x="221100" y="168780"/>
                </a:cubicBezTo>
                <a:cubicBezTo>
                  <a:pt x="224863" y="166713"/>
                  <a:pt x="229578" y="166840"/>
                  <a:pt x="233225" y="169221"/>
                </a:cubicBezTo>
                <a:lnTo>
                  <a:pt x="399717" y="276252"/>
                </a:lnTo>
                <a:cubicBezTo>
                  <a:pt x="403108" y="278435"/>
                  <a:pt x="405175" y="282210"/>
                  <a:pt x="405175" y="286252"/>
                </a:cubicBezTo>
                <a:cubicBezTo>
                  <a:pt x="405175" y="290293"/>
                  <a:pt x="403108" y="294067"/>
                  <a:pt x="399717" y="29625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9" name="Forma libre 119">
            <a:extLst>
              <a:ext uri="{FF2B5EF4-FFF2-40B4-BE49-F238E27FC236}">
                <a16:creationId xmlns:a16="http://schemas.microsoft.com/office/drawing/2014/main" id="{EF41291C-67DE-C848-8C8C-CF0AB54857F3}"/>
              </a:ext>
            </a:extLst>
          </p:cNvPr>
          <p:cNvSpPr/>
          <p:nvPr/>
        </p:nvSpPr>
        <p:spPr>
          <a:xfrm>
            <a:off x="9662936" y="6614971"/>
            <a:ext cx="688991" cy="1119548"/>
          </a:xfrm>
          <a:custGeom>
            <a:avLst/>
            <a:gdLst>
              <a:gd name="connsiteX0" fmla="*/ 69146 w 190274"/>
              <a:gd name="connsiteY0" fmla="*/ 304197 h 309178"/>
              <a:gd name="connsiteX1" fmla="*/ 188069 w 190274"/>
              <a:gd name="connsiteY1" fmla="*/ 137705 h 309178"/>
              <a:gd name="connsiteX2" fmla="*/ 188952 w 190274"/>
              <a:gd name="connsiteY2" fmla="*/ 125348 h 309178"/>
              <a:gd name="connsiteX3" fmla="*/ 178383 w 190274"/>
              <a:gd name="connsiteY3" fmla="*/ 118902 h 309178"/>
              <a:gd name="connsiteX4" fmla="*/ 121546 w 190274"/>
              <a:gd name="connsiteY4" fmla="*/ 118902 h 309178"/>
              <a:gd name="connsiteX5" fmla="*/ 142474 w 190274"/>
              <a:gd name="connsiteY5" fmla="*/ 14206 h 309178"/>
              <a:gd name="connsiteX6" fmla="*/ 135553 w 190274"/>
              <a:gd name="connsiteY6" fmla="*/ 955 h 309178"/>
              <a:gd name="connsiteX7" fmla="*/ 121128 w 190274"/>
              <a:gd name="connsiteY7" fmla="*/ 4962 h 309178"/>
              <a:gd name="connsiteX8" fmla="*/ 2206 w 190274"/>
              <a:gd name="connsiteY8" fmla="*/ 171453 h 309178"/>
              <a:gd name="connsiteX9" fmla="*/ 1323 w 190274"/>
              <a:gd name="connsiteY9" fmla="*/ 183809 h 309178"/>
              <a:gd name="connsiteX10" fmla="*/ 11891 w 190274"/>
              <a:gd name="connsiteY10" fmla="*/ 190256 h 309178"/>
              <a:gd name="connsiteX11" fmla="*/ 68727 w 190274"/>
              <a:gd name="connsiteY11" fmla="*/ 190256 h 309178"/>
              <a:gd name="connsiteX12" fmla="*/ 47800 w 190274"/>
              <a:gd name="connsiteY12" fmla="*/ 294952 h 309178"/>
              <a:gd name="connsiteX13" fmla="*/ 54721 w 190274"/>
              <a:gd name="connsiteY13" fmla="*/ 308203 h 309178"/>
              <a:gd name="connsiteX14" fmla="*/ 59459 w 190274"/>
              <a:gd name="connsiteY14" fmla="*/ 309178 h 309178"/>
              <a:gd name="connsiteX15" fmla="*/ 69146 w 190274"/>
              <a:gd name="connsiteY15" fmla="*/ 304197 h 30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0274" h="309178">
                <a:moveTo>
                  <a:pt x="69146" y="304197"/>
                </a:moveTo>
                <a:lnTo>
                  <a:pt x="188069" y="137705"/>
                </a:lnTo>
                <a:cubicBezTo>
                  <a:pt x="190648" y="134081"/>
                  <a:pt x="190996" y="129308"/>
                  <a:pt x="188952" y="125348"/>
                </a:cubicBezTo>
                <a:cubicBezTo>
                  <a:pt x="186908" y="121388"/>
                  <a:pt x="182842" y="118902"/>
                  <a:pt x="178383" y="118902"/>
                </a:cubicBezTo>
                <a:lnTo>
                  <a:pt x="121546" y="118902"/>
                </a:lnTo>
                <a:lnTo>
                  <a:pt x="142474" y="14206"/>
                </a:lnTo>
                <a:cubicBezTo>
                  <a:pt x="143565" y="8700"/>
                  <a:pt x="140686" y="3185"/>
                  <a:pt x="135553" y="955"/>
                </a:cubicBezTo>
                <a:cubicBezTo>
                  <a:pt x="130465" y="-1217"/>
                  <a:pt x="124427" y="398"/>
                  <a:pt x="121128" y="4962"/>
                </a:cubicBezTo>
                <a:lnTo>
                  <a:pt x="2206" y="171453"/>
                </a:lnTo>
                <a:cubicBezTo>
                  <a:pt x="-373" y="175076"/>
                  <a:pt x="-721" y="179849"/>
                  <a:pt x="1323" y="183809"/>
                </a:cubicBezTo>
                <a:cubicBezTo>
                  <a:pt x="3366" y="187771"/>
                  <a:pt x="7431" y="190256"/>
                  <a:pt x="11891" y="190256"/>
                </a:cubicBezTo>
                <a:lnTo>
                  <a:pt x="68727" y="190256"/>
                </a:lnTo>
                <a:lnTo>
                  <a:pt x="47800" y="294952"/>
                </a:lnTo>
                <a:cubicBezTo>
                  <a:pt x="46708" y="300457"/>
                  <a:pt x="49588" y="305973"/>
                  <a:pt x="54721" y="308203"/>
                </a:cubicBezTo>
                <a:cubicBezTo>
                  <a:pt x="56254" y="308865"/>
                  <a:pt x="57857" y="309178"/>
                  <a:pt x="59459" y="309178"/>
                </a:cubicBezTo>
                <a:cubicBezTo>
                  <a:pt x="63200" y="309179"/>
                  <a:pt x="66847" y="307402"/>
                  <a:pt x="69146" y="304197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9AFB3D-0378-2B4D-B447-2DC92852D974}"/>
              </a:ext>
            </a:extLst>
          </p:cNvPr>
          <p:cNvSpPr txBox="1"/>
          <p:nvPr/>
        </p:nvSpPr>
        <p:spPr>
          <a:xfrm>
            <a:off x="12753176" y="4745640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70CE49-AE2F-3C44-AD58-34B1B281B2F3}"/>
              </a:ext>
            </a:extLst>
          </p:cNvPr>
          <p:cNvSpPr txBox="1"/>
          <p:nvPr/>
        </p:nvSpPr>
        <p:spPr>
          <a:xfrm>
            <a:off x="12753176" y="6819767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4ACD6F-0EA7-FF4C-98DB-B3DB0CC25FD0}"/>
              </a:ext>
            </a:extLst>
          </p:cNvPr>
          <p:cNvSpPr txBox="1"/>
          <p:nvPr/>
        </p:nvSpPr>
        <p:spPr>
          <a:xfrm>
            <a:off x="12753176" y="8893895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FB711D-BAF4-7147-810F-21EC998B1FC3}"/>
              </a:ext>
            </a:extLst>
          </p:cNvPr>
          <p:cNvSpPr txBox="1"/>
          <p:nvPr/>
        </p:nvSpPr>
        <p:spPr>
          <a:xfrm>
            <a:off x="12753176" y="10968022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</p:spTree>
    <p:extLst>
      <p:ext uri="{BB962C8B-B14F-4D97-AF65-F5344CB8AC3E}">
        <p14:creationId xmlns:p14="http://schemas.microsoft.com/office/powerpoint/2010/main" val="214588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E4B20B-8E5A-EE46-BE8B-ADBDDAC0B0F1}"/>
              </a:ext>
            </a:extLst>
          </p:cNvPr>
          <p:cNvSpPr/>
          <p:nvPr/>
        </p:nvSpPr>
        <p:spPr>
          <a:xfrm>
            <a:off x="12025750" y="5624946"/>
            <a:ext cx="8589818" cy="29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0270" y="1046901"/>
            <a:ext cx="12417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Summary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BEE3351-7754-DC44-8DB7-ED58B4382CF2}"/>
              </a:ext>
            </a:extLst>
          </p:cNvPr>
          <p:cNvSpPr/>
          <p:nvPr/>
        </p:nvSpPr>
        <p:spPr>
          <a:xfrm>
            <a:off x="1713072" y="9177580"/>
            <a:ext cx="7924799" cy="376256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4EF55D5-FC07-8B42-AB84-FF30148E9C0C}"/>
              </a:ext>
            </a:extLst>
          </p:cNvPr>
          <p:cNvSpPr/>
          <p:nvPr/>
        </p:nvSpPr>
        <p:spPr>
          <a:xfrm>
            <a:off x="1713072" y="7327012"/>
            <a:ext cx="7924799" cy="376256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F54E878-B317-0A48-A4EE-0475F2FDC789}"/>
              </a:ext>
            </a:extLst>
          </p:cNvPr>
          <p:cNvSpPr/>
          <p:nvPr/>
        </p:nvSpPr>
        <p:spPr>
          <a:xfrm>
            <a:off x="1713072" y="5476444"/>
            <a:ext cx="7924799" cy="376256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53ED3FF1-2B2F-214A-A22F-01ADC475B838}"/>
              </a:ext>
            </a:extLst>
          </p:cNvPr>
          <p:cNvSpPr/>
          <p:nvPr/>
        </p:nvSpPr>
        <p:spPr>
          <a:xfrm>
            <a:off x="1713072" y="3879274"/>
            <a:ext cx="7924799" cy="37625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394B49-5E7E-4F44-A8AF-D3CC8091F906}"/>
              </a:ext>
            </a:extLst>
          </p:cNvPr>
          <p:cNvSpPr/>
          <p:nvPr/>
        </p:nvSpPr>
        <p:spPr>
          <a:xfrm>
            <a:off x="4036643" y="5365608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8FA330-7B85-384B-AA37-07C22BA35F89}"/>
              </a:ext>
            </a:extLst>
          </p:cNvPr>
          <p:cNvSpPr/>
          <p:nvPr/>
        </p:nvSpPr>
        <p:spPr>
          <a:xfrm>
            <a:off x="4036643" y="7224513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Solution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C053A-F98D-2E4C-A769-E1E4BE565087}"/>
              </a:ext>
            </a:extLst>
          </p:cNvPr>
          <p:cNvSpPr/>
          <p:nvPr/>
        </p:nvSpPr>
        <p:spPr>
          <a:xfrm>
            <a:off x="4036643" y="10718828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Mission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13F57-93B6-6947-9475-6D4028FC7240}"/>
              </a:ext>
            </a:extLst>
          </p:cNvPr>
          <p:cNvSpPr/>
          <p:nvPr/>
        </p:nvSpPr>
        <p:spPr>
          <a:xfrm>
            <a:off x="4036643" y="8890027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Market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D5089C7-82BD-3349-90A9-D92079BD8C02}"/>
              </a:ext>
            </a:extLst>
          </p:cNvPr>
          <p:cNvSpPr/>
          <p:nvPr/>
        </p:nvSpPr>
        <p:spPr>
          <a:xfrm>
            <a:off x="10025799" y="4894643"/>
            <a:ext cx="3665584" cy="17416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BC45FED-F5D9-D640-AEE8-BADBBA70E458}"/>
              </a:ext>
            </a:extLst>
          </p:cNvPr>
          <p:cNvSpPr/>
          <p:nvPr/>
        </p:nvSpPr>
        <p:spPr>
          <a:xfrm>
            <a:off x="14486963" y="4894643"/>
            <a:ext cx="3665584" cy="17416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9CB05AF-3EEB-4C4F-AA57-E290D3923F07}"/>
              </a:ext>
            </a:extLst>
          </p:cNvPr>
          <p:cNvSpPr/>
          <p:nvPr/>
        </p:nvSpPr>
        <p:spPr>
          <a:xfrm>
            <a:off x="18950663" y="4894643"/>
            <a:ext cx="3665584" cy="17416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F76347-F056-9842-A2E3-27C671D57178}"/>
              </a:ext>
            </a:extLst>
          </p:cNvPr>
          <p:cNvSpPr/>
          <p:nvPr/>
        </p:nvSpPr>
        <p:spPr>
          <a:xfrm>
            <a:off x="12025750" y="7564583"/>
            <a:ext cx="8589818" cy="294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D7A61E9-DAF0-1A4F-97DF-930879FCF584}"/>
              </a:ext>
            </a:extLst>
          </p:cNvPr>
          <p:cNvSpPr/>
          <p:nvPr/>
        </p:nvSpPr>
        <p:spPr>
          <a:xfrm>
            <a:off x="10025799" y="6834280"/>
            <a:ext cx="3665584" cy="17416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4B0E145-E17E-BF48-BE62-F32EE05131E8}"/>
              </a:ext>
            </a:extLst>
          </p:cNvPr>
          <p:cNvSpPr/>
          <p:nvPr/>
        </p:nvSpPr>
        <p:spPr>
          <a:xfrm>
            <a:off x="14486963" y="6834280"/>
            <a:ext cx="3665584" cy="17416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5368DC9-A26E-5249-A74C-C02640BA63E5}"/>
              </a:ext>
            </a:extLst>
          </p:cNvPr>
          <p:cNvSpPr/>
          <p:nvPr/>
        </p:nvSpPr>
        <p:spPr>
          <a:xfrm>
            <a:off x="18950663" y="6834280"/>
            <a:ext cx="3665584" cy="17416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D30265-C20F-D24F-92C2-E90421CBCA75}"/>
              </a:ext>
            </a:extLst>
          </p:cNvPr>
          <p:cNvSpPr/>
          <p:nvPr/>
        </p:nvSpPr>
        <p:spPr>
          <a:xfrm>
            <a:off x="12025750" y="9531927"/>
            <a:ext cx="8589818" cy="29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DE28ACA-1401-E44B-B404-0111F20E1060}"/>
              </a:ext>
            </a:extLst>
          </p:cNvPr>
          <p:cNvSpPr/>
          <p:nvPr/>
        </p:nvSpPr>
        <p:spPr>
          <a:xfrm>
            <a:off x="10025799" y="8801624"/>
            <a:ext cx="3665584" cy="17416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9D28484-F775-4F41-952D-4810E80471A6}"/>
              </a:ext>
            </a:extLst>
          </p:cNvPr>
          <p:cNvSpPr/>
          <p:nvPr/>
        </p:nvSpPr>
        <p:spPr>
          <a:xfrm>
            <a:off x="14486963" y="8801624"/>
            <a:ext cx="3665584" cy="17416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15CD900-268A-6841-9A68-8FCE4693BB5E}"/>
              </a:ext>
            </a:extLst>
          </p:cNvPr>
          <p:cNvSpPr/>
          <p:nvPr/>
        </p:nvSpPr>
        <p:spPr>
          <a:xfrm>
            <a:off x="18950663" y="8801624"/>
            <a:ext cx="3665584" cy="17416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EB5C94-E64D-F749-AC3A-822E62CD467F}"/>
              </a:ext>
            </a:extLst>
          </p:cNvPr>
          <p:cNvSpPr/>
          <p:nvPr/>
        </p:nvSpPr>
        <p:spPr>
          <a:xfrm>
            <a:off x="12025750" y="11471564"/>
            <a:ext cx="8589818" cy="29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5884C0C-6B62-1246-A0A5-8A5053BABBD7}"/>
              </a:ext>
            </a:extLst>
          </p:cNvPr>
          <p:cNvSpPr/>
          <p:nvPr/>
        </p:nvSpPr>
        <p:spPr>
          <a:xfrm>
            <a:off x="10025799" y="10741261"/>
            <a:ext cx="3665584" cy="17416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A4A210C-2F6F-344D-A9DD-43D2B2261710}"/>
              </a:ext>
            </a:extLst>
          </p:cNvPr>
          <p:cNvSpPr/>
          <p:nvPr/>
        </p:nvSpPr>
        <p:spPr>
          <a:xfrm>
            <a:off x="14486963" y="10741261"/>
            <a:ext cx="3665584" cy="17416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E0B9BB-51E2-4246-A421-0DFF378A6166}"/>
              </a:ext>
            </a:extLst>
          </p:cNvPr>
          <p:cNvSpPr/>
          <p:nvPr/>
        </p:nvSpPr>
        <p:spPr>
          <a:xfrm>
            <a:off x="18950663" y="10741261"/>
            <a:ext cx="3665584" cy="17416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32D320-DE72-0F48-8206-AA423FC686E5}"/>
              </a:ext>
            </a:extLst>
          </p:cNvPr>
          <p:cNvSpPr txBox="1"/>
          <p:nvPr/>
        </p:nvSpPr>
        <p:spPr>
          <a:xfrm>
            <a:off x="10356475" y="5492990"/>
            <a:ext cx="299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61C18E2-89B3-A34F-BB7E-3F2C20080621}"/>
              </a:ext>
            </a:extLst>
          </p:cNvPr>
          <p:cNvSpPr/>
          <p:nvPr/>
        </p:nvSpPr>
        <p:spPr>
          <a:xfrm>
            <a:off x="2101000" y="5097683"/>
            <a:ext cx="1187649" cy="1187649"/>
          </a:xfrm>
          <a:prstGeom prst="ellipse">
            <a:avLst/>
          </a:prstGeom>
          <a:solidFill>
            <a:schemeClr val="bg1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5165AF-C187-5B4D-A1EA-21F7300FD1A2}"/>
              </a:ext>
            </a:extLst>
          </p:cNvPr>
          <p:cNvSpPr/>
          <p:nvPr/>
        </p:nvSpPr>
        <p:spPr>
          <a:xfrm>
            <a:off x="2101000" y="6871065"/>
            <a:ext cx="1187649" cy="1187649"/>
          </a:xfrm>
          <a:prstGeom prst="ellipse">
            <a:avLst/>
          </a:prstGeom>
          <a:solidFill>
            <a:schemeClr val="bg1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EA4E930-D9BA-4A49-8900-421B5A97FC41}"/>
              </a:ext>
            </a:extLst>
          </p:cNvPr>
          <p:cNvSpPr/>
          <p:nvPr/>
        </p:nvSpPr>
        <p:spPr>
          <a:xfrm>
            <a:off x="2101000" y="8616737"/>
            <a:ext cx="1187649" cy="1187649"/>
          </a:xfrm>
          <a:prstGeom prst="ellipse">
            <a:avLst/>
          </a:prstGeom>
          <a:solidFill>
            <a:schemeClr val="bg1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B536D9-E20A-4049-ACB8-DC3C6276A34F}"/>
              </a:ext>
            </a:extLst>
          </p:cNvPr>
          <p:cNvSpPr/>
          <p:nvPr/>
        </p:nvSpPr>
        <p:spPr>
          <a:xfrm>
            <a:off x="2101000" y="10473246"/>
            <a:ext cx="1187649" cy="1187649"/>
          </a:xfrm>
          <a:prstGeom prst="ellipse">
            <a:avLst/>
          </a:prstGeom>
          <a:solidFill>
            <a:schemeClr val="bg1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D6AD79-FB7F-2441-A5BD-00E54F6413E1}"/>
              </a:ext>
            </a:extLst>
          </p:cNvPr>
          <p:cNvSpPr txBox="1"/>
          <p:nvPr/>
        </p:nvSpPr>
        <p:spPr>
          <a:xfrm>
            <a:off x="10356475" y="7377208"/>
            <a:ext cx="299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ABFDD1-7DAD-D748-850C-3C7AAA54A33E}"/>
              </a:ext>
            </a:extLst>
          </p:cNvPr>
          <p:cNvSpPr txBox="1"/>
          <p:nvPr/>
        </p:nvSpPr>
        <p:spPr>
          <a:xfrm>
            <a:off x="10356475" y="9372263"/>
            <a:ext cx="299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F154CA-DE68-1847-A03C-7829642956B9}"/>
              </a:ext>
            </a:extLst>
          </p:cNvPr>
          <p:cNvSpPr txBox="1"/>
          <p:nvPr/>
        </p:nvSpPr>
        <p:spPr>
          <a:xfrm>
            <a:off x="10356475" y="11311899"/>
            <a:ext cx="299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AB61B4-F0AF-FC41-9E59-95B2CEBEF7A1}"/>
              </a:ext>
            </a:extLst>
          </p:cNvPr>
          <p:cNvSpPr txBox="1"/>
          <p:nvPr/>
        </p:nvSpPr>
        <p:spPr>
          <a:xfrm>
            <a:off x="14817639" y="5492990"/>
            <a:ext cx="299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265A9D-A2F3-5C40-A812-3D9EF81B5FE0}"/>
              </a:ext>
            </a:extLst>
          </p:cNvPr>
          <p:cNvSpPr txBox="1"/>
          <p:nvPr/>
        </p:nvSpPr>
        <p:spPr>
          <a:xfrm>
            <a:off x="14817639" y="7377208"/>
            <a:ext cx="299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27F0A1-97CC-AB43-9D88-93C14F75B6C1}"/>
              </a:ext>
            </a:extLst>
          </p:cNvPr>
          <p:cNvSpPr txBox="1"/>
          <p:nvPr/>
        </p:nvSpPr>
        <p:spPr>
          <a:xfrm>
            <a:off x="14817639" y="9372263"/>
            <a:ext cx="299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2BC9B2-4D40-9749-A83D-B121A1478395}"/>
              </a:ext>
            </a:extLst>
          </p:cNvPr>
          <p:cNvSpPr txBox="1"/>
          <p:nvPr/>
        </p:nvSpPr>
        <p:spPr>
          <a:xfrm>
            <a:off x="14817639" y="11311899"/>
            <a:ext cx="299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14B7CD-6EB1-024A-8B8D-E69C17C76162}"/>
              </a:ext>
            </a:extLst>
          </p:cNvPr>
          <p:cNvSpPr txBox="1"/>
          <p:nvPr/>
        </p:nvSpPr>
        <p:spPr>
          <a:xfrm>
            <a:off x="19278803" y="5492990"/>
            <a:ext cx="299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37B790-C84E-9F48-8B49-08DE5A6B4C02}"/>
              </a:ext>
            </a:extLst>
          </p:cNvPr>
          <p:cNvSpPr txBox="1"/>
          <p:nvPr/>
        </p:nvSpPr>
        <p:spPr>
          <a:xfrm>
            <a:off x="19278803" y="7377208"/>
            <a:ext cx="299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7012F0-B9ED-2840-A23F-54614CBD8E61}"/>
              </a:ext>
            </a:extLst>
          </p:cNvPr>
          <p:cNvSpPr txBox="1"/>
          <p:nvPr/>
        </p:nvSpPr>
        <p:spPr>
          <a:xfrm>
            <a:off x="19278803" y="9372263"/>
            <a:ext cx="299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CE5DA0-D143-144D-B37A-308B8F01F685}"/>
              </a:ext>
            </a:extLst>
          </p:cNvPr>
          <p:cNvSpPr txBox="1"/>
          <p:nvPr/>
        </p:nvSpPr>
        <p:spPr>
          <a:xfrm>
            <a:off x="19278803" y="11311899"/>
            <a:ext cx="299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62" name="Gráfico 52">
            <a:extLst>
              <a:ext uri="{FF2B5EF4-FFF2-40B4-BE49-F238E27FC236}">
                <a16:creationId xmlns:a16="http://schemas.microsoft.com/office/drawing/2014/main" id="{C077DD0A-C453-854D-A75E-12D56FDC67E8}"/>
              </a:ext>
            </a:extLst>
          </p:cNvPr>
          <p:cNvSpPr/>
          <p:nvPr/>
        </p:nvSpPr>
        <p:spPr>
          <a:xfrm>
            <a:off x="2374206" y="5375894"/>
            <a:ext cx="646087" cy="646087"/>
          </a:xfrm>
          <a:custGeom>
            <a:avLst/>
            <a:gdLst>
              <a:gd name="connsiteX0" fmla="*/ 570340 w 570339"/>
              <a:gd name="connsiteY0" fmla="*/ 67208 h 570339"/>
              <a:gd name="connsiteX1" fmla="*/ 503132 w 570339"/>
              <a:gd name="connsiteY1" fmla="*/ 0 h 570339"/>
              <a:gd name="connsiteX2" fmla="*/ 285169 w 570339"/>
              <a:gd name="connsiteY2" fmla="*/ 217962 h 570339"/>
              <a:gd name="connsiteX3" fmla="*/ 67208 w 570339"/>
              <a:gd name="connsiteY3" fmla="*/ 0 h 570339"/>
              <a:gd name="connsiteX4" fmla="*/ 0 w 570339"/>
              <a:gd name="connsiteY4" fmla="*/ 67208 h 570339"/>
              <a:gd name="connsiteX5" fmla="*/ 217962 w 570339"/>
              <a:gd name="connsiteY5" fmla="*/ 285169 h 570339"/>
              <a:gd name="connsiteX6" fmla="*/ 0 w 570339"/>
              <a:gd name="connsiteY6" fmla="*/ 503132 h 570339"/>
              <a:gd name="connsiteX7" fmla="*/ 67208 w 570339"/>
              <a:gd name="connsiteY7" fmla="*/ 570340 h 570339"/>
              <a:gd name="connsiteX8" fmla="*/ 285169 w 570339"/>
              <a:gd name="connsiteY8" fmla="*/ 352378 h 570339"/>
              <a:gd name="connsiteX9" fmla="*/ 503131 w 570339"/>
              <a:gd name="connsiteY9" fmla="*/ 570340 h 570339"/>
              <a:gd name="connsiteX10" fmla="*/ 570338 w 570339"/>
              <a:gd name="connsiteY10" fmla="*/ 503132 h 570339"/>
              <a:gd name="connsiteX11" fmla="*/ 352378 w 570339"/>
              <a:gd name="connsiteY11" fmla="*/ 285169 h 57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39" h="570339">
                <a:moveTo>
                  <a:pt x="570340" y="67208"/>
                </a:moveTo>
                <a:lnTo>
                  <a:pt x="503132" y="0"/>
                </a:lnTo>
                <a:lnTo>
                  <a:pt x="285169" y="217962"/>
                </a:lnTo>
                <a:lnTo>
                  <a:pt x="67208" y="0"/>
                </a:lnTo>
                <a:lnTo>
                  <a:pt x="0" y="67208"/>
                </a:lnTo>
                <a:lnTo>
                  <a:pt x="217962" y="285169"/>
                </a:lnTo>
                <a:lnTo>
                  <a:pt x="0" y="503132"/>
                </a:lnTo>
                <a:lnTo>
                  <a:pt x="67208" y="570340"/>
                </a:lnTo>
                <a:lnTo>
                  <a:pt x="285169" y="352378"/>
                </a:lnTo>
                <a:lnTo>
                  <a:pt x="503131" y="570340"/>
                </a:lnTo>
                <a:lnTo>
                  <a:pt x="570338" y="503132"/>
                </a:lnTo>
                <a:lnTo>
                  <a:pt x="352378" y="285169"/>
                </a:lnTo>
                <a:close/>
              </a:path>
            </a:pathLst>
          </a:custGeom>
          <a:solidFill>
            <a:schemeClr val="accent1"/>
          </a:solidFill>
          <a:ln w="145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Gráfico 91">
            <a:extLst>
              <a:ext uri="{FF2B5EF4-FFF2-40B4-BE49-F238E27FC236}">
                <a16:creationId xmlns:a16="http://schemas.microsoft.com/office/drawing/2014/main" id="{C815E871-F6A8-394F-9A28-7E2DCCE27A37}"/>
              </a:ext>
            </a:extLst>
          </p:cNvPr>
          <p:cNvSpPr/>
          <p:nvPr/>
        </p:nvSpPr>
        <p:spPr>
          <a:xfrm>
            <a:off x="2262410" y="7213015"/>
            <a:ext cx="809409" cy="607061"/>
          </a:xfrm>
          <a:custGeom>
            <a:avLst/>
            <a:gdLst>
              <a:gd name="connsiteX0" fmla="*/ 0 w 570339"/>
              <a:gd name="connsiteY0" fmla="*/ 232075 h 427757"/>
              <a:gd name="connsiteX1" fmla="*/ 195309 w 570339"/>
              <a:gd name="connsiteY1" fmla="*/ 427757 h 427757"/>
              <a:gd name="connsiteX2" fmla="*/ 570340 w 570339"/>
              <a:gd name="connsiteY2" fmla="*/ 53097 h 427757"/>
              <a:gd name="connsiteX3" fmla="*/ 516498 w 570339"/>
              <a:gd name="connsiteY3" fmla="*/ 0 h 427757"/>
              <a:gd name="connsiteX4" fmla="*/ 195309 w 570339"/>
              <a:gd name="connsiteY4" fmla="*/ 320816 h 427757"/>
              <a:gd name="connsiteX5" fmla="*/ 53096 w 570339"/>
              <a:gd name="connsiteY5" fmla="*/ 178604 h 427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339" h="427757">
                <a:moveTo>
                  <a:pt x="0" y="232075"/>
                </a:moveTo>
                <a:lnTo>
                  <a:pt x="195309" y="427757"/>
                </a:lnTo>
                <a:lnTo>
                  <a:pt x="570340" y="53097"/>
                </a:lnTo>
                <a:lnTo>
                  <a:pt x="516498" y="0"/>
                </a:lnTo>
                <a:lnTo>
                  <a:pt x="195309" y="320816"/>
                </a:lnTo>
                <a:lnTo>
                  <a:pt x="53096" y="178604"/>
                </a:lnTo>
                <a:close/>
              </a:path>
            </a:pathLst>
          </a:custGeom>
          <a:solidFill>
            <a:schemeClr val="accent2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orma libre 360">
            <a:extLst>
              <a:ext uri="{FF2B5EF4-FFF2-40B4-BE49-F238E27FC236}">
                <a16:creationId xmlns:a16="http://schemas.microsoft.com/office/drawing/2014/main" id="{A379ED61-056F-974B-A70F-52407090E827}"/>
              </a:ext>
            </a:extLst>
          </p:cNvPr>
          <p:cNvSpPr/>
          <p:nvPr/>
        </p:nvSpPr>
        <p:spPr>
          <a:xfrm>
            <a:off x="2410593" y="10651088"/>
            <a:ext cx="595252" cy="793153"/>
          </a:xfrm>
          <a:custGeom>
            <a:avLst/>
            <a:gdLst>
              <a:gd name="connsiteX0" fmla="*/ 445694 w 449650"/>
              <a:gd name="connsiteY0" fmla="*/ 129089 h 599144"/>
              <a:gd name="connsiteX1" fmla="*/ 321145 w 449650"/>
              <a:gd name="connsiteY1" fmla="*/ 4541 h 599144"/>
              <a:gd name="connsiteX2" fmla="*/ 312323 w 449650"/>
              <a:gd name="connsiteY2" fmla="*/ 876 h 599144"/>
              <a:gd name="connsiteX3" fmla="*/ 50708 w 449650"/>
              <a:gd name="connsiteY3" fmla="*/ 876 h 599144"/>
              <a:gd name="connsiteX4" fmla="*/ 876 w 449650"/>
              <a:gd name="connsiteY4" fmla="*/ 50708 h 599144"/>
              <a:gd name="connsiteX5" fmla="*/ 876 w 449650"/>
              <a:gd name="connsiteY5" fmla="*/ 549022 h 599144"/>
              <a:gd name="connsiteX6" fmla="*/ 50708 w 449650"/>
              <a:gd name="connsiteY6" fmla="*/ 598853 h 599144"/>
              <a:gd name="connsiteX7" fmla="*/ 399528 w 449650"/>
              <a:gd name="connsiteY7" fmla="*/ 598853 h 599144"/>
              <a:gd name="connsiteX8" fmla="*/ 449359 w 449650"/>
              <a:gd name="connsiteY8" fmla="*/ 549021 h 599144"/>
              <a:gd name="connsiteX9" fmla="*/ 449359 w 449650"/>
              <a:gd name="connsiteY9" fmla="*/ 137912 h 599144"/>
              <a:gd name="connsiteX10" fmla="*/ 445694 w 449650"/>
              <a:gd name="connsiteY10" fmla="*/ 129089 h 599144"/>
              <a:gd name="connsiteX11" fmla="*/ 112997 w 449650"/>
              <a:gd name="connsiteY11" fmla="*/ 175286 h 599144"/>
              <a:gd name="connsiteX12" fmla="*/ 75623 w 449650"/>
              <a:gd name="connsiteY12" fmla="*/ 137912 h 599144"/>
              <a:gd name="connsiteX13" fmla="*/ 100538 w 449650"/>
              <a:gd name="connsiteY13" fmla="*/ 102833 h 599144"/>
              <a:gd name="connsiteX14" fmla="*/ 100538 w 449650"/>
              <a:gd name="connsiteY14" fmla="*/ 100538 h 599144"/>
              <a:gd name="connsiteX15" fmla="*/ 112997 w 449650"/>
              <a:gd name="connsiteY15" fmla="*/ 88080 h 599144"/>
              <a:gd name="connsiteX16" fmla="*/ 125455 w 449650"/>
              <a:gd name="connsiteY16" fmla="*/ 100538 h 599144"/>
              <a:gd name="connsiteX17" fmla="*/ 137913 w 449650"/>
              <a:gd name="connsiteY17" fmla="*/ 100538 h 599144"/>
              <a:gd name="connsiteX18" fmla="*/ 150370 w 449650"/>
              <a:gd name="connsiteY18" fmla="*/ 112997 h 599144"/>
              <a:gd name="connsiteX19" fmla="*/ 137912 w 449650"/>
              <a:gd name="connsiteY19" fmla="*/ 125455 h 599144"/>
              <a:gd name="connsiteX20" fmla="*/ 112997 w 449650"/>
              <a:gd name="connsiteY20" fmla="*/ 125455 h 599144"/>
              <a:gd name="connsiteX21" fmla="*/ 100538 w 449650"/>
              <a:gd name="connsiteY21" fmla="*/ 137913 h 599144"/>
              <a:gd name="connsiteX22" fmla="*/ 112997 w 449650"/>
              <a:gd name="connsiteY22" fmla="*/ 150371 h 599144"/>
              <a:gd name="connsiteX23" fmla="*/ 150370 w 449650"/>
              <a:gd name="connsiteY23" fmla="*/ 187745 h 599144"/>
              <a:gd name="connsiteX24" fmla="*/ 125455 w 449650"/>
              <a:gd name="connsiteY24" fmla="*/ 222824 h 599144"/>
              <a:gd name="connsiteX25" fmla="*/ 125455 w 449650"/>
              <a:gd name="connsiteY25" fmla="*/ 225117 h 599144"/>
              <a:gd name="connsiteX26" fmla="*/ 112997 w 449650"/>
              <a:gd name="connsiteY26" fmla="*/ 237576 h 599144"/>
              <a:gd name="connsiteX27" fmla="*/ 100538 w 449650"/>
              <a:gd name="connsiteY27" fmla="*/ 225117 h 599144"/>
              <a:gd name="connsiteX28" fmla="*/ 88080 w 449650"/>
              <a:gd name="connsiteY28" fmla="*/ 225117 h 599144"/>
              <a:gd name="connsiteX29" fmla="*/ 75622 w 449650"/>
              <a:gd name="connsiteY29" fmla="*/ 212659 h 599144"/>
              <a:gd name="connsiteX30" fmla="*/ 88080 w 449650"/>
              <a:gd name="connsiteY30" fmla="*/ 200201 h 599144"/>
              <a:gd name="connsiteX31" fmla="*/ 112997 w 449650"/>
              <a:gd name="connsiteY31" fmla="*/ 200201 h 599144"/>
              <a:gd name="connsiteX32" fmla="*/ 125455 w 449650"/>
              <a:gd name="connsiteY32" fmla="*/ 187743 h 599144"/>
              <a:gd name="connsiteX33" fmla="*/ 112997 w 449650"/>
              <a:gd name="connsiteY33" fmla="*/ 175286 h 599144"/>
              <a:gd name="connsiteX34" fmla="*/ 237576 w 449650"/>
              <a:gd name="connsiteY34" fmla="*/ 524106 h 599144"/>
              <a:gd name="connsiteX35" fmla="*/ 88081 w 449650"/>
              <a:gd name="connsiteY35" fmla="*/ 524106 h 599144"/>
              <a:gd name="connsiteX36" fmla="*/ 75623 w 449650"/>
              <a:gd name="connsiteY36" fmla="*/ 511648 h 599144"/>
              <a:gd name="connsiteX37" fmla="*/ 88081 w 449650"/>
              <a:gd name="connsiteY37" fmla="*/ 499189 h 599144"/>
              <a:gd name="connsiteX38" fmla="*/ 237576 w 449650"/>
              <a:gd name="connsiteY38" fmla="*/ 499189 h 599144"/>
              <a:gd name="connsiteX39" fmla="*/ 250034 w 449650"/>
              <a:gd name="connsiteY39" fmla="*/ 511648 h 599144"/>
              <a:gd name="connsiteX40" fmla="*/ 237576 w 449650"/>
              <a:gd name="connsiteY40" fmla="*/ 524106 h 599144"/>
              <a:gd name="connsiteX41" fmla="*/ 362153 w 449650"/>
              <a:gd name="connsiteY41" fmla="*/ 449359 h 599144"/>
              <a:gd name="connsiteX42" fmla="*/ 88081 w 449650"/>
              <a:gd name="connsiteY42" fmla="*/ 449359 h 599144"/>
              <a:gd name="connsiteX43" fmla="*/ 75623 w 449650"/>
              <a:gd name="connsiteY43" fmla="*/ 436900 h 599144"/>
              <a:gd name="connsiteX44" fmla="*/ 88081 w 449650"/>
              <a:gd name="connsiteY44" fmla="*/ 424442 h 599144"/>
              <a:gd name="connsiteX45" fmla="*/ 362155 w 449650"/>
              <a:gd name="connsiteY45" fmla="*/ 424442 h 599144"/>
              <a:gd name="connsiteX46" fmla="*/ 374613 w 449650"/>
              <a:gd name="connsiteY46" fmla="*/ 436900 h 599144"/>
              <a:gd name="connsiteX47" fmla="*/ 362153 w 449650"/>
              <a:gd name="connsiteY47" fmla="*/ 449359 h 599144"/>
              <a:gd name="connsiteX48" fmla="*/ 362153 w 449650"/>
              <a:gd name="connsiteY48" fmla="*/ 374612 h 599144"/>
              <a:gd name="connsiteX49" fmla="*/ 88081 w 449650"/>
              <a:gd name="connsiteY49" fmla="*/ 374612 h 599144"/>
              <a:gd name="connsiteX50" fmla="*/ 75623 w 449650"/>
              <a:gd name="connsiteY50" fmla="*/ 362153 h 599144"/>
              <a:gd name="connsiteX51" fmla="*/ 88081 w 449650"/>
              <a:gd name="connsiteY51" fmla="*/ 349695 h 599144"/>
              <a:gd name="connsiteX52" fmla="*/ 362155 w 449650"/>
              <a:gd name="connsiteY52" fmla="*/ 349695 h 599144"/>
              <a:gd name="connsiteX53" fmla="*/ 374613 w 449650"/>
              <a:gd name="connsiteY53" fmla="*/ 362153 h 599144"/>
              <a:gd name="connsiteX54" fmla="*/ 362153 w 449650"/>
              <a:gd name="connsiteY54" fmla="*/ 374612 h 599144"/>
              <a:gd name="connsiteX55" fmla="*/ 362153 w 449650"/>
              <a:gd name="connsiteY55" fmla="*/ 299864 h 599144"/>
              <a:gd name="connsiteX56" fmla="*/ 88081 w 449650"/>
              <a:gd name="connsiteY56" fmla="*/ 299864 h 599144"/>
              <a:gd name="connsiteX57" fmla="*/ 75623 w 449650"/>
              <a:gd name="connsiteY57" fmla="*/ 287406 h 599144"/>
              <a:gd name="connsiteX58" fmla="*/ 88081 w 449650"/>
              <a:gd name="connsiteY58" fmla="*/ 274948 h 599144"/>
              <a:gd name="connsiteX59" fmla="*/ 362155 w 449650"/>
              <a:gd name="connsiteY59" fmla="*/ 274948 h 599144"/>
              <a:gd name="connsiteX60" fmla="*/ 374613 w 449650"/>
              <a:gd name="connsiteY60" fmla="*/ 287406 h 599144"/>
              <a:gd name="connsiteX61" fmla="*/ 362153 w 449650"/>
              <a:gd name="connsiteY61" fmla="*/ 299864 h 599144"/>
              <a:gd name="connsiteX62" fmla="*/ 362153 w 449650"/>
              <a:gd name="connsiteY62" fmla="*/ 225117 h 599144"/>
              <a:gd name="connsiteX63" fmla="*/ 212659 w 449650"/>
              <a:gd name="connsiteY63" fmla="*/ 225117 h 599144"/>
              <a:gd name="connsiteX64" fmla="*/ 200201 w 449650"/>
              <a:gd name="connsiteY64" fmla="*/ 212659 h 599144"/>
              <a:gd name="connsiteX65" fmla="*/ 212659 w 449650"/>
              <a:gd name="connsiteY65" fmla="*/ 200201 h 599144"/>
              <a:gd name="connsiteX66" fmla="*/ 362153 w 449650"/>
              <a:gd name="connsiteY66" fmla="*/ 200201 h 599144"/>
              <a:gd name="connsiteX67" fmla="*/ 374612 w 449650"/>
              <a:gd name="connsiteY67" fmla="*/ 212659 h 599144"/>
              <a:gd name="connsiteX68" fmla="*/ 362153 w 449650"/>
              <a:gd name="connsiteY68" fmla="*/ 225117 h 599144"/>
              <a:gd name="connsiteX69" fmla="*/ 349696 w 449650"/>
              <a:gd name="connsiteY69" fmla="*/ 125455 h 599144"/>
              <a:gd name="connsiteX70" fmla="*/ 324781 w 449650"/>
              <a:gd name="connsiteY70" fmla="*/ 100540 h 599144"/>
              <a:gd name="connsiteX71" fmla="*/ 324781 w 449650"/>
              <a:gd name="connsiteY71" fmla="*/ 43408 h 599144"/>
              <a:gd name="connsiteX72" fmla="*/ 406828 w 449650"/>
              <a:gd name="connsiteY72" fmla="*/ 125455 h 599144"/>
              <a:gd name="connsiteX73" fmla="*/ 349696 w 449650"/>
              <a:gd name="connsiteY73" fmla="*/ 125455 h 59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9650" h="599144">
                <a:moveTo>
                  <a:pt x="445694" y="129089"/>
                </a:moveTo>
                <a:lnTo>
                  <a:pt x="321145" y="4541"/>
                </a:lnTo>
                <a:cubicBezTo>
                  <a:pt x="318890" y="2279"/>
                  <a:pt x="315773" y="876"/>
                  <a:pt x="312323" y="876"/>
                </a:cubicBezTo>
                <a:lnTo>
                  <a:pt x="50708" y="876"/>
                </a:lnTo>
                <a:cubicBezTo>
                  <a:pt x="23237" y="876"/>
                  <a:pt x="876" y="23224"/>
                  <a:pt x="876" y="50708"/>
                </a:cubicBezTo>
                <a:lnTo>
                  <a:pt x="876" y="549022"/>
                </a:lnTo>
                <a:cubicBezTo>
                  <a:pt x="876" y="576505"/>
                  <a:pt x="23237" y="598853"/>
                  <a:pt x="50708" y="598853"/>
                </a:cubicBezTo>
                <a:lnTo>
                  <a:pt x="399528" y="598853"/>
                </a:lnTo>
                <a:cubicBezTo>
                  <a:pt x="426998" y="598853"/>
                  <a:pt x="449359" y="576505"/>
                  <a:pt x="449359" y="549021"/>
                </a:cubicBezTo>
                <a:lnTo>
                  <a:pt x="449359" y="137912"/>
                </a:lnTo>
                <a:cubicBezTo>
                  <a:pt x="449359" y="134462"/>
                  <a:pt x="447956" y="131345"/>
                  <a:pt x="445694" y="129089"/>
                </a:cubicBezTo>
                <a:close/>
                <a:moveTo>
                  <a:pt x="112997" y="175286"/>
                </a:moveTo>
                <a:cubicBezTo>
                  <a:pt x="92387" y="175286"/>
                  <a:pt x="75623" y="158521"/>
                  <a:pt x="75623" y="137912"/>
                </a:cubicBezTo>
                <a:cubicBezTo>
                  <a:pt x="75623" y="121692"/>
                  <a:pt x="86069" y="107993"/>
                  <a:pt x="100538" y="102833"/>
                </a:cubicBezTo>
                <a:lnTo>
                  <a:pt x="100538" y="100538"/>
                </a:lnTo>
                <a:cubicBezTo>
                  <a:pt x="100538" y="93652"/>
                  <a:pt x="106111" y="88080"/>
                  <a:pt x="112997" y="88080"/>
                </a:cubicBezTo>
                <a:cubicBezTo>
                  <a:pt x="119883" y="88080"/>
                  <a:pt x="125455" y="93652"/>
                  <a:pt x="125455" y="100538"/>
                </a:cubicBezTo>
                <a:lnTo>
                  <a:pt x="137913" y="100538"/>
                </a:lnTo>
                <a:cubicBezTo>
                  <a:pt x="144798" y="100538"/>
                  <a:pt x="150370" y="106111"/>
                  <a:pt x="150370" y="112997"/>
                </a:cubicBezTo>
                <a:cubicBezTo>
                  <a:pt x="150370" y="119883"/>
                  <a:pt x="144798" y="125455"/>
                  <a:pt x="137912" y="125455"/>
                </a:cubicBezTo>
                <a:lnTo>
                  <a:pt x="112997" y="125455"/>
                </a:lnTo>
                <a:cubicBezTo>
                  <a:pt x="106135" y="125455"/>
                  <a:pt x="100538" y="131039"/>
                  <a:pt x="100538" y="137913"/>
                </a:cubicBezTo>
                <a:cubicBezTo>
                  <a:pt x="100538" y="144786"/>
                  <a:pt x="106135" y="150371"/>
                  <a:pt x="112997" y="150371"/>
                </a:cubicBezTo>
                <a:cubicBezTo>
                  <a:pt x="133606" y="150371"/>
                  <a:pt x="150370" y="167136"/>
                  <a:pt x="150370" y="187745"/>
                </a:cubicBezTo>
                <a:cubicBezTo>
                  <a:pt x="150370" y="203965"/>
                  <a:pt x="139924" y="217664"/>
                  <a:pt x="125455" y="222824"/>
                </a:cubicBezTo>
                <a:lnTo>
                  <a:pt x="125455" y="225117"/>
                </a:lnTo>
                <a:cubicBezTo>
                  <a:pt x="125455" y="232003"/>
                  <a:pt x="119883" y="237576"/>
                  <a:pt x="112997" y="237576"/>
                </a:cubicBezTo>
                <a:cubicBezTo>
                  <a:pt x="106111" y="237576"/>
                  <a:pt x="100538" y="232003"/>
                  <a:pt x="100538" y="225117"/>
                </a:cubicBezTo>
                <a:lnTo>
                  <a:pt x="88080" y="225117"/>
                </a:lnTo>
                <a:cubicBezTo>
                  <a:pt x="81194" y="225117"/>
                  <a:pt x="75622" y="219545"/>
                  <a:pt x="75622" y="212659"/>
                </a:cubicBezTo>
                <a:cubicBezTo>
                  <a:pt x="75622" y="205773"/>
                  <a:pt x="81194" y="200201"/>
                  <a:pt x="88080" y="200201"/>
                </a:cubicBezTo>
                <a:lnTo>
                  <a:pt x="112997" y="200201"/>
                </a:lnTo>
                <a:cubicBezTo>
                  <a:pt x="119858" y="200201"/>
                  <a:pt x="125455" y="194617"/>
                  <a:pt x="125455" y="187743"/>
                </a:cubicBezTo>
                <a:cubicBezTo>
                  <a:pt x="125455" y="180868"/>
                  <a:pt x="119858" y="175286"/>
                  <a:pt x="112997" y="175286"/>
                </a:cubicBezTo>
                <a:close/>
                <a:moveTo>
                  <a:pt x="237576" y="524106"/>
                </a:moveTo>
                <a:lnTo>
                  <a:pt x="88081" y="524106"/>
                </a:lnTo>
                <a:cubicBezTo>
                  <a:pt x="81195" y="524106"/>
                  <a:pt x="75623" y="518534"/>
                  <a:pt x="75623" y="511648"/>
                </a:cubicBezTo>
                <a:cubicBezTo>
                  <a:pt x="75623" y="504762"/>
                  <a:pt x="81195" y="499189"/>
                  <a:pt x="88081" y="499189"/>
                </a:cubicBezTo>
                <a:lnTo>
                  <a:pt x="237576" y="499189"/>
                </a:lnTo>
                <a:cubicBezTo>
                  <a:pt x="244462" y="499189"/>
                  <a:pt x="250034" y="504762"/>
                  <a:pt x="250034" y="511648"/>
                </a:cubicBezTo>
                <a:cubicBezTo>
                  <a:pt x="250033" y="518534"/>
                  <a:pt x="244462" y="524106"/>
                  <a:pt x="237576" y="524106"/>
                </a:cubicBezTo>
                <a:close/>
                <a:moveTo>
                  <a:pt x="362153" y="449359"/>
                </a:moveTo>
                <a:lnTo>
                  <a:pt x="88081" y="449359"/>
                </a:lnTo>
                <a:cubicBezTo>
                  <a:pt x="81195" y="449359"/>
                  <a:pt x="75623" y="443787"/>
                  <a:pt x="75623" y="436900"/>
                </a:cubicBezTo>
                <a:cubicBezTo>
                  <a:pt x="75623" y="430014"/>
                  <a:pt x="81195" y="424442"/>
                  <a:pt x="88081" y="424442"/>
                </a:cubicBezTo>
                <a:lnTo>
                  <a:pt x="362155" y="424442"/>
                </a:lnTo>
                <a:cubicBezTo>
                  <a:pt x="369041" y="424442"/>
                  <a:pt x="374613" y="430014"/>
                  <a:pt x="374613" y="436900"/>
                </a:cubicBezTo>
                <a:cubicBezTo>
                  <a:pt x="374612" y="443787"/>
                  <a:pt x="369039" y="449359"/>
                  <a:pt x="362153" y="449359"/>
                </a:cubicBezTo>
                <a:close/>
                <a:moveTo>
                  <a:pt x="362153" y="374612"/>
                </a:moveTo>
                <a:lnTo>
                  <a:pt x="88081" y="374612"/>
                </a:lnTo>
                <a:cubicBezTo>
                  <a:pt x="81195" y="374612"/>
                  <a:pt x="75623" y="369039"/>
                  <a:pt x="75623" y="362153"/>
                </a:cubicBezTo>
                <a:cubicBezTo>
                  <a:pt x="75623" y="355267"/>
                  <a:pt x="81195" y="349695"/>
                  <a:pt x="88081" y="349695"/>
                </a:cubicBezTo>
                <a:lnTo>
                  <a:pt x="362155" y="349695"/>
                </a:lnTo>
                <a:cubicBezTo>
                  <a:pt x="369041" y="349695"/>
                  <a:pt x="374613" y="355267"/>
                  <a:pt x="374613" y="362153"/>
                </a:cubicBezTo>
                <a:cubicBezTo>
                  <a:pt x="374612" y="369039"/>
                  <a:pt x="369039" y="374612"/>
                  <a:pt x="362153" y="374612"/>
                </a:cubicBezTo>
                <a:close/>
                <a:moveTo>
                  <a:pt x="362153" y="299864"/>
                </a:moveTo>
                <a:lnTo>
                  <a:pt x="88081" y="299864"/>
                </a:lnTo>
                <a:cubicBezTo>
                  <a:pt x="81195" y="299864"/>
                  <a:pt x="75623" y="294292"/>
                  <a:pt x="75623" y="287406"/>
                </a:cubicBezTo>
                <a:cubicBezTo>
                  <a:pt x="75623" y="280520"/>
                  <a:pt x="81195" y="274948"/>
                  <a:pt x="88081" y="274948"/>
                </a:cubicBezTo>
                <a:lnTo>
                  <a:pt x="362155" y="274948"/>
                </a:lnTo>
                <a:cubicBezTo>
                  <a:pt x="369041" y="274948"/>
                  <a:pt x="374613" y="280520"/>
                  <a:pt x="374613" y="287406"/>
                </a:cubicBezTo>
                <a:cubicBezTo>
                  <a:pt x="374612" y="294292"/>
                  <a:pt x="369039" y="299864"/>
                  <a:pt x="362153" y="299864"/>
                </a:cubicBezTo>
                <a:close/>
                <a:moveTo>
                  <a:pt x="362153" y="225117"/>
                </a:moveTo>
                <a:lnTo>
                  <a:pt x="212659" y="225117"/>
                </a:lnTo>
                <a:cubicBezTo>
                  <a:pt x="205773" y="225117"/>
                  <a:pt x="200201" y="219545"/>
                  <a:pt x="200201" y="212659"/>
                </a:cubicBezTo>
                <a:cubicBezTo>
                  <a:pt x="200201" y="205773"/>
                  <a:pt x="205773" y="200201"/>
                  <a:pt x="212659" y="200201"/>
                </a:cubicBezTo>
                <a:lnTo>
                  <a:pt x="362153" y="200201"/>
                </a:lnTo>
                <a:cubicBezTo>
                  <a:pt x="369039" y="200201"/>
                  <a:pt x="374612" y="205773"/>
                  <a:pt x="374612" y="212659"/>
                </a:cubicBezTo>
                <a:cubicBezTo>
                  <a:pt x="374612" y="219545"/>
                  <a:pt x="369039" y="225117"/>
                  <a:pt x="362153" y="225117"/>
                </a:cubicBezTo>
                <a:close/>
                <a:moveTo>
                  <a:pt x="349696" y="125455"/>
                </a:moveTo>
                <a:cubicBezTo>
                  <a:pt x="335949" y="125455"/>
                  <a:pt x="324781" y="114274"/>
                  <a:pt x="324781" y="100540"/>
                </a:cubicBezTo>
                <a:lnTo>
                  <a:pt x="324781" y="43408"/>
                </a:lnTo>
                <a:lnTo>
                  <a:pt x="406828" y="125455"/>
                </a:lnTo>
                <a:lnTo>
                  <a:pt x="349696" y="12545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Forma libre 329">
            <a:extLst>
              <a:ext uri="{FF2B5EF4-FFF2-40B4-BE49-F238E27FC236}">
                <a16:creationId xmlns:a16="http://schemas.microsoft.com/office/drawing/2014/main" id="{B5728B8C-D44C-1244-8E94-FED49831A69D}"/>
              </a:ext>
            </a:extLst>
          </p:cNvPr>
          <p:cNvSpPr/>
          <p:nvPr/>
        </p:nvSpPr>
        <p:spPr>
          <a:xfrm>
            <a:off x="2376872" y="8833306"/>
            <a:ext cx="610938" cy="814056"/>
          </a:xfrm>
          <a:custGeom>
            <a:avLst/>
            <a:gdLst>
              <a:gd name="connsiteX0" fmla="*/ 381390 w 429238"/>
              <a:gd name="connsiteY0" fmla="*/ 836 h 571945"/>
              <a:gd name="connsiteX1" fmla="*/ 48406 w 429238"/>
              <a:gd name="connsiteY1" fmla="*/ 836 h 571945"/>
              <a:gd name="connsiteX2" fmla="*/ 836 w 429238"/>
              <a:gd name="connsiteY2" fmla="*/ 48406 h 571945"/>
              <a:gd name="connsiteX3" fmla="*/ 836 w 429238"/>
              <a:gd name="connsiteY3" fmla="*/ 524099 h 571945"/>
              <a:gd name="connsiteX4" fmla="*/ 48406 w 429238"/>
              <a:gd name="connsiteY4" fmla="*/ 571667 h 571945"/>
              <a:gd name="connsiteX5" fmla="*/ 381391 w 429238"/>
              <a:gd name="connsiteY5" fmla="*/ 571667 h 571945"/>
              <a:gd name="connsiteX6" fmla="*/ 428959 w 429238"/>
              <a:gd name="connsiteY6" fmla="*/ 524098 h 571945"/>
              <a:gd name="connsiteX7" fmla="*/ 428959 w 429238"/>
              <a:gd name="connsiteY7" fmla="*/ 48406 h 571945"/>
              <a:gd name="connsiteX8" fmla="*/ 381390 w 429238"/>
              <a:gd name="connsiteY8" fmla="*/ 836 h 571945"/>
              <a:gd name="connsiteX9" fmla="*/ 143544 w 429238"/>
              <a:gd name="connsiteY9" fmla="*/ 512206 h 571945"/>
              <a:gd name="connsiteX10" fmla="*/ 131651 w 429238"/>
              <a:gd name="connsiteY10" fmla="*/ 524099 h 571945"/>
              <a:gd name="connsiteX11" fmla="*/ 60297 w 429238"/>
              <a:gd name="connsiteY11" fmla="*/ 524099 h 571945"/>
              <a:gd name="connsiteX12" fmla="*/ 48405 w 429238"/>
              <a:gd name="connsiteY12" fmla="*/ 512206 h 571945"/>
              <a:gd name="connsiteX13" fmla="*/ 48405 w 429238"/>
              <a:gd name="connsiteY13" fmla="*/ 440852 h 571945"/>
              <a:gd name="connsiteX14" fmla="*/ 60297 w 429238"/>
              <a:gd name="connsiteY14" fmla="*/ 428959 h 571945"/>
              <a:gd name="connsiteX15" fmla="*/ 131651 w 429238"/>
              <a:gd name="connsiteY15" fmla="*/ 428959 h 571945"/>
              <a:gd name="connsiteX16" fmla="*/ 143544 w 429238"/>
              <a:gd name="connsiteY16" fmla="*/ 440852 h 571945"/>
              <a:gd name="connsiteX17" fmla="*/ 143544 w 429238"/>
              <a:gd name="connsiteY17" fmla="*/ 512206 h 571945"/>
              <a:gd name="connsiteX18" fmla="*/ 143544 w 429238"/>
              <a:gd name="connsiteY18" fmla="*/ 393283 h 571945"/>
              <a:gd name="connsiteX19" fmla="*/ 131651 w 429238"/>
              <a:gd name="connsiteY19" fmla="*/ 405175 h 571945"/>
              <a:gd name="connsiteX20" fmla="*/ 60297 w 429238"/>
              <a:gd name="connsiteY20" fmla="*/ 405175 h 571945"/>
              <a:gd name="connsiteX21" fmla="*/ 48405 w 429238"/>
              <a:gd name="connsiteY21" fmla="*/ 393283 h 571945"/>
              <a:gd name="connsiteX22" fmla="*/ 48405 w 429238"/>
              <a:gd name="connsiteY22" fmla="*/ 321929 h 571945"/>
              <a:gd name="connsiteX23" fmla="*/ 60297 w 429238"/>
              <a:gd name="connsiteY23" fmla="*/ 310036 h 571945"/>
              <a:gd name="connsiteX24" fmla="*/ 131651 w 429238"/>
              <a:gd name="connsiteY24" fmla="*/ 310036 h 571945"/>
              <a:gd name="connsiteX25" fmla="*/ 143544 w 429238"/>
              <a:gd name="connsiteY25" fmla="*/ 321929 h 571945"/>
              <a:gd name="connsiteX26" fmla="*/ 143544 w 429238"/>
              <a:gd name="connsiteY26" fmla="*/ 393283 h 571945"/>
              <a:gd name="connsiteX27" fmla="*/ 262467 w 429238"/>
              <a:gd name="connsiteY27" fmla="*/ 512206 h 571945"/>
              <a:gd name="connsiteX28" fmla="*/ 250575 w 429238"/>
              <a:gd name="connsiteY28" fmla="*/ 524099 h 571945"/>
              <a:gd name="connsiteX29" fmla="*/ 179221 w 429238"/>
              <a:gd name="connsiteY29" fmla="*/ 524099 h 571945"/>
              <a:gd name="connsiteX30" fmla="*/ 167328 w 429238"/>
              <a:gd name="connsiteY30" fmla="*/ 512206 h 571945"/>
              <a:gd name="connsiteX31" fmla="*/ 167328 w 429238"/>
              <a:gd name="connsiteY31" fmla="*/ 440852 h 571945"/>
              <a:gd name="connsiteX32" fmla="*/ 179221 w 429238"/>
              <a:gd name="connsiteY32" fmla="*/ 428959 h 571945"/>
              <a:gd name="connsiteX33" fmla="*/ 250575 w 429238"/>
              <a:gd name="connsiteY33" fmla="*/ 428959 h 571945"/>
              <a:gd name="connsiteX34" fmla="*/ 262467 w 429238"/>
              <a:gd name="connsiteY34" fmla="*/ 440852 h 571945"/>
              <a:gd name="connsiteX35" fmla="*/ 262467 w 429238"/>
              <a:gd name="connsiteY35" fmla="*/ 512206 h 571945"/>
              <a:gd name="connsiteX36" fmla="*/ 262467 w 429238"/>
              <a:gd name="connsiteY36" fmla="*/ 393283 h 571945"/>
              <a:gd name="connsiteX37" fmla="*/ 250575 w 429238"/>
              <a:gd name="connsiteY37" fmla="*/ 405175 h 571945"/>
              <a:gd name="connsiteX38" fmla="*/ 179221 w 429238"/>
              <a:gd name="connsiteY38" fmla="*/ 405175 h 571945"/>
              <a:gd name="connsiteX39" fmla="*/ 167328 w 429238"/>
              <a:gd name="connsiteY39" fmla="*/ 393283 h 571945"/>
              <a:gd name="connsiteX40" fmla="*/ 167328 w 429238"/>
              <a:gd name="connsiteY40" fmla="*/ 321929 h 571945"/>
              <a:gd name="connsiteX41" fmla="*/ 179221 w 429238"/>
              <a:gd name="connsiteY41" fmla="*/ 310036 h 571945"/>
              <a:gd name="connsiteX42" fmla="*/ 250575 w 429238"/>
              <a:gd name="connsiteY42" fmla="*/ 310036 h 571945"/>
              <a:gd name="connsiteX43" fmla="*/ 262467 w 429238"/>
              <a:gd name="connsiteY43" fmla="*/ 321929 h 571945"/>
              <a:gd name="connsiteX44" fmla="*/ 262467 w 429238"/>
              <a:gd name="connsiteY44" fmla="*/ 393283 h 571945"/>
              <a:gd name="connsiteX45" fmla="*/ 381390 w 429238"/>
              <a:gd name="connsiteY45" fmla="*/ 512206 h 571945"/>
              <a:gd name="connsiteX46" fmla="*/ 369497 w 429238"/>
              <a:gd name="connsiteY46" fmla="*/ 524099 h 571945"/>
              <a:gd name="connsiteX47" fmla="*/ 298143 w 429238"/>
              <a:gd name="connsiteY47" fmla="*/ 524099 h 571945"/>
              <a:gd name="connsiteX48" fmla="*/ 286251 w 429238"/>
              <a:gd name="connsiteY48" fmla="*/ 512206 h 571945"/>
              <a:gd name="connsiteX49" fmla="*/ 286251 w 429238"/>
              <a:gd name="connsiteY49" fmla="*/ 440852 h 571945"/>
              <a:gd name="connsiteX50" fmla="*/ 298143 w 429238"/>
              <a:gd name="connsiteY50" fmla="*/ 428959 h 571945"/>
              <a:gd name="connsiteX51" fmla="*/ 369497 w 429238"/>
              <a:gd name="connsiteY51" fmla="*/ 428959 h 571945"/>
              <a:gd name="connsiteX52" fmla="*/ 381390 w 429238"/>
              <a:gd name="connsiteY52" fmla="*/ 440852 h 571945"/>
              <a:gd name="connsiteX53" fmla="*/ 381390 w 429238"/>
              <a:gd name="connsiteY53" fmla="*/ 512206 h 571945"/>
              <a:gd name="connsiteX54" fmla="*/ 381390 w 429238"/>
              <a:gd name="connsiteY54" fmla="*/ 393283 h 571945"/>
              <a:gd name="connsiteX55" fmla="*/ 369497 w 429238"/>
              <a:gd name="connsiteY55" fmla="*/ 405175 h 571945"/>
              <a:gd name="connsiteX56" fmla="*/ 298143 w 429238"/>
              <a:gd name="connsiteY56" fmla="*/ 405175 h 571945"/>
              <a:gd name="connsiteX57" fmla="*/ 286251 w 429238"/>
              <a:gd name="connsiteY57" fmla="*/ 393283 h 571945"/>
              <a:gd name="connsiteX58" fmla="*/ 286251 w 429238"/>
              <a:gd name="connsiteY58" fmla="*/ 321929 h 571945"/>
              <a:gd name="connsiteX59" fmla="*/ 298143 w 429238"/>
              <a:gd name="connsiteY59" fmla="*/ 310036 h 571945"/>
              <a:gd name="connsiteX60" fmla="*/ 369497 w 429238"/>
              <a:gd name="connsiteY60" fmla="*/ 310036 h 571945"/>
              <a:gd name="connsiteX61" fmla="*/ 381390 w 429238"/>
              <a:gd name="connsiteY61" fmla="*/ 321929 h 571945"/>
              <a:gd name="connsiteX62" fmla="*/ 381390 w 429238"/>
              <a:gd name="connsiteY62" fmla="*/ 393283 h 571945"/>
              <a:gd name="connsiteX63" fmla="*/ 381390 w 429238"/>
              <a:gd name="connsiteY63" fmla="*/ 274359 h 571945"/>
              <a:gd name="connsiteX64" fmla="*/ 369497 w 429238"/>
              <a:gd name="connsiteY64" fmla="*/ 286252 h 571945"/>
              <a:gd name="connsiteX65" fmla="*/ 60297 w 429238"/>
              <a:gd name="connsiteY65" fmla="*/ 286252 h 571945"/>
              <a:gd name="connsiteX66" fmla="*/ 48405 w 429238"/>
              <a:gd name="connsiteY66" fmla="*/ 274359 h 571945"/>
              <a:gd name="connsiteX67" fmla="*/ 48405 w 429238"/>
              <a:gd name="connsiteY67" fmla="*/ 60297 h 571945"/>
              <a:gd name="connsiteX68" fmla="*/ 60297 w 429238"/>
              <a:gd name="connsiteY68" fmla="*/ 48405 h 571945"/>
              <a:gd name="connsiteX69" fmla="*/ 369497 w 429238"/>
              <a:gd name="connsiteY69" fmla="*/ 48405 h 571945"/>
              <a:gd name="connsiteX70" fmla="*/ 381390 w 429238"/>
              <a:gd name="connsiteY70" fmla="*/ 60297 h 571945"/>
              <a:gd name="connsiteX71" fmla="*/ 381390 w 429238"/>
              <a:gd name="connsiteY71" fmla="*/ 274359 h 57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29238" h="571945">
                <a:moveTo>
                  <a:pt x="381390" y="836"/>
                </a:moveTo>
                <a:lnTo>
                  <a:pt x="48406" y="836"/>
                </a:lnTo>
                <a:cubicBezTo>
                  <a:pt x="22170" y="836"/>
                  <a:pt x="836" y="22170"/>
                  <a:pt x="836" y="48406"/>
                </a:cubicBezTo>
                <a:lnTo>
                  <a:pt x="836" y="524099"/>
                </a:lnTo>
                <a:cubicBezTo>
                  <a:pt x="836" y="550334"/>
                  <a:pt x="22170" y="571667"/>
                  <a:pt x="48406" y="571667"/>
                </a:cubicBezTo>
                <a:lnTo>
                  <a:pt x="381391" y="571667"/>
                </a:lnTo>
                <a:cubicBezTo>
                  <a:pt x="407626" y="571667"/>
                  <a:pt x="428959" y="550334"/>
                  <a:pt x="428959" y="524098"/>
                </a:cubicBezTo>
                <a:lnTo>
                  <a:pt x="428959" y="48406"/>
                </a:lnTo>
                <a:cubicBezTo>
                  <a:pt x="428959" y="22170"/>
                  <a:pt x="407626" y="836"/>
                  <a:pt x="381390" y="836"/>
                </a:cubicBezTo>
                <a:close/>
                <a:moveTo>
                  <a:pt x="143544" y="512206"/>
                </a:moveTo>
                <a:cubicBezTo>
                  <a:pt x="143544" y="518779"/>
                  <a:pt x="138225" y="524099"/>
                  <a:pt x="131651" y="524099"/>
                </a:cubicBezTo>
                <a:lnTo>
                  <a:pt x="60297" y="524099"/>
                </a:lnTo>
                <a:cubicBezTo>
                  <a:pt x="53724" y="524099"/>
                  <a:pt x="48405" y="518779"/>
                  <a:pt x="48405" y="512206"/>
                </a:cubicBezTo>
                <a:lnTo>
                  <a:pt x="48405" y="440852"/>
                </a:lnTo>
                <a:cubicBezTo>
                  <a:pt x="48405" y="434279"/>
                  <a:pt x="53724" y="428959"/>
                  <a:pt x="60297" y="428959"/>
                </a:cubicBezTo>
                <a:lnTo>
                  <a:pt x="131651" y="428959"/>
                </a:lnTo>
                <a:cubicBezTo>
                  <a:pt x="138225" y="428959"/>
                  <a:pt x="143544" y="434279"/>
                  <a:pt x="143544" y="440852"/>
                </a:cubicBezTo>
                <a:lnTo>
                  <a:pt x="143544" y="512206"/>
                </a:lnTo>
                <a:close/>
                <a:moveTo>
                  <a:pt x="143544" y="393283"/>
                </a:moveTo>
                <a:cubicBezTo>
                  <a:pt x="143544" y="399856"/>
                  <a:pt x="138225" y="405175"/>
                  <a:pt x="131651" y="405175"/>
                </a:cubicBezTo>
                <a:lnTo>
                  <a:pt x="60297" y="405175"/>
                </a:lnTo>
                <a:cubicBezTo>
                  <a:pt x="53724" y="405175"/>
                  <a:pt x="48405" y="399856"/>
                  <a:pt x="48405" y="393283"/>
                </a:cubicBezTo>
                <a:lnTo>
                  <a:pt x="48405" y="321929"/>
                </a:lnTo>
                <a:cubicBezTo>
                  <a:pt x="48405" y="315355"/>
                  <a:pt x="53724" y="310036"/>
                  <a:pt x="60297" y="310036"/>
                </a:cubicBezTo>
                <a:lnTo>
                  <a:pt x="131651" y="310036"/>
                </a:lnTo>
                <a:cubicBezTo>
                  <a:pt x="138225" y="310036"/>
                  <a:pt x="143544" y="315355"/>
                  <a:pt x="143544" y="321929"/>
                </a:cubicBezTo>
                <a:lnTo>
                  <a:pt x="143544" y="393283"/>
                </a:lnTo>
                <a:close/>
                <a:moveTo>
                  <a:pt x="262467" y="512206"/>
                </a:moveTo>
                <a:cubicBezTo>
                  <a:pt x="262467" y="518779"/>
                  <a:pt x="257148" y="524099"/>
                  <a:pt x="250575" y="524099"/>
                </a:cubicBezTo>
                <a:lnTo>
                  <a:pt x="179221" y="524099"/>
                </a:lnTo>
                <a:cubicBezTo>
                  <a:pt x="172647" y="524099"/>
                  <a:pt x="167328" y="518779"/>
                  <a:pt x="167328" y="512206"/>
                </a:cubicBezTo>
                <a:lnTo>
                  <a:pt x="167328" y="440852"/>
                </a:lnTo>
                <a:cubicBezTo>
                  <a:pt x="167328" y="434279"/>
                  <a:pt x="172647" y="428959"/>
                  <a:pt x="179221" y="428959"/>
                </a:cubicBezTo>
                <a:lnTo>
                  <a:pt x="250575" y="428959"/>
                </a:lnTo>
                <a:cubicBezTo>
                  <a:pt x="257148" y="428959"/>
                  <a:pt x="262467" y="434279"/>
                  <a:pt x="262467" y="440852"/>
                </a:cubicBezTo>
                <a:lnTo>
                  <a:pt x="262467" y="512206"/>
                </a:lnTo>
                <a:close/>
                <a:moveTo>
                  <a:pt x="262467" y="393283"/>
                </a:moveTo>
                <a:cubicBezTo>
                  <a:pt x="262467" y="399856"/>
                  <a:pt x="257148" y="405175"/>
                  <a:pt x="250575" y="405175"/>
                </a:cubicBezTo>
                <a:lnTo>
                  <a:pt x="179221" y="405175"/>
                </a:lnTo>
                <a:cubicBezTo>
                  <a:pt x="172647" y="405175"/>
                  <a:pt x="167328" y="399856"/>
                  <a:pt x="167328" y="393283"/>
                </a:cubicBezTo>
                <a:lnTo>
                  <a:pt x="167328" y="321929"/>
                </a:lnTo>
                <a:cubicBezTo>
                  <a:pt x="167328" y="315355"/>
                  <a:pt x="172647" y="310036"/>
                  <a:pt x="179221" y="310036"/>
                </a:cubicBezTo>
                <a:lnTo>
                  <a:pt x="250575" y="310036"/>
                </a:lnTo>
                <a:cubicBezTo>
                  <a:pt x="257148" y="310036"/>
                  <a:pt x="262467" y="315355"/>
                  <a:pt x="262467" y="321929"/>
                </a:cubicBezTo>
                <a:lnTo>
                  <a:pt x="262467" y="393283"/>
                </a:lnTo>
                <a:close/>
                <a:moveTo>
                  <a:pt x="381390" y="512206"/>
                </a:moveTo>
                <a:cubicBezTo>
                  <a:pt x="381390" y="518779"/>
                  <a:pt x="376071" y="524099"/>
                  <a:pt x="369497" y="524099"/>
                </a:cubicBezTo>
                <a:lnTo>
                  <a:pt x="298143" y="524099"/>
                </a:lnTo>
                <a:cubicBezTo>
                  <a:pt x="291570" y="524099"/>
                  <a:pt x="286251" y="518779"/>
                  <a:pt x="286251" y="512206"/>
                </a:cubicBezTo>
                <a:lnTo>
                  <a:pt x="286251" y="440852"/>
                </a:lnTo>
                <a:cubicBezTo>
                  <a:pt x="286251" y="434279"/>
                  <a:pt x="291570" y="428959"/>
                  <a:pt x="298143" y="428959"/>
                </a:cubicBezTo>
                <a:lnTo>
                  <a:pt x="369497" y="428959"/>
                </a:lnTo>
                <a:cubicBezTo>
                  <a:pt x="376071" y="428959"/>
                  <a:pt x="381390" y="434279"/>
                  <a:pt x="381390" y="440852"/>
                </a:cubicBezTo>
                <a:lnTo>
                  <a:pt x="381390" y="512206"/>
                </a:lnTo>
                <a:close/>
                <a:moveTo>
                  <a:pt x="381390" y="393283"/>
                </a:moveTo>
                <a:cubicBezTo>
                  <a:pt x="381390" y="399856"/>
                  <a:pt x="376071" y="405175"/>
                  <a:pt x="369497" y="405175"/>
                </a:cubicBezTo>
                <a:lnTo>
                  <a:pt x="298143" y="405175"/>
                </a:lnTo>
                <a:cubicBezTo>
                  <a:pt x="291570" y="405175"/>
                  <a:pt x="286251" y="399856"/>
                  <a:pt x="286251" y="393283"/>
                </a:cubicBezTo>
                <a:lnTo>
                  <a:pt x="286251" y="321929"/>
                </a:lnTo>
                <a:cubicBezTo>
                  <a:pt x="286251" y="315355"/>
                  <a:pt x="291570" y="310036"/>
                  <a:pt x="298143" y="310036"/>
                </a:cubicBezTo>
                <a:lnTo>
                  <a:pt x="369497" y="310036"/>
                </a:lnTo>
                <a:cubicBezTo>
                  <a:pt x="376071" y="310036"/>
                  <a:pt x="381390" y="315355"/>
                  <a:pt x="381390" y="321929"/>
                </a:cubicBezTo>
                <a:lnTo>
                  <a:pt x="381390" y="393283"/>
                </a:lnTo>
                <a:close/>
                <a:moveTo>
                  <a:pt x="381390" y="274359"/>
                </a:moveTo>
                <a:cubicBezTo>
                  <a:pt x="381390" y="280932"/>
                  <a:pt x="376071" y="286252"/>
                  <a:pt x="369497" y="286252"/>
                </a:cubicBezTo>
                <a:lnTo>
                  <a:pt x="60297" y="286252"/>
                </a:lnTo>
                <a:cubicBezTo>
                  <a:pt x="53724" y="286252"/>
                  <a:pt x="48405" y="280932"/>
                  <a:pt x="48405" y="274359"/>
                </a:cubicBezTo>
                <a:lnTo>
                  <a:pt x="48405" y="60297"/>
                </a:lnTo>
                <a:cubicBezTo>
                  <a:pt x="48405" y="53724"/>
                  <a:pt x="53724" y="48405"/>
                  <a:pt x="60297" y="48405"/>
                </a:cubicBezTo>
                <a:lnTo>
                  <a:pt x="369497" y="48405"/>
                </a:lnTo>
                <a:cubicBezTo>
                  <a:pt x="376071" y="48405"/>
                  <a:pt x="381390" y="53724"/>
                  <a:pt x="381390" y="60297"/>
                </a:cubicBezTo>
                <a:lnTo>
                  <a:pt x="381390" y="27435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330">
            <a:extLst>
              <a:ext uri="{FF2B5EF4-FFF2-40B4-BE49-F238E27FC236}">
                <a16:creationId xmlns:a16="http://schemas.microsoft.com/office/drawing/2014/main" id="{0C3CC442-E8AA-1A42-AAF2-158D42DE51D9}"/>
              </a:ext>
            </a:extLst>
          </p:cNvPr>
          <p:cNvSpPr/>
          <p:nvPr/>
        </p:nvSpPr>
        <p:spPr>
          <a:xfrm>
            <a:off x="2715400" y="8968717"/>
            <a:ext cx="136470" cy="204705"/>
          </a:xfrm>
          <a:custGeom>
            <a:avLst/>
            <a:gdLst>
              <a:gd name="connsiteX0" fmla="*/ 84083 w 95881"/>
              <a:gd name="connsiteY0" fmla="*/ 12729 h 143822"/>
              <a:gd name="connsiteX1" fmla="*/ 72190 w 95881"/>
              <a:gd name="connsiteY1" fmla="*/ 836 h 143822"/>
              <a:gd name="connsiteX2" fmla="*/ 24620 w 95881"/>
              <a:gd name="connsiteY2" fmla="*/ 836 h 143822"/>
              <a:gd name="connsiteX3" fmla="*/ 12729 w 95881"/>
              <a:gd name="connsiteY3" fmla="*/ 12729 h 143822"/>
              <a:gd name="connsiteX4" fmla="*/ 836 w 95881"/>
              <a:gd name="connsiteY4" fmla="*/ 24622 h 143822"/>
              <a:gd name="connsiteX5" fmla="*/ 836 w 95881"/>
              <a:gd name="connsiteY5" fmla="*/ 60298 h 143822"/>
              <a:gd name="connsiteX6" fmla="*/ 12729 w 95881"/>
              <a:gd name="connsiteY6" fmla="*/ 72191 h 143822"/>
              <a:gd name="connsiteX7" fmla="*/ 836 w 95881"/>
              <a:gd name="connsiteY7" fmla="*/ 84084 h 143822"/>
              <a:gd name="connsiteX8" fmla="*/ 836 w 95881"/>
              <a:gd name="connsiteY8" fmla="*/ 119761 h 143822"/>
              <a:gd name="connsiteX9" fmla="*/ 12729 w 95881"/>
              <a:gd name="connsiteY9" fmla="*/ 131653 h 143822"/>
              <a:gd name="connsiteX10" fmla="*/ 24622 w 95881"/>
              <a:gd name="connsiteY10" fmla="*/ 143546 h 143822"/>
              <a:gd name="connsiteX11" fmla="*/ 72191 w 95881"/>
              <a:gd name="connsiteY11" fmla="*/ 143546 h 143822"/>
              <a:gd name="connsiteX12" fmla="*/ 84084 w 95881"/>
              <a:gd name="connsiteY12" fmla="*/ 131653 h 143822"/>
              <a:gd name="connsiteX13" fmla="*/ 95977 w 95881"/>
              <a:gd name="connsiteY13" fmla="*/ 119761 h 143822"/>
              <a:gd name="connsiteX14" fmla="*/ 95977 w 95881"/>
              <a:gd name="connsiteY14" fmla="*/ 84084 h 143822"/>
              <a:gd name="connsiteX15" fmla="*/ 84084 w 95881"/>
              <a:gd name="connsiteY15" fmla="*/ 72191 h 143822"/>
              <a:gd name="connsiteX16" fmla="*/ 95977 w 95881"/>
              <a:gd name="connsiteY16" fmla="*/ 60298 h 143822"/>
              <a:gd name="connsiteX17" fmla="*/ 95977 w 95881"/>
              <a:gd name="connsiteY17" fmla="*/ 24622 h 143822"/>
              <a:gd name="connsiteX18" fmla="*/ 84083 w 95881"/>
              <a:gd name="connsiteY18" fmla="*/ 12729 h 143822"/>
              <a:gd name="connsiteX19" fmla="*/ 72190 w 95881"/>
              <a:gd name="connsiteY19" fmla="*/ 119760 h 143822"/>
              <a:gd name="connsiteX20" fmla="*/ 24620 w 95881"/>
              <a:gd name="connsiteY20" fmla="*/ 119760 h 143822"/>
              <a:gd name="connsiteX21" fmla="*/ 24620 w 95881"/>
              <a:gd name="connsiteY21" fmla="*/ 84083 h 143822"/>
              <a:gd name="connsiteX22" fmla="*/ 72190 w 95881"/>
              <a:gd name="connsiteY22" fmla="*/ 84083 h 143822"/>
              <a:gd name="connsiteX23" fmla="*/ 72190 w 95881"/>
              <a:gd name="connsiteY23" fmla="*/ 119760 h 143822"/>
              <a:gd name="connsiteX24" fmla="*/ 72190 w 95881"/>
              <a:gd name="connsiteY24" fmla="*/ 60298 h 143822"/>
              <a:gd name="connsiteX25" fmla="*/ 24620 w 95881"/>
              <a:gd name="connsiteY25" fmla="*/ 60298 h 143822"/>
              <a:gd name="connsiteX26" fmla="*/ 24620 w 95881"/>
              <a:gd name="connsiteY26" fmla="*/ 24622 h 143822"/>
              <a:gd name="connsiteX27" fmla="*/ 72190 w 95881"/>
              <a:gd name="connsiteY27" fmla="*/ 24622 h 143822"/>
              <a:gd name="connsiteX28" fmla="*/ 72190 w 95881"/>
              <a:gd name="connsiteY28" fmla="*/ 60298 h 14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5881" h="143822">
                <a:moveTo>
                  <a:pt x="84083" y="12729"/>
                </a:moveTo>
                <a:cubicBezTo>
                  <a:pt x="84083" y="6155"/>
                  <a:pt x="78764" y="836"/>
                  <a:pt x="72190" y="836"/>
                </a:cubicBezTo>
                <a:lnTo>
                  <a:pt x="24620" y="836"/>
                </a:lnTo>
                <a:cubicBezTo>
                  <a:pt x="18048" y="836"/>
                  <a:pt x="12729" y="6155"/>
                  <a:pt x="12729" y="12729"/>
                </a:cubicBezTo>
                <a:cubicBezTo>
                  <a:pt x="6155" y="12729"/>
                  <a:pt x="836" y="18048"/>
                  <a:pt x="836" y="24622"/>
                </a:cubicBezTo>
                <a:lnTo>
                  <a:pt x="836" y="60298"/>
                </a:lnTo>
                <a:cubicBezTo>
                  <a:pt x="836" y="66872"/>
                  <a:pt x="6155" y="72191"/>
                  <a:pt x="12729" y="72191"/>
                </a:cubicBezTo>
                <a:cubicBezTo>
                  <a:pt x="6155" y="72191"/>
                  <a:pt x="836" y="77510"/>
                  <a:pt x="836" y="84084"/>
                </a:cubicBezTo>
                <a:lnTo>
                  <a:pt x="836" y="119761"/>
                </a:lnTo>
                <a:cubicBezTo>
                  <a:pt x="836" y="126334"/>
                  <a:pt x="6155" y="131653"/>
                  <a:pt x="12729" y="131653"/>
                </a:cubicBezTo>
                <a:cubicBezTo>
                  <a:pt x="12729" y="138227"/>
                  <a:pt x="18048" y="143546"/>
                  <a:pt x="24622" y="143546"/>
                </a:cubicBezTo>
                <a:lnTo>
                  <a:pt x="72191" y="143546"/>
                </a:lnTo>
                <a:cubicBezTo>
                  <a:pt x="78765" y="143546"/>
                  <a:pt x="84084" y="138227"/>
                  <a:pt x="84084" y="131653"/>
                </a:cubicBezTo>
                <a:cubicBezTo>
                  <a:pt x="90657" y="131653"/>
                  <a:pt x="95977" y="126334"/>
                  <a:pt x="95977" y="119761"/>
                </a:cubicBezTo>
                <a:lnTo>
                  <a:pt x="95977" y="84084"/>
                </a:lnTo>
                <a:cubicBezTo>
                  <a:pt x="95977" y="77510"/>
                  <a:pt x="90657" y="72191"/>
                  <a:pt x="84084" y="72191"/>
                </a:cubicBezTo>
                <a:cubicBezTo>
                  <a:pt x="90657" y="72191"/>
                  <a:pt x="95977" y="66872"/>
                  <a:pt x="95977" y="60298"/>
                </a:cubicBezTo>
                <a:lnTo>
                  <a:pt x="95977" y="24622"/>
                </a:lnTo>
                <a:cubicBezTo>
                  <a:pt x="95975" y="18048"/>
                  <a:pt x="90656" y="12729"/>
                  <a:pt x="84083" y="12729"/>
                </a:cubicBezTo>
                <a:close/>
                <a:moveTo>
                  <a:pt x="72190" y="119760"/>
                </a:moveTo>
                <a:lnTo>
                  <a:pt x="24620" y="119760"/>
                </a:lnTo>
                <a:lnTo>
                  <a:pt x="24620" y="84083"/>
                </a:lnTo>
                <a:lnTo>
                  <a:pt x="72190" y="84083"/>
                </a:lnTo>
                <a:lnTo>
                  <a:pt x="72190" y="119760"/>
                </a:lnTo>
                <a:close/>
                <a:moveTo>
                  <a:pt x="72190" y="60298"/>
                </a:moveTo>
                <a:lnTo>
                  <a:pt x="24620" y="60298"/>
                </a:lnTo>
                <a:lnTo>
                  <a:pt x="24620" y="24622"/>
                </a:lnTo>
                <a:lnTo>
                  <a:pt x="72190" y="24622"/>
                </a:lnTo>
                <a:lnTo>
                  <a:pt x="72190" y="60298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6885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0270" y="1046901"/>
            <a:ext cx="12417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Summary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00EEA-588D-574C-93FE-242F13D9E405}"/>
              </a:ext>
            </a:extLst>
          </p:cNvPr>
          <p:cNvSpPr/>
          <p:nvPr/>
        </p:nvSpPr>
        <p:spPr>
          <a:xfrm>
            <a:off x="18627464" y="9233583"/>
            <a:ext cx="5777893" cy="2205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B7069-4010-034E-A699-16B9FF4F3ADF}"/>
              </a:ext>
            </a:extLst>
          </p:cNvPr>
          <p:cNvSpPr/>
          <p:nvPr/>
        </p:nvSpPr>
        <p:spPr>
          <a:xfrm>
            <a:off x="18627466" y="7195459"/>
            <a:ext cx="5777893" cy="20752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6" name="Flowchart: Manual Input 10">
            <a:extLst>
              <a:ext uri="{FF2B5EF4-FFF2-40B4-BE49-F238E27FC236}">
                <a16:creationId xmlns:a16="http://schemas.microsoft.com/office/drawing/2014/main" id="{B4839F2B-E0EA-5346-846B-3B924B729F11}"/>
              </a:ext>
            </a:extLst>
          </p:cNvPr>
          <p:cNvSpPr/>
          <p:nvPr/>
        </p:nvSpPr>
        <p:spPr>
          <a:xfrm flipH="1" flipV="1">
            <a:off x="17574328" y="8697717"/>
            <a:ext cx="1053135" cy="3407196"/>
          </a:xfrm>
          <a:prstGeom prst="flowChartManualInpu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7" name="Flowchart: Manual Input 9">
            <a:extLst>
              <a:ext uri="{FF2B5EF4-FFF2-40B4-BE49-F238E27FC236}">
                <a16:creationId xmlns:a16="http://schemas.microsoft.com/office/drawing/2014/main" id="{BD265BED-AA93-5347-B80C-F6E5F4A85CDF}"/>
              </a:ext>
            </a:extLst>
          </p:cNvPr>
          <p:cNvSpPr/>
          <p:nvPr/>
        </p:nvSpPr>
        <p:spPr>
          <a:xfrm flipH="1">
            <a:off x="17574330" y="4485185"/>
            <a:ext cx="1053135" cy="3407196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A6CE1A-7E26-C247-AAEB-6595EBAD0AD3}"/>
              </a:ext>
            </a:extLst>
          </p:cNvPr>
          <p:cNvSpPr/>
          <p:nvPr/>
        </p:nvSpPr>
        <p:spPr>
          <a:xfrm>
            <a:off x="13083035" y="4485185"/>
            <a:ext cx="4491304" cy="25399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71BAA-B5D5-784F-8E1E-BA358E2179F4}"/>
              </a:ext>
            </a:extLst>
          </p:cNvPr>
          <p:cNvSpPr/>
          <p:nvPr/>
        </p:nvSpPr>
        <p:spPr>
          <a:xfrm>
            <a:off x="13083035" y="7025095"/>
            <a:ext cx="4491304" cy="253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D8F39-B1A8-BD4C-ACE5-4668EEE1ED45}"/>
              </a:ext>
            </a:extLst>
          </p:cNvPr>
          <p:cNvSpPr/>
          <p:nvPr/>
        </p:nvSpPr>
        <p:spPr>
          <a:xfrm>
            <a:off x="13083033" y="9565005"/>
            <a:ext cx="4491304" cy="25399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1" name="Flowchart: Delay 4">
            <a:extLst>
              <a:ext uri="{FF2B5EF4-FFF2-40B4-BE49-F238E27FC236}">
                <a16:creationId xmlns:a16="http://schemas.microsoft.com/office/drawing/2014/main" id="{137D062D-3F90-2546-B63E-0AF70095B8B6}"/>
              </a:ext>
            </a:extLst>
          </p:cNvPr>
          <p:cNvSpPr/>
          <p:nvPr/>
        </p:nvSpPr>
        <p:spPr>
          <a:xfrm flipH="1">
            <a:off x="10790923" y="4485185"/>
            <a:ext cx="2292112" cy="2539910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2" name="Flowchart: Delay 5">
            <a:extLst>
              <a:ext uri="{FF2B5EF4-FFF2-40B4-BE49-F238E27FC236}">
                <a16:creationId xmlns:a16="http://schemas.microsoft.com/office/drawing/2014/main" id="{6A8D6CB0-C9B3-9A49-B2EE-45FD7B5F4969}"/>
              </a:ext>
            </a:extLst>
          </p:cNvPr>
          <p:cNvSpPr/>
          <p:nvPr/>
        </p:nvSpPr>
        <p:spPr>
          <a:xfrm flipH="1">
            <a:off x="10790921" y="7025095"/>
            <a:ext cx="2292112" cy="2539910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3" name="Flowchart: Delay 6">
            <a:extLst>
              <a:ext uri="{FF2B5EF4-FFF2-40B4-BE49-F238E27FC236}">
                <a16:creationId xmlns:a16="http://schemas.microsoft.com/office/drawing/2014/main" id="{BE99F2BA-C64D-4243-9668-D163BB4B8CFF}"/>
              </a:ext>
            </a:extLst>
          </p:cNvPr>
          <p:cNvSpPr/>
          <p:nvPr/>
        </p:nvSpPr>
        <p:spPr>
          <a:xfrm flipH="1">
            <a:off x="10790921" y="9565005"/>
            <a:ext cx="2292112" cy="2539910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4834E935-B0B3-2A4D-AFA0-61A8D2270681}"/>
              </a:ext>
            </a:extLst>
          </p:cNvPr>
          <p:cNvSpPr/>
          <p:nvPr/>
        </p:nvSpPr>
        <p:spPr>
          <a:xfrm rot="5400000">
            <a:off x="16830949" y="7768487"/>
            <a:ext cx="2539906" cy="1053130"/>
          </a:xfrm>
          <a:prstGeom prst="trapezoi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BF13B6-4921-0F46-A01F-289FDCD82B48}"/>
              </a:ext>
            </a:extLst>
          </p:cNvPr>
          <p:cNvSpPr/>
          <p:nvPr/>
        </p:nvSpPr>
        <p:spPr>
          <a:xfrm>
            <a:off x="18627466" y="5166624"/>
            <a:ext cx="5777893" cy="21465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11F68D-A816-4742-B574-6569503AC81F}"/>
              </a:ext>
            </a:extLst>
          </p:cNvPr>
          <p:cNvSpPr/>
          <p:nvPr/>
        </p:nvSpPr>
        <p:spPr>
          <a:xfrm>
            <a:off x="11085179" y="4883980"/>
            <a:ext cx="1756255" cy="1756255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DAC6D4-960E-9447-8B21-232D55600B41}"/>
              </a:ext>
            </a:extLst>
          </p:cNvPr>
          <p:cNvSpPr/>
          <p:nvPr/>
        </p:nvSpPr>
        <p:spPr>
          <a:xfrm>
            <a:off x="11085179" y="7354976"/>
            <a:ext cx="1756255" cy="17562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498202-0E7F-6F4C-8780-9AB4B9036C23}"/>
              </a:ext>
            </a:extLst>
          </p:cNvPr>
          <p:cNvSpPr/>
          <p:nvPr/>
        </p:nvSpPr>
        <p:spPr>
          <a:xfrm>
            <a:off x="11058844" y="9949865"/>
            <a:ext cx="1756255" cy="1756255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6FF2E0-99EA-174A-98DD-03C53E704BE0}"/>
              </a:ext>
            </a:extLst>
          </p:cNvPr>
          <p:cNvSpPr/>
          <p:nvPr/>
        </p:nvSpPr>
        <p:spPr>
          <a:xfrm>
            <a:off x="11085179" y="7416923"/>
            <a:ext cx="1756255" cy="1756255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21CA1A-7F92-4644-9868-8D5005756223}"/>
              </a:ext>
            </a:extLst>
          </p:cNvPr>
          <p:cNvSpPr txBox="1"/>
          <p:nvPr/>
        </p:nvSpPr>
        <p:spPr>
          <a:xfrm>
            <a:off x="4893409" y="5460318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C27BE0-2694-1841-A059-A4281046D49C}"/>
              </a:ext>
            </a:extLst>
          </p:cNvPr>
          <p:cNvSpPr txBox="1"/>
          <p:nvPr/>
        </p:nvSpPr>
        <p:spPr>
          <a:xfrm>
            <a:off x="4893409" y="8064972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E0EBD-7296-5248-A3B1-D2E541CEFA45}"/>
              </a:ext>
            </a:extLst>
          </p:cNvPr>
          <p:cNvSpPr txBox="1"/>
          <p:nvPr/>
        </p:nvSpPr>
        <p:spPr>
          <a:xfrm>
            <a:off x="4893409" y="10669626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20AA1925-E973-7B48-9360-3DBECEEBD868}"/>
              </a:ext>
            </a:extLst>
          </p:cNvPr>
          <p:cNvSpPr txBox="1"/>
          <p:nvPr/>
        </p:nvSpPr>
        <p:spPr>
          <a:xfrm>
            <a:off x="3261438" y="5166624"/>
            <a:ext cx="11576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01</a:t>
            </a:r>
          </a:p>
        </p:txBody>
      </p: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D871546D-9D77-834B-B888-9357E7A83B91}"/>
              </a:ext>
            </a:extLst>
          </p:cNvPr>
          <p:cNvSpPr txBox="1"/>
          <p:nvPr/>
        </p:nvSpPr>
        <p:spPr>
          <a:xfrm>
            <a:off x="3130792" y="7704665"/>
            <a:ext cx="14189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02</a:t>
            </a:r>
          </a:p>
        </p:txBody>
      </p: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7C32E600-0652-0F40-B6F7-3CA1D108DA83}"/>
              </a:ext>
            </a:extLst>
          </p:cNvPr>
          <p:cNvSpPr txBox="1"/>
          <p:nvPr/>
        </p:nvSpPr>
        <p:spPr>
          <a:xfrm>
            <a:off x="3123579" y="10363985"/>
            <a:ext cx="1433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3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03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272E75-26BA-CA46-8CEF-21A28A687C39}"/>
              </a:ext>
            </a:extLst>
          </p:cNvPr>
          <p:cNvSpPr/>
          <p:nvPr/>
        </p:nvSpPr>
        <p:spPr>
          <a:xfrm>
            <a:off x="20218871" y="5874210"/>
            <a:ext cx="2640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7C5433-8967-CA4A-949A-D100D4467F05}"/>
              </a:ext>
            </a:extLst>
          </p:cNvPr>
          <p:cNvSpPr/>
          <p:nvPr/>
        </p:nvSpPr>
        <p:spPr>
          <a:xfrm>
            <a:off x="20218871" y="7968788"/>
            <a:ext cx="2640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Solution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11C660-C33E-3248-9120-2E1EFEFE2A2E}"/>
              </a:ext>
            </a:extLst>
          </p:cNvPr>
          <p:cNvSpPr/>
          <p:nvPr/>
        </p:nvSpPr>
        <p:spPr>
          <a:xfrm>
            <a:off x="20218871" y="10077243"/>
            <a:ext cx="2640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Location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Gráfico 65">
            <a:extLst>
              <a:ext uri="{FF2B5EF4-FFF2-40B4-BE49-F238E27FC236}">
                <a16:creationId xmlns:a16="http://schemas.microsoft.com/office/drawing/2014/main" id="{CC299DE7-F8AC-5448-AAD7-5F7758241B97}"/>
              </a:ext>
            </a:extLst>
          </p:cNvPr>
          <p:cNvSpPr/>
          <p:nvPr/>
        </p:nvSpPr>
        <p:spPr>
          <a:xfrm>
            <a:off x="11490050" y="10200523"/>
            <a:ext cx="796123" cy="1364737"/>
          </a:xfrm>
          <a:custGeom>
            <a:avLst/>
            <a:gdLst>
              <a:gd name="connsiteX0" fmla="*/ 326255 w 332996"/>
              <a:gd name="connsiteY0" fmla="*/ 297911 h 570831"/>
              <a:gd name="connsiteX1" fmla="*/ 249020 w 332996"/>
              <a:gd name="connsiteY1" fmla="*/ 216294 h 570831"/>
              <a:gd name="connsiteX2" fmla="*/ 239269 w 332996"/>
              <a:gd name="connsiteY2" fmla="*/ 140931 h 570831"/>
              <a:gd name="connsiteX3" fmla="*/ 285422 w 332996"/>
              <a:gd name="connsiteY3" fmla="*/ 47569 h 570831"/>
              <a:gd name="connsiteX4" fmla="*/ 166498 w 332996"/>
              <a:gd name="connsiteY4" fmla="*/ 0 h 570831"/>
              <a:gd name="connsiteX5" fmla="*/ 47575 w 332996"/>
              <a:gd name="connsiteY5" fmla="*/ 47570 h 570831"/>
              <a:gd name="connsiteX6" fmla="*/ 93733 w 332996"/>
              <a:gd name="connsiteY6" fmla="*/ 140935 h 570831"/>
              <a:gd name="connsiteX7" fmla="*/ 83953 w 332996"/>
              <a:gd name="connsiteY7" fmla="*/ 216316 h 570831"/>
              <a:gd name="connsiteX8" fmla="*/ 6742 w 332996"/>
              <a:gd name="connsiteY8" fmla="*/ 297911 h 570831"/>
              <a:gd name="connsiteX9" fmla="*/ 3142 w 332996"/>
              <a:gd name="connsiteY9" fmla="*/ 345237 h 570831"/>
              <a:gd name="connsiteX10" fmla="*/ 30259 w 332996"/>
              <a:gd name="connsiteY10" fmla="*/ 377592 h 570831"/>
              <a:gd name="connsiteX11" fmla="*/ 144886 w 332996"/>
              <a:gd name="connsiteY11" fmla="*/ 403730 h 570831"/>
              <a:gd name="connsiteX12" fmla="*/ 154629 w 332996"/>
              <a:gd name="connsiteY12" fmla="*/ 559682 h 570831"/>
              <a:gd name="connsiteX13" fmla="*/ 166498 w 332996"/>
              <a:gd name="connsiteY13" fmla="*/ 570831 h 570831"/>
              <a:gd name="connsiteX14" fmla="*/ 178368 w 332996"/>
              <a:gd name="connsiteY14" fmla="*/ 559682 h 570831"/>
              <a:gd name="connsiteX15" fmla="*/ 188112 w 332996"/>
              <a:gd name="connsiteY15" fmla="*/ 403730 h 570831"/>
              <a:gd name="connsiteX16" fmla="*/ 302726 w 332996"/>
              <a:gd name="connsiteY16" fmla="*/ 377604 h 570831"/>
              <a:gd name="connsiteX17" fmla="*/ 329855 w 332996"/>
              <a:gd name="connsiteY17" fmla="*/ 345237 h 570831"/>
              <a:gd name="connsiteX18" fmla="*/ 326255 w 332996"/>
              <a:gd name="connsiteY18" fmla="*/ 297911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2996" h="570831">
                <a:moveTo>
                  <a:pt x="326255" y="297911"/>
                </a:moveTo>
                <a:cubicBezTo>
                  <a:pt x="308699" y="264673"/>
                  <a:pt x="281308" y="236110"/>
                  <a:pt x="249020" y="216294"/>
                </a:cubicBezTo>
                <a:lnTo>
                  <a:pt x="239269" y="140931"/>
                </a:lnTo>
                <a:cubicBezTo>
                  <a:pt x="267145" y="119146"/>
                  <a:pt x="285422" y="85605"/>
                  <a:pt x="285422" y="47569"/>
                </a:cubicBezTo>
                <a:cubicBezTo>
                  <a:pt x="285422" y="14888"/>
                  <a:pt x="223777" y="0"/>
                  <a:pt x="166498" y="0"/>
                </a:cubicBezTo>
                <a:cubicBezTo>
                  <a:pt x="109220" y="0"/>
                  <a:pt x="47575" y="14888"/>
                  <a:pt x="47575" y="47570"/>
                </a:cubicBezTo>
                <a:cubicBezTo>
                  <a:pt x="47575" y="85608"/>
                  <a:pt x="65854" y="119151"/>
                  <a:pt x="93733" y="140935"/>
                </a:cubicBezTo>
                <a:lnTo>
                  <a:pt x="83953" y="216316"/>
                </a:lnTo>
                <a:cubicBezTo>
                  <a:pt x="51680" y="236114"/>
                  <a:pt x="24299" y="264659"/>
                  <a:pt x="6742" y="297911"/>
                </a:cubicBezTo>
                <a:cubicBezTo>
                  <a:pt x="-761" y="312092"/>
                  <a:pt x="-2062" y="329349"/>
                  <a:pt x="3142" y="345237"/>
                </a:cubicBezTo>
                <a:cubicBezTo>
                  <a:pt x="7903" y="359765"/>
                  <a:pt x="17798" y="371553"/>
                  <a:pt x="30259" y="377592"/>
                </a:cubicBezTo>
                <a:cubicBezTo>
                  <a:pt x="67647" y="395720"/>
                  <a:pt x="110303" y="402020"/>
                  <a:pt x="144886" y="403730"/>
                </a:cubicBezTo>
                <a:lnTo>
                  <a:pt x="154629" y="559682"/>
                </a:lnTo>
                <a:cubicBezTo>
                  <a:pt x="155024" y="565953"/>
                  <a:pt x="160215" y="570831"/>
                  <a:pt x="166498" y="570831"/>
                </a:cubicBezTo>
                <a:cubicBezTo>
                  <a:pt x="172781" y="570831"/>
                  <a:pt x="177973" y="565953"/>
                  <a:pt x="178368" y="559682"/>
                </a:cubicBezTo>
                <a:lnTo>
                  <a:pt x="188112" y="403730"/>
                </a:lnTo>
                <a:cubicBezTo>
                  <a:pt x="222694" y="402020"/>
                  <a:pt x="265349" y="395721"/>
                  <a:pt x="302726" y="377604"/>
                </a:cubicBezTo>
                <a:cubicBezTo>
                  <a:pt x="315200" y="371553"/>
                  <a:pt x="325095" y="359765"/>
                  <a:pt x="329855" y="345237"/>
                </a:cubicBezTo>
                <a:cubicBezTo>
                  <a:pt x="335057" y="329349"/>
                  <a:pt x="333757" y="312092"/>
                  <a:pt x="326255" y="297911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136">
            <a:extLst>
              <a:ext uri="{FF2B5EF4-FFF2-40B4-BE49-F238E27FC236}">
                <a16:creationId xmlns:a16="http://schemas.microsoft.com/office/drawing/2014/main" id="{0B72CC04-0221-FD42-ACA0-2B9580D707D1}"/>
              </a:ext>
            </a:extLst>
          </p:cNvPr>
          <p:cNvSpPr/>
          <p:nvPr/>
        </p:nvSpPr>
        <p:spPr>
          <a:xfrm rot="10800000">
            <a:off x="11654558" y="7934558"/>
            <a:ext cx="606914" cy="788989"/>
          </a:xfrm>
          <a:custGeom>
            <a:avLst/>
            <a:gdLst>
              <a:gd name="connsiteX0" fmla="*/ 285419 w 356769"/>
              <a:gd name="connsiteY0" fmla="*/ 143620 h 463800"/>
              <a:gd name="connsiteX1" fmla="*/ 285419 w 356769"/>
              <a:gd name="connsiteY1" fmla="*/ 0 h 463800"/>
              <a:gd name="connsiteX2" fmla="*/ 71357 w 356769"/>
              <a:gd name="connsiteY2" fmla="*/ 0 h 463800"/>
              <a:gd name="connsiteX3" fmla="*/ 71357 w 356769"/>
              <a:gd name="connsiteY3" fmla="*/ 143620 h 463800"/>
              <a:gd name="connsiteX4" fmla="*/ 3 w 356769"/>
              <a:gd name="connsiteY4" fmla="*/ 285416 h 463800"/>
              <a:gd name="connsiteX5" fmla="*/ 178388 w 356769"/>
              <a:gd name="connsiteY5" fmla="*/ 463800 h 463800"/>
              <a:gd name="connsiteX6" fmla="*/ 356772 w 356769"/>
              <a:gd name="connsiteY6" fmla="*/ 285416 h 463800"/>
              <a:gd name="connsiteX7" fmla="*/ 285419 w 356769"/>
              <a:gd name="connsiteY7" fmla="*/ 143620 h 4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69" h="463800">
                <a:moveTo>
                  <a:pt x="285419" y="143620"/>
                </a:moveTo>
                <a:lnTo>
                  <a:pt x="285419" y="0"/>
                </a:lnTo>
                <a:lnTo>
                  <a:pt x="71357" y="0"/>
                </a:lnTo>
                <a:lnTo>
                  <a:pt x="71357" y="143620"/>
                </a:lnTo>
                <a:cubicBezTo>
                  <a:pt x="28296" y="176216"/>
                  <a:pt x="3" y="227373"/>
                  <a:pt x="3" y="285416"/>
                </a:cubicBezTo>
                <a:cubicBezTo>
                  <a:pt x="3" y="383771"/>
                  <a:pt x="80032" y="463800"/>
                  <a:pt x="178388" y="463800"/>
                </a:cubicBezTo>
                <a:cubicBezTo>
                  <a:pt x="276743" y="463800"/>
                  <a:pt x="356772" y="383771"/>
                  <a:pt x="356772" y="285416"/>
                </a:cubicBezTo>
                <a:cubicBezTo>
                  <a:pt x="356772" y="227373"/>
                  <a:pt x="328480" y="176216"/>
                  <a:pt x="285419" y="143620"/>
                </a:cubicBezTo>
                <a:close/>
              </a:path>
            </a:pathLst>
          </a:custGeom>
          <a:solidFill>
            <a:schemeClr val="accent2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Forma libre 137">
            <a:extLst>
              <a:ext uri="{FF2B5EF4-FFF2-40B4-BE49-F238E27FC236}">
                <a16:creationId xmlns:a16="http://schemas.microsoft.com/office/drawing/2014/main" id="{9F5DBE88-FC34-664A-8507-472FAD5F86C1}"/>
              </a:ext>
            </a:extLst>
          </p:cNvPr>
          <p:cNvSpPr/>
          <p:nvPr/>
        </p:nvSpPr>
        <p:spPr>
          <a:xfrm rot="10800000">
            <a:off x="11897324" y="7752485"/>
            <a:ext cx="121382" cy="121382"/>
          </a:xfrm>
          <a:custGeom>
            <a:avLst/>
            <a:gdLst>
              <a:gd name="connsiteX0" fmla="*/ 7 w 71353"/>
              <a:gd name="connsiteY0" fmla="*/ 14 h 71353"/>
              <a:gd name="connsiteX1" fmla="*/ 71361 w 71353"/>
              <a:gd name="connsiteY1" fmla="*/ 14 h 71353"/>
              <a:gd name="connsiteX2" fmla="*/ 71361 w 71353"/>
              <a:gd name="connsiteY2" fmla="*/ 71368 h 71353"/>
              <a:gd name="connsiteX3" fmla="*/ 7 w 71353"/>
              <a:gd name="connsiteY3" fmla="*/ 71368 h 7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53" h="71353">
                <a:moveTo>
                  <a:pt x="7" y="14"/>
                </a:moveTo>
                <a:lnTo>
                  <a:pt x="71361" y="14"/>
                </a:lnTo>
                <a:lnTo>
                  <a:pt x="71361" y="71368"/>
                </a:lnTo>
                <a:lnTo>
                  <a:pt x="7" y="71368"/>
                </a:lnTo>
                <a:close/>
              </a:path>
            </a:pathLst>
          </a:custGeom>
          <a:solidFill>
            <a:schemeClr val="accent2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138">
            <a:extLst>
              <a:ext uri="{FF2B5EF4-FFF2-40B4-BE49-F238E27FC236}">
                <a16:creationId xmlns:a16="http://schemas.microsoft.com/office/drawing/2014/main" id="{42369A96-113E-EA40-BAC6-C387AC07B91D}"/>
              </a:ext>
            </a:extLst>
          </p:cNvPr>
          <p:cNvSpPr/>
          <p:nvPr/>
        </p:nvSpPr>
        <p:spPr>
          <a:xfrm rot="10800000">
            <a:off x="11472483" y="8177326"/>
            <a:ext cx="121382" cy="121382"/>
          </a:xfrm>
          <a:custGeom>
            <a:avLst/>
            <a:gdLst>
              <a:gd name="connsiteX0" fmla="*/ 14 w 71353"/>
              <a:gd name="connsiteY0" fmla="*/ 7 h 71353"/>
              <a:gd name="connsiteX1" fmla="*/ 71368 w 71353"/>
              <a:gd name="connsiteY1" fmla="*/ 7 h 71353"/>
              <a:gd name="connsiteX2" fmla="*/ 71368 w 71353"/>
              <a:gd name="connsiteY2" fmla="*/ 71361 h 71353"/>
              <a:gd name="connsiteX3" fmla="*/ 14 w 71353"/>
              <a:gd name="connsiteY3" fmla="*/ 71361 h 7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53" h="71353">
                <a:moveTo>
                  <a:pt x="14" y="7"/>
                </a:moveTo>
                <a:lnTo>
                  <a:pt x="71368" y="7"/>
                </a:lnTo>
                <a:lnTo>
                  <a:pt x="71368" y="71361"/>
                </a:lnTo>
                <a:lnTo>
                  <a:pt x="14" y="71361"/>
                </a:lnTo>
                <a:close/>
              </a:path>
            </a:pathLst>
          </a:custGeom>
          <a:solidFill>
            <a:schemeClr val="accent2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139">
            <a:extLst>
              <a:ext uri="{FF2B5EF4-FFF2-40B4-BE49-F238E27FC236}">
                <a16:creationId xmlns:a16="http://schemas.microsoft.com/office/drawing/2014/main" id="{1AA93741-3356-0649-860A-480784C85A8F}"/>
              </a:ext>
            </a:extLst>
          </p:cNvPr>
          <p:cNvSpPr/>
          <p:nvPr/>
        </p:nvSpPr>
        <p:spPr>
          <a:xfrm rot="10800000">
            <a:off x="12322163" y="8177326"/>
            <a:ext cx="121382" cy="121382"/>
          </a:xfrm>
          <a:custGeom>
            <a:avLst/>
            <a:gdLst>
              <a:gd name="connsiteX0" fmla="*/ 0 w 71353"/>
              <a:gd name="connsiteY0" fmla="*/ 7 h 71353"/>
              <a:gd name="connsiteX1" fmla="*/ 71354 w 71353"/>
              <a:gd name="connsiteY1" fmla="*/ 7 h 71353"/>
              <a:gd name="connsiteX2" fmla="*/ 71354 w 71353"/>
              <a:gd name="connsiteY2" fmla="*/ 71361 h 71353"/>
              <a:gd name="connsiteX3" fmla="*/ 0 w 71353"/>
              <a:gd name="connsiteY3" fmla="*/ 71361 h 7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53" h="71353">
                <a:moveTo>
                  <a:pt x="0" y="7"/>
                </a:moveTo>
                <a:lnTo>
                  <a:pt x="71354" y="7"/>
                </a:lnTo>
                <a:lnTo>
                  <a:pt x="71354" y="71361"/>
                </a:lnTo>
                <a:lnTo>
                  <a:pt x="0" y="71361"/>
                </a:lnTo>
                <a:close/>
              </a:path>
            </a:pathLst>
          </a:custGeom>
          <a:solidFill>
            <a:schemeClr val="accent2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140">
            <a:extLst>
              <a:ext uri="{FF2B5EF4-FFF2-40B4-BE49-F238E27FC236}">
                <a16:creationId xmlns:a16="http://schemas.microsoft.com/office/drawing/2014/main" id="{414DFD74-17A8-214E-801E-93D39C689CFE}"/>
              </a:ext>
            </a:extLst>
          </p:cNvPr>
          <p:cNvSpPr/>
          <p:nvPr/>
        </p:nvSpPr>
        <p:spPr>
          <a:xfrm rot="8100000">
            <a:off x="12197832" y="7876961"/>
            <a:ext cx="121351" cy="121351"/>
          </a:xfrm>
          <a:custGeom>
            <a:avLst/>
            <a:gdLst>
              <a:gd name="connsiteX0" fmla="*/ 2 w 71335"/>
              <a:gd name="connsiteY0" fmla="*/ 12 h 71335"/>
              <a:gd name="connsiteX1" fmla="*/ 71338 w 71335"/>
              <a:gd name="connsiteY1" fmla="*/ 12 h 71335"/>
              <a:gd name="connsiteX2" fmla="*/ 71338 w 71335"/>
              <a:gd name="connsiteY2" fmla="*/ 71348 h 71335"/>
              <a:gd name="connsiteX3" fmla="*/ 2 w 71335"/>
              <a:gd name="connsiteY3" fmla="*/ 71348 h 7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35" h="71335">
                <a:moveTo>
                  <a:pt x="2" y="12"/>
                </a:moveTo>
                <a:lnTo>
                  <a:pt x="71338" y="12"/>
                </a:lnTo>
                <a:lnTo>
                  <a:pt x="71338" y="71348"/>
                </a:lnTo>
                <a:lnTo>
                  <a:pt x="2" y="71348"/>
                </a:lnTo>
                <a:close/>
              </a:path>
            </a:pathLst>
          </a:custGeom>
          <a:solidFill>
            <a:schemeClr val="accent2"/>
          </a:solidFill>
          <a:ln w="3511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141">
            <a:extLst>
              <a:ext uri="{FF2B5EF4-FFF2-40B4-BE49-F238E27FC236}">
                <a16:creationId xmlns:a16="http://schemas.microsoft.com/office/drawing/2014/main" id="{378B5270-7999-3E49-B516-C91EF53D75DC}"/>
              </a:ext>
            </a:extLst>
          </p:cNvPr>
          <p:cNvSpPr/>
          <p:nvPr/>
        </p:nvSpPr>
        <p:spPr>
          <a:xfrm rot="8100000">
            <a:off x="11597047" y="8477722"/>
            <a:ext cx="121351" cy="121351"/>
          </a:xfrm>
          <a:custGeom>
            <a:avLst/>
            <a:gdLst>
              <a:gd name="connsiteX0" fmla="*/ 12 w 71335"/>
              <a:gd name="connsiteY0" fmla="*/ 2 h 71335"/>
              <a:gd name="connsiteX1" fmla="*/ 71348 w 71335"/>
              <a:gd name="connsiteY1" fmla="*/ 2 h 71335"/>
              <a:gd name="connsiteX2" fmla="*/ 71348 w 71335"/>
              <a:gd name="connsiteY2" fmla="*/ 71338 h 71335"/>
              <a:gd name="connsiteX3" fmla="*/ 12 w 71335"/>
              <a:gd name="connsiteY3" fmla="*/ 71338 h 7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35" h="71335">
                <a:moveTo>
                  <a:pt x="12" y="2"/>
                </a:moveTo>
                <a:lnTo>
                  <a:pt x="71348" y="2"/>
                </a:lnTo>
                <a:lnTo>
                  <a:pt x="71348" y="71338"/>
                </a:lnTo>
                <a:lnTo>
                  <a:pt x="12" y="71338"/>
                </a:lnTo>
                <a:close/>
              </a:path>
            </a:pathLst>
          </a:custGeom>
          <a:solidFill>
            <a:schemeClr val="accent2"/>
          </a:solidFill>
          <a:ln w="3511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142">
            <a:extLst>
              <a:ext uri="{FF2B5EF4-FFF2-40B4-BE49-F238E27FC236}">
                <a16:creationId xmlns:a16="http://schemas.microsoft.com/office/drawing/2014/main" id="{927768FD-052F-AC45-B52C-680AB307C16D}"/>
              </a:ext>
            </a:extLst>
          </p:cNvPr>
          <p:cNvSpPr/>
          <p:nvPr/>
        </p:nvSpPr>
        <p:spPr>
          <a:xfrm rot="8100000">
            <a:off x="11597090" y="7876918"/>
            <a:ext cx="121351" cy="121351"/>
          </a:xfrm>
          <a:custGeom>
            <a:avLst/>
            <a:gdLst>
              <a:gd name="connsiteX0" fmla="*/ 12 w 71335"/>
              <a:gd name="connsiteY0" fmla="*/ 12 h 71335"/>
              <a:gd name="connsiteX1" fmla="*/ 71348 w 71335"/>
              <a:gd name="connsiteY1" fmla="*/ 12 h 71335"/>
              <a:gd name="connsiteX2" fmla="*/ 71348 w 71335"/>
              <a:gd name="connsiteY2" fmla="*/ 71348 h 71335"/>
              <a:gd name="connsiteX3" fmla="*/ 12 w 71335"/>
              <a:gd name="connsiteY3" fmla="*/ 71348 h 7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35" h="71335">
                <a:moveTo>
                  <a:pt x="12" y="12"/>
                </a:moveTo>
                <a:lnTo>
                  <a:pt x="71348" y="12"/>
                </a:lnTo>
                <a:lnTo>
                  <a:pt x="71348" y="71348"/>
                </a:lnTo>
                <a:lnTo>
                  <a:pt x="12" y="71348"/>
                </a:lnTo>
                <a:close/>
              </a:path>
            </a:pathLst>
          </a:custGeom>
          <a:solidFill>
            <a:schemeClr val="accent2"/>
          </a:solidFill>
          <a:ln w="3511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143">
            <a:extLst>
              <a:ext uri="{FF2B5EF4-FFF2-40B4-BE49-F238E27FC236}">
                <a16:creationId xmlns:a16="http://schemas.microsoft.com/office/drawing/2014/main" id="{19B55BD7-F2E7-D04C-B778-9681D7F6DC01}"/>
              </a:ext>
            </a:extLst>
          </p:cNvPr>
          <p:cNvSpPr/>
          <p:nvPr/>
        </p:nvSpPr>
        <p:spPr>
          <a:xfrm rot="8100000">
            <a:off x="12197790" y="8477764"/>
            <a:ext cx="121351" cy="121351"/>
          </a:xfrm>
          <a:custGeom>
            <a:avLst/>
            <a:gdLst>
              <a:gd name="connsiteX0" fmla="*/ 2 w 71335"/>
              <a:gd name="connsiteY0" fmla="*/ 2 h 71335"/>
              <a:gd name="connsiteX1" fmla="*/ 71338 w 71335"/>
              <a:gd name="connsiteY1" fmla="*/ 2 h 71335"/>
              <a:gd name="connsiteX2" fmla="*/ 71338 w 71335"/>
              <a:gd name="connsiteY2" fmla="*/ 71338 h 71335"/>
              <a:gd name="connsiteX3" fmla="*/ 2 w 71335"/>
              <a:gd name="connsiteY3" fmla="*/ 71338 h 7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35" h="71335">
                <a:moveTo>
                  <a:pt x="2" y="2"/>
                </a:moveTo>
                <a:lnTo>
                  <a:pt x="71338" y="2"/>
                </a:lnTo>
                <a:lnTo>
                  <a:pt x="71338" y="71338"/>
                </a:lnTo>
                <a:lnTo>
                  <a:pt x="2" y="71338"/>
                </a:lnTo>
                <a:close/>
              </a:path>
            </a:pathLst>
          </a:custGeom>
          <a:solidFill>
            <a:schemeClr val="accent2"/>
          </a:solidFill>
          <a:ln w="3511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117">
            <a:extLst>
              <a:ext uri="{FF2B5EF4-FFF2-40B4-BE49-F238E27FC236}">
                <a16:creationId xmlns:a16="http://schemas.microsoft.com/office/drawing/2014/main" id="{780C68B5-829F-CE4B-ADE0-D9717EDD620A}"/>
              </a:ext>
            </a:extLst>
          </p:cNvPr>
          <p:cNvSpPr/>
          <p:nvPr/>
        </p:nvSpPr>
        <p:spPr>
          <a:xfrm>
            <a:off x="11679007" y="5570974"/>
            <a:ext cx="159278" cy="159278"/>
          </a:xfrm>
          <a:custGeom>
            <a:avLst/>
            <a:gdLst>
              <a:gd name="connsiteX0" fmla="*/ 76134 w 89192"/>
              <a:gd name="connsiteY0" fmla="*/ 13067 h 89192"/>
              <a:gd name="connsiteX1" fmla="*/ 76134 w 89192"/>
              <a:gd name="connsiteY1" fmla="*/ 76135 h 89192"/>
              <a:gd name="connsiteX2" fmla="*/ 13066 w 89192"/>
              <a:gd name="connsiteY2" fmla="*/ 76135 h 89192"/>
              <a:gd name="connsiteX3" fmla="*/ 13066 w 89192"/>
              <a:gd name="connsiteY3" fmla="*/ 13067 h 89192"/>
              <a:gd name="connsiteX4" fmla="*/ 76134 w 89192"/>
              <a:gd name="connsiteY4" fmla="*/ 13067 h 8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192" h="89192">
                <a:moveTo>
                  <a:pt x="76134" y="13067"/>
                </a:moveTo>
                <a:cubicBezTo>
                  <a:pt x="93550" y="30483"/>
                  <a:pt x="93550" y="58719"/>
                  <a:pt x="76134" y="76135"/>
                </a:cubicBezTo>
                <a:cubicBezTo>
                  <a:pt x="58719" y="93551"/>
                  <a:pt x="30482" y="93551"/>
                  <a:pt x="13066" y="76135"/>
                </a:cubicBezTo>
                <a:cubicBezTo>
                  <a:pt x="-4350" y="58720"/>
                  <a:pt x="-4350" y="30483"/>
                  <a:pt x="13066" y="13067"/>
                </a:cubicBezTo>
                <a:cubicBezTo>
                  <a:pt x="30482" y="-4349"/>
                  <a:pt x="58718" y="-4349"/>
                  <a:pt x="76134" y="13067"/>
                </a:cubicBezTo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118">
            <a:extLst>
              <a:ext uri="{FF2B5EF4-FFF2-40B4-BE49-F238E27FC236}">
                <a16:creationId xmlns:a16="http://schemas.microsoft.com/office/drawing/2014/main" id="{3C16F1E2-E24C-EB45-9D09-09C900186022}"/>
              </a:ext>
            </a:extLst>
          </p:cNvPr>
          <p:cNvSpPr/>
          <p:nvPr/>
        </p:nvSpPr>
        <p:spPr>
          <a:xfrm>
            <a:off x="12029422" y="5570974"/>
            <a:ext cx="159278" cy="159278"/>
          </a:xfrm>
          <a:custGeom>
            <a:avLst/>
            <a:gdLst>
              <a:gd name="connsiteX0" fmla="*/ 76140 w 89192"/>
              <a:gd name="connsiteY0" fmla="*/ 13067 h 89192"/>
              <a:gd name="connsiteX1" fmla="*/ 76140 w 89192"/>
              <a:gd name="connsiteY1" fmla="*/ 76135 h 89192"/>
              <a:gd name="connsiteX2" fmla="*/ 13071 w 89192"/>
              <a:gd name="connsiteY2" fmla="*/ 76135 h 89192"/>
              <a:gd name="connsiteX3" fmla="*/ 13071 w 89192"/>
              <a:gd name="connsiteY3" fmla="*/ 13067 h 89192"/>
              <a:gd name="connsiteX4" fmla="*/ 76140 w 89192"/>
              <a:gd name="connsiteY4" fmla="*/ 13067 h 8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192" h="89192">
                <a:moveTo>
                  <a:pt x="76140" y="13067"/>
                </a:moveTo>
                <a:cubicBezTo>
                  <a:pt x="93556" y="30483"/>
                  <a:pt x="93556" y="58719"/>
                  <a:pt x="76140" y="76135"/>
                </a:cubicBezTo>
                <a:cubicBezTo>
                  <a:pt x="58724" y="93551"/>
                  <a:pt x="30487" y="93551"/>
                  <a:pt x="13071" y="76135"/>
                </a:cubicBezTo>
                <a:cubicBezTo>
                  <a:pt x="-4345" y="58720"/>
                  <a:pt x="-4345" y="30483"/>
                  <a:pt x="13071" y="13067"/>
                </a:cubicBezTo>
                <a:cubicBezTo>
                  <a:pt x="30487" y="-4349"/>
                  <a:pt x="58724" y="-4349"/>
                  <a:pt x="76140" y="13067"/>
                </a:cubicBezTo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Forma libre 119">
            <a:extLst>
              <a:ext uri="{FF2B5EF4-FFF2-40B4-BE49-F238E27FC236}">
                <a16:creationId xmlns:a16="http://schemas.microsoft.com/office/drawing/2014/main" id="{94A98282-1219-814D-AB50-4B86E0A0ABA8}"/>
              </a:ext>
            </a:extLst>
          </p:cNvPr>
          <p:cNvSpPr/>
          <p:nvPr/>
        </p:nvSpPr>
        <p:spPr>
          <a:xfrm>
            <a:off x="11424161" y="5252414"/>
            <a:ext cx="1019384" cy="1019384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285416 w 570831"/>
              <a:gd name="connsiteY5" fmla="*/ 499477 h 570831"/>
              <a:gd name="connsiteX6" fmla="*/ 71354 w 570831"/>
              <a:gd name="connsiteY6" fmla="*/ 285416 h 570831"/>
              <a:gd name="connsiteX7" fmla="*/ 285416 w 570831"/>
              <a:gd name="connsiteY7" fmla="*/ 71354 h 570831"/>
              <a:gd name="connsiteX8" fmla="*/ 499477 w 570831"/>
              <a:gd name="connsiteY8" fmla="*/ 285416 h 570831"/>
              <a:gd name="connsiteX9" fmla="*/ 285416 w 570831"/>
              <a:gd name="connsiteY9" fmla="*/ 499477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285416" y="499477"/>
                </a:moveTo>
                <a:cubicBezTo>
                  <a:pt x="167375" y="499477"/>
                  <a:pt x="71354" y="403456"/>
                  <a:pt x="71354" y="285416"/>
                </a:cubicBezTo>
                <a:cubicBezTo>
                  <a:pt x="71354" y="167375"/>
                  <a:pt x="167375" y="71354"/>
                  <a:pt x="285416" y="71354"/>
                </a:cubicBezTo>
                <a:cubicBezTo>
                  <a:pt x="403456" y="71354"/>
                  <a:pt x="499477" y="167375"/>
                  <a:pt x="499477" y="285416"/>
                </a:cubicBezTo>
                <a:cubicBezTo>
                  <a:pt x="499477" y="403456"/>
                  <a:pt x="403456" y="499477"/>
                  <a:pt x="285416" y="499477"/>
                </a:cubicBez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120">
            <a:extLst>
              <a:ext uri="{FF2B5EF4-FFF2-40B4-BE49-F238E27FC236}">
                <a16:creationId xmlns:a16="http://schemas.microsoft.com/office/drawing/2014/main" id="{C5A51B19-9924-8349-82FC-63E7F3DFD1BC}"/>
              </a:ext>
            </a:extLst>
          </p:cNvPr>
          <p:cNvSpPr/>
          <p:nvPr/>
        </p:nvSpPr>
        <p:spPr>
          <a:xfrm>
            <a:off x="11710862" y="5825817"/>
            <a:ext cx="445979" cy="191133"/>
          </a:xfrm>
          <a:custGeom>
            <a:avLst/>
            <a:gdLst>
              <a:gd name="connsiteX0" fmla="*/ 124874 w 249738"/>
              <a:gd name="connsiteY0" fmla="*/ 9 h 107030"/>
              <a:gd name="connsiteX1" fmla="*/ 5 w 249738"/>
              <a:gd name="connsiteY1" fmla="*/ 107040 h 107030"/>
              <a:gd name="connsiteX2" fmla="*/ 249743 w 249738"/>
              <a:gd name="connsiteY2" fmla="*/ 107040 h 107030"/>
              <a:gd name="connsiteX3" fmla="*/ 124874 w 249738"/>
              <a:gd name="connsiteY3" fmla="*/ 9 h 10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738" h="107030">
                <a:moveTo>
                  <a:pt x="124874" y="9"/>
                </a:moveTo>
                <a:cubicBezTo>
                  <a:pt x="55911" y="9"/>
                  <a:pt x="5" y="47928"/>
                  <a:pt x="5" y="107040"/>
                </a:cubicBezTo>
                <a:lnTo>
                  <a:pt x="249743" y="107040"/>
                </a:lnTo>
                <a:cubicBezTo>
                  <a:pt x="249743" y="47928"/>
                  <a:pt x="193837" y="9"/>
                  <a:pt x="124874" y="9"/>
                </a:cubicBez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370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0270" y="1046901"/>
            <a:ext cx="12417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Summary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7E9860C-6A3C-B644-AD6B-88A6DD504614}"/>
              </a:ext>
            </a:extLst>
          </p:cNvPr>
          <p:cNvSpPr/>
          <p:nvPr/>
        </p:nvSpPr>
        <p:spPr>
          <a:xfrm>
            <a:off x="2940249" y="4192149"/>
            <a:ext cx="5836786" cy="14167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" name="Delay 1">
            <a:extLst>
              <a:ext uri="{FF2B5EF4-FFF2-40B4-BE49-F238E27FC236}">
                <a16:creationId xmlns:a16="http://schemas.microsoft.com/office/drawing/2014/main" id="{4C75CCBF-F189-414A-92B1-F184F3109F1F}"/>
              </a:ext>
            </a:extLst>
          </p:cNvPr>
          <p:cNvSpPr/>
          <p:nvPr/>
        </p:nvSpPr>
        <p:spPr>
          <a:xfrm>
            <a:off x="2006375" y="3833950"/>
            <a:ext cx="1904063" cy="2032716"/>
          </a:xfrm>
          <a:prstGeom prst="flowChartDe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B113275-2E32-3A49-9F93-1E9C2FC29A72}"/>
              </a:ext>
            </a:extLst>
          </p:cNvPr>
          <p:cNvSpPr/>
          <p:nvPr/>
        </p:nvSpPr>
        <p:spPr>
          <a:xfrm>
            <a:off x="2940249" y="6463174"/>
            <a:ext cx="5836786" cy="14167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Delay 26">
            <a:extLst>
              <a:ext uri="{FF2B5EF4-FFF2-40B4-BE49-F238E27FC236}">
                <a16:creationId xmlns:a16="http://schemas.microsoft.com/office/drawing/2014/main" id="{577B2CA5-E490-EB4F-9C69-050DBE041692}"/>
              </a:ext>
            </a:extLst>
          </p:cNvPr>
          <p:cNvSpPr/>
          <p:nvPr/>
        </p:nvSpPr>
        <p:spPr>
          <a:xfrm>
            <a:off x="2006375" y="6104975"/>
            <a:ext cx="1904063" cy="2032716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A91D40-8917-5B40-9B08-0C0FAEFA29EE}"/>
              </a:ext>
            </a:extLst>
          </p:cNvPr>
          <p:cNvSpPr/>
          <p:nvPr/>
        </p:nvSpPr>
        <p:spPr>
          <a:xfrm>
            <a:off x="2940249" y="8723557"/>
            <a:ext cx="5836786" cy="14167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Delay 32">
            <a:extLst>
              <a:ext uri="{FF2B5EF4-FFF2-40B4-BE49-F238E27FC236}">
                <a16:creationId xmlns:a16="http://schemas.microsoft.com/office/drawing/2014/main" id="{8D77A0AA-D33E-334F-908B-363EA71BF525}"/>
              </a:ext>
            </a:extLst>
          </p:cNvPr>
          <p:cNvSpPr/>
          <p:nvPr/>
        </p:nvSpPr>
        <p:spPr>
          <a:xfrm>
            <a:off x="2006375" y="8365358"/>
            <a:ext cx="1904063" cy="2032716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329B55F-39F6-1841-AFA7-8BE6EE8D170A}"/>
              </a:ext>
            </a:extLst>
          </p:cNvPr>
          <p:cNvSpPr/>
          <p:nvPr/>
        </p:nvSpPr>
        <p:spPr>
          <a:xfrm>
            <a:off x="2940249" y="10994582"/>
            <a:ext cx="5836786" cy="14167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6" name="Delay 35">
            <a:extLst>
              <a:ext uri="{FF2B5EF4-FFF2-40B4-BE49-F238E27FC236}">
                <a16:creationId xmlns:a16="http://schemas.microsoft.com/office/drawing/2014/main" id="{566805FB-297D-0A4F-8EDA-29CCC5FCF69C}"/>
              </a:ext>
            </a:extLst>
          </p:cNvPr>
          <p:cNvSpPr/>
          <p:nvPr/>
        </p:nvSpPr>
        <p:spPr>
          <a:xfrm>
            <a:off x="2006375" y="10636383"/>
            <a:ext cx="1904063" cy="2032716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BFFA6B-7BFC-8847-82EE-A1146640EB6B}"/>
              </a:ext>
            </a:extLst>
          </p:cNvPr>
          <p:cNvSpPr/>
          <p:nvPr/>
        </p:nvSpPr>
        <p:spPr>
          <a:xfrm>
            <a:off x="4493222" y="4610914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A9EA53-A446-A944-951B-CD72D8F12A08}"/>
              </a:ext>
            </a:extLst>
          </p:cNvPr>
          <p:cNvSpPr/>
          <p:nvPr/>
        </p:nvSpPr>
        <p:spPr>
          <a:xfrm>
            <a:off x="4493222" y="6928031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Solution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66F0955-CF25-B149-8399-BE07803BFA02}"/>
              </a:ext>
            </a:extLst>
          </p:cNvPr>
          <p:cNvSpPr/>
          <p:nvPr/>
        </p:nvSpPr>
        <p:spPr>
          <a:xfrm>
            <a:off x="4493222" y="9152418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Market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0B0B40F-715B-EB4E-B1FC-633BFF7CEEF1}"/>
              </a:ext>
            </a:extLst>
          </p:cNvPr>
          <p:cNvSpPr/>
          <p:nvPr/>
        </p:nvSpPr>
        <p:spPr>
          <a:xfrm>
            <a:off x="4493222" y="1136914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Mission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8" name="Gráfico 249">
            <a:extLst>
              <a:ext uri="{FF2B5EF4-FFF2-40B4-BE49-F238E27FC236}">
                <a16:creationId xmlns:a16="http://schemas.microsoft.com/office/drawing/2014/main" id="{884AB754-C60C-0040-A0E9-993DCEBACBCD}"/>
              </a:ext>
            </a:extLst>
          </p:cNvPr>
          <p:cNvSpPr/>
          <p:nvPr/>
        </p:nvSpPr>
        <p:spPr>
          <a:xfrm>
            <a:off x="2502897" y="4457981"/>
            <a:ext cx="686184" cy="686184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00853 w 570831"/>
              <a:gd name="connsiteY5" fmla="*/ 367220 h 570831"/>
              <a:gd name="connsiteX6" fmla="*/ 400853 w 570831"/>
              <a:gd name="connsiteY6" fmla="*/ 384039 h 570831"/>
              <a:gd name="connsiteX7" fmla="*/ 384040 w 570831"/>
              <a:gd name="connsiteY7" fmla="*/ 400853 h 570831"/>
              <a:gd name="connsiteX8" fmla="*/ 367220 w 570831"/>
              <a:gd name="connsiteY8" fmla="*/ 400853 h 570831"/>
              <a:gd name="connsiteX9" fmla="*/ 285416 w 570831"/>
              <a:gd name="connsiteY9" fmla="*/ 319049 h 570831"/>
              <a:gd name="connsiteX10" fmla="*/ 203611 w 570831"/>
              <a:gd name="connsiteY10" fmla="*/ 400854 h 570831"/>
              <a:gd name="connsiteX11" fmla="*/ 186791 w 570831"/>
              <a:gd name="connsiteY11" fmla="*/ 400854 h 570831"/>
              <a:gd name="connsiteX12" fmla="*/ 169977 w 570831"/>
              <a:gd name="connsiteY12" fmla="*/ 384039 h 570831"/>
              <a:gd name="connsiteX13" fmla="*/ 169977 w 570831"/>
              <a:gd name="connsiteY13" fmla="*/ 367220 h 570831"/>
              <a:gd name="connsiteX14" fmla="*/ 251782 w 570831"/>
              <a:gd name="connsiteY14" fmla="*/ 285414 h 570831"/>
              <a:gd name="connsiteX15" fmla="*/ 169977 w 570831"/>
              <a:gd name="connsiteY15" fmla="*/ 203609 h 570831"/>
              <a:gd name="connsiteX16" fmla="*/ 169977 w 570831"/>
              <a:gd name="connsiteY16" fmla="*/ 186791 h 570831"/>
              <a:gd name="connsiteX17" fmla="*/ 186791 w 570831"/>
              <a:gd name="connsiteY17" fmla="*/ 169976 h 570831"/>
              <a:gd name="connsiteX18" fmla="*/ 203611 w 570831"/>
              <a:gd name="connsiteY18" fmla="*/ 169976 h 570831"/>
              <a:gd name="connsiteX19" fmla="*/ 285416 w 570831"/>
              <a:gd name="connsiteY19" fmla="*/ 251781 h 570831"/>
              <a:gd name="connsiteX20" fmla="*/ 367220 w 570831"/>
              <a:gd name="connsiteY20" fmla="*/ 169976 h 570831"/>
              <a:gd name="connsiteX21" fmla="*/ 384040 w 570831"/>
              <a:gd name="connsiteY21" fmla="*/ 169976 h 570831"/>
              <a:gd name="connsiteX22" fmla="*/ 400854 w 570831"/>
              <a:gd name="connsiteY22" fmla="*/ 186791 h 570831"/>
              <a:gd name="connsiteX23" fmla="*/ 400854 w 570831"/>
              <a:gd name="connsiteY23" fmla="*/ 203609 h 570831"/>
              <a:gd name="connsiteX24" fmla="*/ 319049 w 570831"/>
              <a:gd name="connsiteY24" fmla="*/ 285414 h 570831"/>
              <a:gd name="connsiteX25" fmla="*/ 400853 w 570831"/>
              <a:gd name="connsiteY25" fmla="*/ 367220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00853" y="367220"/>
                </a:moveTo>
                <a:cubicBezTo>
                  <a:pt x="405499" y="371864"/>
                  <a:pt x="405499" y="379394"/>
                  <a:pt x="400853" y="384039"/>
                </a:cubicBezTo>
                <a:lnTo>
                  <a:pt x="384040" y="400853"/>
                </a:lnTo>
                <a:cubicBezTo>
                  <a:pt x="379394" y="405496"/>
                  <a:pt x="371866" y="405496"/>
                  <a:pt x="367220" y="400853"/>
                </a:cubicBezTo>
                <a:lnTo>
                  <a:pt x="285416" y="319049"/>
                </a:lnTo>
                <a:lnTo>
                  <a:pt x="203611" y="400854"/>
                </a:lnTo>
                <a:cubicBezTo>
                  <a:pt x="198965" y="405497"/>
                  <a:pt x="191437" y="405497"/>
                  <a:pt x="186791" y="400854"/>
                </a:cubicBezTo>
                <a:lnTo>
                  <a:pt x="169977" y="384039"/>
                </a:lnTo>
                <a:cubicBezTo>
                  <a:pt x="165331" y="379395"/>
                  <a:pt x="165331" y="371865"/>
                  <a:pt x="169977" y="367220"/>
                </a:cubicBezTo>
                <a:lnTo>
                  <a:pt x="251782" y="285414"/>
                </a:lnTo>
                <a:lnTo>
                  <a:pt x="169977" y="203609"/>
                </a:lnTo>
                <a:cubicBezTo>
                  <a:pt x="165331" y="198966"/>
                  <a:pt x="165331" y="191436"/>
                  <a:pt x="169977" y="186791"/>
                </a:cubicBezTo>
                <a:lnTo>
                  <a:pt x="186791" y="169976"/>
                </a:lnTo>
                <a:cubicBezTo>
                  <a:pt x="191437" y="165333"/>
                  <a:pt x="198965" y="165333"/>
                  <a:pt x="203611" y="169976"/>
                </a:cubicBezTo>
                <a:lnTo>
                  <a:pt x="285416" y="251781"/>
                </a:lnTo>
                <a:lnTo>
                  <a:pt x="367220" y="169976"/>
                </a:lnTo>
                <a:cubicBezTo>
                  <a:pt x="371866" y="165333"/>
                  <a:pt x="379394" y="165333"/>
                  <a:pt x="384040" y="169976"/>
                </a:cubicBezTo>
                <a:lnTo>
                  <a:pt x="400854" y="186791"/>
                </a:lnTo>
                <a:cubicBezTo>
                  <a:pt x="405500" y="191435"/>
                  <a:pt x="405500" y="198965"/>
                  <a:pt x="400854" y="203609"/>
                </a:cubicBezTo>
                <a:lnTo>
                  <a:pt x="319049" y="285414"/>
                </a:lnTo>
                <a:lnTo>
                  <a:pt x="400853" y="367220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Gráfico 251">
            <a:extLst>
              <a:ext uri="{FF2B5EF4-FFF2-40B4-BE49-F238E27FC236}">
                <a16:creationId xmlns:a16="http://schemas.microsoft.com/office/drawing/2014/main" id="{844CCF24-4D44-A543-A65C-6C8A89E37852}"/>
              </a:ext>
            </a:extLst>
          </p:cNvPr>
          <p:cNvSpPr/>
          <p:nvPr/>
        </p:nvSpPr>
        <p:spPr>
          <a:xfrm>
            <a:off x="2502897" y="6768975"/>
            <a:ext cx="686672" cy="686672"/>
          </a:xfrm>
          <a:custGeom>
            <a:avLst/>
            <a:gdLst>
              <a:gd name="connsiteX0" fmla="*/ 519307 w 571237"/>
              <a:gd name="connsiteY0" fmla="*/ 0 h 571237"/>
              <a:gd name="connsiteX1" fmla="*/ 51931 w 571237"/>
              <a:gd name="connsiteY1" fmla="*/ 0 h 571237"/>
              <a:gd name="connsiteX2" fmla="*/ 0 w 571237"/>
              <a:gd name="connsiteY2" fmla="*/ 51931 h 571237"/>
              <a:gd name="connsiteX3" fmla="*/ 0 w 571237"/>
              <a:gd name="connsiteY3" fmla="*/ 519307 h 571237"/>
              <a:gd name="connsiteX4" fmla="*/ 51931 w 571237"/>
              <a:gd name="connsiteY4" fmla="*/ 571238 h 571237"/>
              <a:gd name="connsiteX5" fmla="*/ 519307 w 571237"/>
              <a:gd name="connsiteY5" fmla="*/ 571238 h 571237"/>
              <a:gd name="connsiteX6" fmla="*/ 571238 w 571237"/>
              <a:gd name="connsiteY6" fmla="*/ 519307 h 571237"/>
              <a:gd name="connsiteX7" fmla="*/ 571238 w 571237"/>
              <a:gd name="connsiteY7" fmla="*/ 51931 h 571237"/>
              <a:gd name="connsiteX8" fmla="*/ 519307 w 571237"/>
              <a:gd name="connsiteY8" fmla="*/ 0 h 571237"/>
              <a:gd name="connsiteX9" fmla="*/ 476551 w 571237"/>
              <a:gd name="connsiteY9" fmla="*/ 183328 h 571237"/>
              <a:gd name="connsiteX10" fmla="*/ 252044 w 571237"/>
              <a:gd name="connsiteY10" fmla="*/ 407836 h 571237"/>
              <a:gd name="connsiteX11" fmla="*/ 233687 w 571237"/>
              <a:gd name="connsiteY11" fmla="*/ 415443 h 571237"/>
              <a:gd name="connsiteX12" fmla="*/ 215329 w 571237"/>
              <a:gd name="connsiteY12" fmla="*/ 407836 h 571237"/>
              <a:gd name="connsiteX13" fmla="*/ 94680 w 571237"/>
              <a:gd name="connsiteY13" fmla="*/ 287189 h 571237"/>
              <a:gd name="connsiteX14" fmla="*/ 94680 w 571237"/>
              <a:gd name="connsiteY14" fmla="*/ 268829 h 571237"/>
              <a:gd name="connsiteX15" fmla="*/ 113037 w 571237"/>
              <a:gd name="connsiteY15" fmla="*/ 250472 h 571237"/>
              <a:gd name="connsiteX16" fmla="*/ 131397 w 571237"/>
              <a:gd name="connsiteY16" fmla="*/ 250472 h 571237"/>
              <a:gd name="connsiteX17" fmla="*/ 233687 w 571237"/>
              <a:gd name="connsiteY17" fmla="*/ 352761 h 571237"/>
              <a:gd name="connsiteX18" fmla="*/ 439836 w 571237"/>
              <a:gd name="connsiteY18" fmla="*/ 146611 h 571237"/>
              <a:gd name="connsiteX19" fmla="*/ 458196 w 571237"/>
              <a:gd name="connsiteY19" fmla="*/ 146611 h 571237"/>
              <a:gd name="connsiteX20" fmla="*/ 476553 w 571237"/>
              <a:gd name="connsiteY20" fmla="*/ 164968 h 571237"/>
              <a:gd name="connsiteX21" fmla="*/ 476551 w 571237"/>
              <a:gd name="connsiteY21" fmla="*/ 183328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1237" h="571237">
                <a:moveTo>
                  <a:pt x="519307" y="0"/>
                </a:moveTo>
                <a:lnTo>
                  <a:pt x="51931" y="0"/>
                </a:lnTo>
                <a:cubicBezTo>
                  <a:pt x="23303" y="0"/>
                  <a:pt x="0" y="23290"/>
                  <a:pt x="0" y="51931"/>
                </a:cubicBezTo>
                <a:lnTo>
                  <a:pt x="0" y="519307"/>
                </a:lnTo>
                <a:cubicBezTo>
                  <a:pt x="0" y="547947"/>
                  <a:pt x="23303" y="571238"/>
                  <a:pt x="51931" y="571238"/>
                </a:cubicBezTo>
                <a:lnTo>
                  <a:pt x="519307" y="571238"/>
                </a:lnTo>
                <a:cubicBezTo>
                  <a:pt x="547934" y="571238"/>
                  <a:pt x="571238" y="547948"/>
                  <a:pt x="571238" y="519307"/>
                </a:cubicBezTo>
                <a:lnTo>
                  <a:pt x="571238" y="51931"/>
                </a:lnTo>
                <a:cubicBezTo>
                  <a:pt x="571236" y="23290"/>
                  <a:pt x="547934" y="0"/>
                  <a:pt x="519307" y="0"/>
                </a:cubicBezTo>
                <a:close/>
                <a:moveTo>
                  <a:pt x="476551" y="183328"/>
                </a:moveTo>
                <a:lnTo>
                  <a:pt x="252044" y="407836"/>
                </a:lnTo>
                <a:cubicBezTo>
                  <a:pt x="246973" y="412908"/>
                  <a:pt x="240330" y="415443"/>
                  <a:pt x="233687" y="415443"/>
                </a:cubicBezTo>
                <a:cubicBezTo>
                  <a:pt x="227043" y="415443"/>
                  <a:pt x="220399" y="412908"/>
                  <a:pt x="215329" y="407836"/>
                </a:cubicBezTo>
                <a:lnTo>
                  <a:pt x="94680" y="287189"/>
                </a:lnTo>
                <a:cubicBezTo>
                  <a:pt x="89611" y="282120"/>
                  <a:pt x="89611" y="273899"/>
                  <a:pt x="94680" y="268829"/>
                </a:cubicBezTo>
                <a:lnTo>
                  <a:pt x="113037" y="250472"/>
                </a:lnTo>
                <a:cubicBezTo>
                  <a:pt x="118106" y="245403"/>
                  <a:pt x="126326" y="245403"/>
                  <a:pt x="131397" y="250472"/>
                </a:cubicBezTo>
                <a:lnTo>
                  <a:pt x="233687" y="352761"/>
                </a:lnTo>
                <a:lnTo>
                  <a:pt x="439836" y="146611"/>
                </a:lnTo>
                <a:cubicBezTo>
                  <a:pt x="444905" y="141542"/>
                  <a:pt x="453125" y="141542"/>
                  <a:pt x="458196" y="146611"/>
                </a:cubicBezTo>
                <a:lnTo>
                  <a:pt x="476553" y="164968"/>
                </a:lnTo>
                <a:cubicBezTo>
                  <a:pt x="481621" y="170037"/>
                  <a:pt x="481621" y="178257"/>
                  <a:pt x="476551" y="183328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pic>
        <p:nvPicPr>
          <p:cNvPr id="70" name="Gráfico 222">
            <a:extLst>
              <a:ext uri="{FF2B5EF4-FFF2-40B4-BE49-F238E27FC236}">
                <a16:creationId xmlns:a16="http://schemas.microsoft.com/office/drawing/2014/main" id="{A8DD383B-58B3-7D49-A06A-E8CB0501B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308024" y="11133128"/>
            <a:ext cx="1014756" cy="1014756"/>
          </a:xfrm>
          <a:prstGeom prst="rect">
            <a:avLst/>
          </a:prstGeom>
        </p:spPr>
      </p:pic>
      <p:sp>
        <p:nvSpPr>
          <p:cNvPr id="72" name="Forma libre 52">
            <a:extLst>
              <a:ext uri="{FF2B5EF4-FFF2-40B4-BE49-F238E27FC236}">
                <a16:creationId xmlns:a16="http://schemas.microsoft.com/office/drawing/2014/main" id="{1B49E7D5-47BA-5144-A242-3212A90F1750}"/>
              </a:ext>
            </a:extLst>
          </p:cNvPr>
          <p:cNvSpPr/>
          <p:nvPr/>
        </p:nvSpPr>
        <p:spPr>
          <a:xfrm>
            <a:off x="2670070" y="8944268"/>
            <a:ext cx="181907" cy="177982"/>
          </a:xfrm>
          <a:custGeom>
            <a:avLst/>
            <a:gdLst>
              <a:gd name="connsiteX0" fmla="*/ 2646 w 121522"/>
              <a:gd name="connsiteY0" fmla="*/ 114487 h 118900"/>
              <a:gd name="connsiteX1" fmla="*/ 11891 w 121522"/>
              <a:gd name="connsiteY1" fmla="*/ 118900 h 118900"/>
              <a:gd name="connsiteX2" fmla="*/ 109631 w 121522"/>
              <a:gd name="connsiteY2" fmla="*/ 118900 h 118900"/>
              <a:gd name="connsiteX3" fmla="*/ 118876 w 121522"/>
              <a:gd name="connsiteY3" fmla="*/ 114487 h 118900"/>
              <a:gd name="connsiteX4" fmla="*/ 121256 w 121522"/>
              <a:gd name="connsiteY4" fmla="*/ 104522 h 118900"/>
              <a:gd name="connsiteX5" fmla="*/ 60761 w 121522"/>
              <a:gd name="connsiteY5" fmla="*/ 0 h 118900"/>
              <a:gd name="connsiteX6" fmla="*/ 266 w 121522"/>
              <a:gd name="connsiteY6" fmla="*/ 104522 h 118900"/>
              <a:gd name="connsiteX7" fmla="*/ 2646 w 121522"/>
              <a:gd name="connsiteY7" fmla="*/ 114487 h 11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522" h="118900">
                <a:moveTo>
                  <a:pt x="2646" y="114487"/>
                </a:moveTo>
                <a:cubicBezTo>
                  <a:pt x="4899" y="117275"/>
                  <a:pt x="8302" y="118900"/>
                  <a:pt x="11891" y="118900"/>
                </a:cubicBezTo>
                <a:lnTo>
                  <a:pt x="109631" y="118900"/>
                </a:lnTo>
                <a:cubicBezTo>
                  <a:pt x="113220" y="118900"/>
                  <a:pt x="116623" y="117275"/>
                  <a:pt x="118876" y="114487"/>
                </a:cubicBezTo>
                <a:cubicBezTo>
                  <a:pt x="121140" y="111700"/>
                  <a:pt x="122012" y="108030"/>
                  <a:pt x="121256" y="104522"/>
                </a:cubicBezTo>
                <a:cubicBezTo>
                  <a:pt x="110942" y="56303"/>
                  <a:pt x="88912" y="0"/>
                  <a:pt x="60761" y="0"/>
                </a:cubicBezTo>
                <a:cubicBezTo>
                  <a:pt x="32609" y="0"/>
                  <a:pt x="10579" y="56303"/>
                  <a:pt x="266" y="104522"/>
                </a:cubicBezTo>
                <a:cubicBezTo>
                  <a:pt x="-489" y="108030"/>
                  <a:pt x="382" y="111700"/>
                  <a:pt x="2646" y="114487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3" name="Forma libre 53">
            <a:extLst>
              <a:ext uri="{FF2B5EF4-FFF2-40B4-BE49-F238E27FC236}">
                <a16:creationId xmlns:a16="http://schemas.microsoft.com/office/drawing/2014/main" id="{83D4A135-AC48-F640-8712-07FAEADCFBE8}"/>
              </a:ext>
            </a:extLst>
          </p:cNvPr>
          <p:cNvSpPr/>
          <p:nvPr/>
        </p:nvSpPr>
        <p:spPr>
          <a:xfrm>
            <a:off x="2440592" y="9157853"/>
            <a:ext cx="182430" cy="213690"/>
          </a:xfrm>
          <a:custGeom>
            <a:avLst/>
            <a:gdLst>
              <a:gd name="connsiteX0" fmla="*/ 118784 w 121871"/>
              <a:gd name="connsiteY0" fmla="*/ 138852 h 142754"/>
              <a:gd name="connsiteX1" fmla="*/ 121816 w 121871"/>
              <a:gd name="connsiteY1" fmla="*/ 129712 h 142754"/>
              <a:gd name="connsiteX2" fmla="*/ 118924 w 121871"/>
              <a:gd name="connsiteY2" fmla="*/ 71377 h 142754"/>
              <a:gd name="connsiteX3" fmla="*/ 121816 w 121871"/>
              <a:gd name="connsiteY3" fmla="*/ 13042 h 142754"/>
              <a:gd name="connsiteX4" fmla="*/ 118784 w 121871"/>
              <a:gd name="connsiteY4" fmla="*/ 3902 h 142754"/>
              <a:gd name="connsiteX5" fmla="*/ 109981 w 121871"/>
              <a:gd name="connsiteY5" fmla="*/ 0 h 142754"/>
              <a:gd name="connsiteX6" fmla="*/ 20823 w 121871"/>
              <a:gd name="connsiteY6" fmla="*/ 0 h 142754"/>
              <a:gd name="connsiteX7" fmla="*/ 9453 w 121871"/>
              <a:gd name="connsiteY7" fmla="*/ 8396 h 142754"/>
              <a:gd name="connsiteX8" fmla="*/ 0 w 121871"/>
              <a:gd name="connsiteY8" fmla="*/ 71377 h 142754"/>
              <a:gd name="connsiteX9" fmla="*/ 9453 w 121871"/>
              <a:gd name="connsiteY9" fmla="*/ 134358 h 142754"/>
              <a:gd name="connsiteX10" fmla="*/ 20823 w 121871"/>
              <a:gd name="connsiteY10" fmla="*/ 142755 h 142754"/>
              <a:gd name="connsiteX11" fmla="*/ 109981 w 121871"/>
              <a:gd name="connsiteY11" fmla="*/ 142755 h 142754"/>
              <a:gd name="connsiteX12" fmla="*/ 118784 w 121871"/>
              <a:gd name="connsiteY12" fmla="*/ 138852 h 14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871" h="142754">
                <a:moveTo>
                  <a:pt x="118784" y="138852"/>
                </a:moveTo>
                <a:cubicBezTo>
                  <a:pt x="121037" y="136367"/>
                  <a:pt x="122140" y="133057"/>
                  <a:pt x="121816" y="129712"/>
                </a:cubicBezTo>
                <a:cubicBezTo>
                  <a:pt x="119899" y="109899"/>
                  <a:pt x="118924" y="90273"/>
                  <a:pt x="118924" y="71377"/>
                </a:cubicBezTo>
                <a:cubicBezTo>
                  <a:pt x="118924" y="52482"/>
                  <a:pt x="119899" y="32855"/>
                  <a:pt x="121816" y="13042"/>
                </a:cubicBezTo>
                <a:cubicBezTo>
                  <a:pt x="122141" y="9697"/>
                  <a:pt x="121037" y="6387"/>
                  <a:pt x="118784" y="3902"/>
                </a:cubicBezTo>
                <a:cubicBezTo>
                  <a:pt x="116531" y="1417"/>
                  <a:pt x="113338" y="0"/>
                  <a:pt x="109981" y="0"/>
                </a:cubicBezTo>
                <a:lnTo>
                  <a:pt x="20823" y="0"/>
                </a:lnTo>
                <a:cubicBezTo>
                  <a:pt x="15596" y="0"/>
                  <a:pt x="10986" y="3403"/>
                  <a:pt x="9453" y="8396"/>
                </a:cubicBezTo>
                <a:cubicBezTo>
                  <a:pt x="3182" y="28814"/>
                  <a:pt x="0" y="49997"/>
                  <a:pt x="0" y="71377"/>
                </a:cubicBezTo>
                <a:cubicBezTo>
                  <a:pt x="0" y="92758"/>
                  <a:pt x="3182" y="113941"/>
                  <a:pt x="9453" y="134358"/>
                </a:cubicBezTo>
                <a:cubicBezTo>
                  <a:pt x="10986" y="139352"/>
                  <a:pt x="15596" y="142755"/>
                  <a:pt x="20823" y="142755"/>
                </a:cubicBezTo>
                <a:lnTo>
                  <a:pt x="109981" y="142755"/>
                </a:lnTo>
                <a:cubicBezTo>
                  <a:pt x="113337" y="142755"/>
                  <a:pt x="116531" y="141338"/>
                  <a:pt x="118784" y="138852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4" name="Forma libre 54">
            <a:extLst>
              <a:ext uri="{FF2B5EF4-FFF2-40B4-BE49-F238E27FC236}">
                <a16:creationId xmlns:a16="http://schemas.microsoft.com/office/drawing/2014/main" id="{B8FFD67F-2FEC-7641-98D3-0A84349EF338}"/>
              </a:ext>
            </a:extLst>
          </p:cNvPr>
          <p:cNvSpPr/>
          <p:nvPr/>
        </p:nvSpPr>
        <p:spPr>
          <a:xfrm>
            <a:off x="2486835" y="9407147"/>
            <a:ext cx="183376" cy="157554"/>
          </a:xfrm>
          <a:custGeom>
            <a:avLst/>
            <a:gdLst>
              <a:gd name="connsiteX0" fmla="*/ 97450 w 122503"/>
              <a:gd name="connsiteY0" fmla="*/ 9697 h 105253"/>
              <a:gd name="connsiteX1" fmla="*/ 85767 w 122503"/>
              <a:gd name="connsiteY1" fmla="*/ 0 h 105253"/>
              <a:gd name="connsiteX2" fmla="*/ 11893 w 122503"/>
              <a:gd name="connsiteY2" fmla="*/ 0 h 105253"/>
              <a:gd name="connsiteX3" fmla="*/ 1488 w 122503"/>
              <a:gd name="connsiteY3" fmla="*/ 6132 h 105253"/>
              <a:gd name="connsiteX4" fmla="*/ 1813 w 122503"/>
              <a:gd name="connsiteY4" fmla="*/ 18210 h 105253"/>
              <a:gd name="connsiteX5" fmla="*/ 106336 w 122503"/>
              <a:gd name="connsiteY5" fmla="*/ 104464 h 105253"/>
              <a:gd name="connsiteX6" fmla="*/ 110609 w 122503"/>
              <a:gd name="connsiteY6" fmla="*/ 105254 h 105253"/>
              <a:gd name="connsiteX7" fmla="*/ 119320 w 122503"/>
              <a:gd name="connsiteY7" fmla="*/ 101456 h 105253"/>
              <a:gd name="connsiteX8" fmla="*/ 121363 w 122503"/>
              <a:gd name="connsiteY8" fmla="*/ 88275 h 105253"/>
              <a:gd name="connsiteX9" fmla="*/ 97450 w 122503"/>
              <a:gd name="connsiteY9" fmla="*/ 9697 h 10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503" h="105253">
                <a:moveTo>
                  <a:pt x="97450" y="9697"/>
                </a:moveTo>
                <a:cubicBezTo>
                  <a:pt x="96393" y="4076"/>
                  <a:pt x="91481" y="0"/>
                  <a:pt x="85767" y="0"/>
                </a:cubicBezTo>
                <a:lnTo>
                  <a:pt x="11893" y="0"/>
                </a:lnTo>
                <a:cubicBezTo>
                  <a:pt x="7573" y="0"/>
                  <a:pt x="3589" y="2346"/>
                  <a:pt x="1488" y="6132"/>
                </a:cubicBezTo>
                <a:cubicBezTo>
                  <a:pt x="-603" y="9918"/>
                  <a:pt x="-487" y="14541"/>
                  <a:pt x="1813" y="18210"/>
                </a:cubicBezTo>
                <a:cubicBezTo>
                  <a:pt x="26307" y="57302"/>
                  <a:pt x="63423" y="87938"/>
                  <a:pt x="106336" y="104464"/>
                </a:cubicBezTo>
                <a:cubicBezTo>
                  <a:pt x="107729" y="104998"/>
                  <a:pt x="109170" y="105254"/>
                  <a:pt x="110609" y="105254"/>
                </a:cubicBezTo>
                <a:cubicBezTo>
                  <a:pt x="113849" y="105254"/>
                  <a:pt x="117031" y="103929"/>
                  <a:pt x="119320" y="101456"/>
                </a:cubicBezTo>
                <a:cubicBezTo>
                  <a:pt x="122630" y="97891"/>
                  <a:pt x="123443" y="92676"/>
                  <a:pt x="121363" y="88275"/>
                </a:cubicBezTo>
                <a:cubicBezTo>
                  <a:pt x="111316" y="67034"/>
                  <a:pt x="103267" y="40589"/>
                  <a:pt x="97450" y="9697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5" name="Forma libre 55">
            <a:extLst>
              <a:ext uri="{FF2B5EF4-FFF2-40B4-BE49-F238E27FC236}">
                <a16:creationId xmlns:a16="http://schemas.microsoft.com/office/drawing/2014/main" id="{95FEA1BD-6709-BF48-A1BE-EF25B6EAACF6}"/>
              </a:ext>
            </a:extLst>
          </p:cNvPr>
          <p:cNvSpPr/>
          <p:nvPr/>
        </p:nvSpPr>
        <p:spPr>
          <a:xfrm>
            <a:off x="2486832" y="8964683"/>
            <a:ext cx="183376" cy="157566"/>
          </a:xfrm>
          <a:custGeom>
            <a:avLst/>
            <a:gdLst>
              <a:gd name="connsiteX0" fmla="*/ 11894 w 122503"/>
              <a:gd name="connsiteY0" fmla="*/ 105261 h 105261"/>
              <a:gd name="connsiteX1" fmla="*/ 85768 w 122503"/>
              <a:gd name="connsiteY1" fmla="*/ 105261 h 105261"/>
              <a:gd name="connsiteX2" fmla="*/ 97451 w 122503"/>
              <a:gd name="connsiteY2" fmla="*/ 95564 h 105261"/>
              <a:gd name="connsiteX3" fmla="*/ 121363 w 122503"/>
              <a:gd name="connsiteY3" fmla="*/ 16987 h 105261"/>
              <a:gd name="connsiteX4" fmla="*/ 119320 w 122503"/>
              <a:gd name="connsiteY4" fmla="*/ 3805 h 105261"/>
              <a:gd name="connsiteX5" fmla="*/ 106336 w 122503"/>
              <a:gd name="connsiteY5" fmla="*/ 797 h 105261"/>
              <a:gd name="connsiteX6" fmla="*/ 1813 w 122503"/>
              <a:gd name="connsiteY6" fmla="*/ 87052 h 105261"/>
              <a:gd name="connsiteX7" fmla="*/ 1488 w 122503"/>
              <a:gd name="connsiteY7" fmla="*/ 99129 h 105261"/>
              <a:gd name="connsiteX8" fmla="*/ 11894 w 122503"/>
              <a:gd name="connsiteY8" fmla="*/ 105261 h 10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503" h="105261">
                <a:moveTo>
                  <a:pt x="11894" y="105261"/>
                </a:moveTo>
                <a:lnTo>
                  <a:pt x="85768" y="105261"/>
                </a:lnTo>
                <a:cubicBezTo>
                  <a:pt x="91482" y="105261"/>
                  <a:pt x="96394" y="101185"/>
                  <a:pt x="97451" y="95564"/>
                </a:cubicBezTo>
                <a:cubicBezTo>
                  <a:pt x="103270" y="64672"/>
                  <a:pt x="111318" y="38228"/>
                  <a:pt x="121363" y="16987"/>
                </a:cubicBezTo>
                <a:cubicBezTo>
                  <a:pt x="123443" y="12585"/>
                  <a:pt x="122629" y="7371"/>
                  <a:pt x="119320" y="3805"/>
                </a:cubicBezTo>
                <a:cubicBezTo>
                  <a:pt x="116022" y="216"/>
                  <a:pt x="110842" y="-944"/>
                  <a:pt x="106336" y="797"/>
                </a:cubicBezTo>
                <a:cubicBezTo>
                  <a:pt x="63423" y="17323"/>
                  <a:pt x="26307" y="47960"/>
                  <a:pt x="1813" y="87052"/>
                </a:cubicBezTo>
                <a:cubicBezTo>
                  <a:pt x="-487" y="90722"/>
                  <a:pt x="-603" y="95344"/>
                  <a:pt x="1488" y="99129"/>
                </a:cubicBezTo>
                <a:cubicBezTo>
                  <a:pt x="3591" y="102916"/>
                  <a:pt x="7574" y="105261"/>
                  <a:pt x="11894" y="10526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6" name="Forma libre 56">
            <a:extLst>
              <a:ext uri="{FF2B5EF4-FFF2-40B4-BE49-F238E27FC236}">
                <a16:creationId xmlns:a16="http://schemas.microsoft.com/office/drawing/2014/main" id="{D5296401-41C2-3646-AF40-3802227E230A}"/>
              </a:ext>
            </a:extLst>
          </p:cNvPr>
          <p:cNvSpPr/>
          <p:nvPr/>
        </p:nvSpPr>
        <p:spPr>
          <a:xfrm>
            <a:off x="2725418" y="9157887"/>
            <a:ext cx="569653" cy="640861"/>
          </a:xfrm>
          <a:custGeom>
            <a:avLst/>
            <a:gdLst>
              <a:gd name="connsiteX0" fmla="*/ 374260 w 380553"/>
              <a:gd name="connsiteY0" fmla="*/ 96532 h 428123"/>
              <a:gd name="connsiteX1" fmla="*/ 195875 w 380553"/>
              <a:gd name="connsiteY1" fmla="*/ 1394 h 428123"/>
              <a:gd name="connsiteX2" fmla="*/ 184679 w 380553"/>
              <a:gd name="connsiteY2" fmla="*/ 1394 h 428123"/>
              <a:gd name="connsiteX3" fmla="*/ 6295 w 380553"/>
              <a:gd name="connsiteY3" fmla="*/ 96532 h 428123"/>
              <a:gd name="connsiteX4" fmla="*/ 0 w 380553"/>
              <a:gd name="connsiteY4" fmla="*/ 107031 h 428123"/>
              <a:gd name="connsiteX5" fmla="*/ 0 w 380553"/>
              <a:gd name="connsiteY5" fmla="*/ 321093 h 428123"/>
              <a:gd name="connsiteX6" fmla="*/ 6295 w 380553"/>
              <a:gd name="connsiteY6" fmla="*/ 331592 h 428123"/>
              <a:gd name="connsiteX7" fmla="*/ 184679 w 380553"/>
              <a:gd name="connsiteY7" fmla="*/ 426730 h 428123"/>
              <a:gd name="connsiteX8" fmla="*/ 184811 w 380553"/>
              <a:gd name="connsiteY8" fmla="*/ 426610 h 428123"/>
              <a:gd name="connsiteX9" fmla="*/ 190276 w 380553"/>
              <a:gd name="connsiteY9" fmla="*/ 428124 h 428123"/>
              <a:gd name="connsiteX10" fmla="*/ 195874 w 380553"/>
              <a:gd name="connsiteY10" fmla="*/ 426730 h 428123"/>
              <a:gd name="connsiteX11" fmla="*/ 374259 w 380553"/>
              <a:gd name="connsiteY11" fmla="*/ 331592 h 428123"/>
              <a:gd name="connsiteX12" fmla="*/ 380554 w 380553"/>
              <a:gd name="connsiteY12" fmla="*/ 321093 h 428123"/>
              <a:gd name="connsiteX13" fmla="*/ 380554 w 380553"/>
              <a:gd name="connsiteY13" fmla="*/ 107031 h 428123"/>
              <a:gd name="connsiteX14" fmla="*/ 374260 w 380553"/>
              <a:gd name="connsiteY14" fmla="*/ 96532 h 428123"/>
              <a:gd name="connsiteX15" fmla="*/ 178386 w 380553"/>
              <a:gd name="connsiteY15" fmla="*/ 396406 h 428123"/>
              <a:gd name="connsiteX16" fmla="*/ 23785 w 380553"/>
              <a:gd name="connsiteY16" fmla="*/ 313962 h 428123"/>
              <a:gd name="connsiteX17" fmla="*/ 23785 w 380553"/>
              <a:gd name="connsiteY17" fmla="*/ 126859 h 428123"/>
              <a:gd name="connsiteX18" fmla="*/ 178386 w 380553"/>
              <a:gd name="connsiteY18" fmla="*/ 209310 h 428123"/>
              <a:gd name="connsiteX19" fmla="*/ 178386 w 380553"/>
              <a:gd name="connsiteY19" fmla="*/ 396406 h 428123"/>
              <a:gd name="connsiteX20" fmla="*/ 254190 w 380553"/>
              <a:gd name="connsiteY20" fmla="*/ 154602 h 428123"/>
              <a:gd name="connsiteX21" fmla="*/ 101082 w 380553"/>
              <a:gd name="connsiteY21" fmla="*/ 72944 h 428123"/>
              <a:gd name="connsiteX22" fmla="*/ 126365 w 380553"/>
              <a:gd name="connsiteY22" fmla="*/ 59460 h 428123"/>
              <a:gd name="connsiteX23" fmla="*/ 279474 w 380553"/>
              <a:gd name="connsiteY23" fmla="*/ 141118 h 428123"/>
              <a:gd name="connsiteX24" fmla="*/ 254190 w 380553"/>
              <a:gd name="connsiteY24" fmla="*/ 154602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0553" h="428123">
                <a:moveTo>
                  <a:pt x="374260" y="96532"/>
                </a:moveTo>
                <a:lnTo>
                  <a:pt x="195875" y="1394"/>
                </a:lnTo>
                <a:cubicBezTo>
                  <a:pt x="192368" y="-465"/>
                  <a:pt x="188187" y="-465"/>
                  <a:pt x="184679" y="1394"/>
                </a:cubicBezTo>
                <a:lnTo>
                  <a:pt x="6295" y="96532"/>
                </a:lnTo>
                <a:cubicBezTo>
                  <a:pt x="2416" y="98599"/>
                  <a:pt x="0" y="102641"/>
                  <a:pt x="0" y="107031"/>
                </a:cubicBezTo>
                <a:lnTo>
                  <a:pt x="0" y="321093"/>
                </a:lnTo>
                <a:cubicBezTo>
                  <a:pt x="0" y="325483"/>
                  <a:pt x="2416" y="329525"/>
                  <a:pt x="6295" y="331592"/>
                </a:cubicBezTo>
                <a:lnTo>
                  <a:pt x="184679" y="426730"/>
                </a:lnTo>
                <a:cubicBezTo>
                  <a:pt x="184723" y="426753"/>
                  <a:pt x="184768" y="426601"/>
                  <a:pt x="184811" y="426610"/>
                </a:cubicBezTo>
                <a:cubicBezTo>
                  <a:pt x="186535" y="427508"/>
                  <a:pt x="188380" y="428124"/>
                  <a:pt x="190276" y="428124"/>
                </a:cubicBezTo>
                <a:cubicBezTo>
                  <a:pt x="192193" y="428124"/>
                  <a:pt x="194120" y="427659"/>
                  <a:pt x="195874" y="426730"/>
                </a:cubicBezTo>
                <a:lnTo>
                  <a:pt x="374259" y="331592"/>
                </a:lnTo>
                <a:cubicBezTo>
                  <a:pt x="378138" y="329525"/>
                  <a:pt x="380554" y="325483"/>
                  <a:pt x="380554" y="321093"/>
                </a:cubicBezTo>
                <a:lnTo>
                  <a:pt x="380554" y="107031"/>
                </a:lnTo>
                <a:cubicBezTo>
                  <a:pt x="380555" y="102642"/>
                  <a:pt x="378139" y="98600"/>
                  <a:pt x="374260" y="96532"/>
                </a:cubicBezTo>
                <a:close/>
                <a:moveTo>
                  <a:pt x="178386" y="396406"/>
                </a:moveTo>
                <a:lnTo>
                  <a:pt x="23785" y="313962"/>
                </a:lnTo>
                <a:lnTo>
                  <a:pt x="23785" y="126859"/>
                </a:lnTo>
                <a:lnTo>
                  <a:pt x="178386" y="209310"/>
                </a:lnTo>
                <a:lnTo>
                  <a:pt x="178386" y="396406"/>
                </a:lnTo>
                <a:close/>
                <a:moveTo>
                  <a:pt x="254190" y="154602"/>
                </a:moveTo>
                <a:lnTo>
                  <a:pt x="101082" y="72944"/>
                </a:lnTo>
                <a:lnTo>
                  <a:pt x="126365" y="59460"/>
                </a:lnTo>
                <a:lnTo>
                  <a:pt x="279474" y="141118"/>
                </a:lnTo>
                <a:lnTo>
                  <a:pt x="254190" y="154602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7" name="Forma libre 57">
            <a:extLst>
              <a:ext uri="{FF2B5EF4-FFF2-40B4-BE49-F238E27FC236}">
                <a16:creationId xmlns:a16="http://schemas.microsoft.com/office/drawing/2014/main" id="{54EF16B5-5497-A943-89B4-853887B0B480}"/>
              </a:ext>
            </a:extLst>
          </p:cNvPr>
          <p:cNvSpPr/>
          <p:nvPr/>
        </p:nvSpPr>
        <p:spPr>
          <a:xfrm>
            <a:off x="2851833" y="8964698"/>
            <a:ext cx="183376" cy="157551"/>
          </a:xfrm>
          <a:custGeom>
            <a:avLst/>
            <a:gdLst>
              <a:gd name="connsiteX0" fmla="*/ 25054 w 122503"/>
              <a:gd name="connsiteY0" fmla="*/ 95554 h 105251"/>
              <a:gd name="connsiteX1" fmla="*/ 36737 w 122503"/>
              <a:gd name="connsiteY1" fmla="*/ 105252 h 105251"/>
              <a:gd name="connsiteX2" fmla="*/ 110610 w 122503"/>
              <a:gd name="connsiteY2" fmla="*/ 105252 h 105251"/>
              <a:gd name="connsiteX3" fmla="*/ 121016 w 122503"/>
              <a:gd name="connsiteY3" fmla="*/ 99120 h 105251"/>
              <a:gd name="connsiteX4" fmla="*/ 120690 w 122503"/>
              <a:gd name="connsiteY4" fmla="*/ 87042 h 105251"/>
              <a:gd name="connsiteX5" fmla="*/ 16168 w 122503"/>
              <a:gd name="connsiteY5" fmla="*/ 787 h 105251"/>
              <a:gd name="connsiteX6" fmla="*/ 3184 w 122503"/>
              <a:gd name="connsiteY6" fmla="*/ 3795 h 105251"/>
              <a:gd name="connsiteX7" fmla="*/ 1140 w 122503"/>
              <a:gd name="connsiteY7" fmla="*/ 16977 h 105251"/>
              <a:gd name="connsiteX8" fmla="*/ 25054 w 122503"/>
              <a:gd name="connsiteY8" fmla="*/ 95554 h 10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503" h="105251">
                <a:moveTo>
                  <a:pt x="25054" y="95554"/>
                </a:moveTo>
                <a:cubicBezTo>
                  <a:pt x="26111" y="101175"/>
                  <a:pt x="31023" y="105252"/>
                  <a:pt x="36737" y="105252"/>
                </a:cubicBezTo>
                <a:lnTo>
                  <a:pt x="110610" y="105252"/>
                </a:lnTo>
                <a:cubicBezTo>
                  <a:pt x="114931" y="105252"/>
                  <a:pt x="118914" y="102906"/>
                  <a:pt x="121016" y="99120"/>
                </a:cubicBezTo>
                <a:cubicBezTo>
                  <a:pt x="123106" y="95333"/>
                  <a:pt x="122990" y="90711"/>
                  <a:pt x="120690" y="87042"/>
                </a:cubicBezTo>
                <a:cubicBezTo>
                  <a:pt x="96197" y="47950"/>
                  <a:pt x="59081" y="17313"/>
                  <a:pt x="16168" y="787"/>
                </a:cubicBezTo>
                <a:cubicBezTo>
                  <a:pt x="11650" y="-932"/>
                  <a:pt x="6482" y="206"/>
                  <a:pt x="3184" y="3795"/>
                </a:cubicBezTo>
                <a:cubicBezTo>
                  <a:pt x="-126" y="7361"/>
                  <a:pt x="-939" y="12575"/>
                  <a:pt x="1140" y="16977"/>
                </a:cubicBezTo>
                <a:cubicBezTo>
                  <a:pt x="11188" y="38218"/>
                  <a:pt x="19236" y="64662"/>
                  <a:pt x="25054" y="9555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8" name="Forma libre 58">
            <a:extLst>
              <a:ext uri="{FF2B5EF4-FFF2-40B4-BE49-F238E27FC236}">
                <a16:creationId xmlns:a16="http://schemas.microsoft.com/office/drawing/2014/main" id="{7D07F8E6-E64D-C84A-8545-5A1579B099F8}"/>
              </a:ext>
            </a:extLst>
          </p:cNvPr>
          <p:cNvSpPr/>
          <p:nvPr/>
        </p:nvSpPr>
        <p:spPr>
          <a:xfrm>
            <a:off x="2654211" y="9157853"/>
            <a:ext cx="209250" cy="169255"/>
          </a:xfrm>
          <a:custGeom>
            <a:avLst/>
            <a:gdLst>
              <a:gd name="connsiteX0" fmla="*/ 139758 w 139788"/>
              <a:gd name="connsiteY0" fmla="*/ 13716 h 113070"/>
              <a:gd name="connsiteX1" fmla="*/ 139502 w 139788"/>
              <a:gd name="connsiteY1" fmla="*/ 10615 h 113070"/>
              <a:gd name="connsiteX2" fmla="*/ 127680 w 139788"/>
              <a:gd name="connsiteY2" fmla="*/ 0 h 113070"/>
              <a:gd name="connsiteX3" fmla="*/ 15028 w 139788"/>
              <a:gd name="connsiteY3" fmla="*/ 0 h 113070"/>
              <a:gd name="connsiteX4" fmla="*/ 3205 w 139788"/>
              <a:gd name="connsiteY4" fmla="*/ 10638 h 113070"/>
              <a:gd name="connsiteX5" fmla="*/ 0 w 139788"/>
              <a:gd name="connsiteY5" fmla="*/ 71377 h 113070"/>
              <a:gd name="connsiteX6" fmla="*/ 825 w 139788"/>
              <a:gd name="connsiteY6" fmla="*/ 101805 h 113070"/>
              <a:gd name="connsiteX7" fmla="*/ 12264 w 139788"/>
              <a:gd name="connsiteY7" fmla="*/ 113059 h 113070"/>
              <a:gd name="connsiteX8" fmla="*/ 12717 w 139788"/>
              <a:gd name="connsiteY8" fmla="*/ 113070 h 113070"/>
              <a:gd name="connsiteX9" fmla="*/ 24504 w 139788"/>
              <a:gd name="connsiteY9" fmla="*/ 102687 h 113070"/>
              <a:gd name="connsiteX10" fmla="*/ 41890 w 139788"/>
              <a:gd name="connsiteY10" fmla="*/ 76243 h 113070"/>
              <a:gd name="connsiteX11" fmla="*/ 42668 w 139788"/>
              <a:gd name="connsiteY11" fmla="*/ 75580 h 113070"/>
              <a:gd name="connsiteX12" fmla="*/ 133649 w 139788"/>
              <a:gd name="connsiteY12" fmla="*/ 27059 h 113070"/>
              <a:gd name="connsiteX13" fmla="*/ 139758 w 139788"/>
              <a:gd name="connsiteY13" fmla="*/ 13716 h 11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9788" h="113070">
                <a:moveTo>
                  <a:pt x="139758" y="13716"/>
                </a:moveTo>
                <a:lnTo>
                  <a:pt x="139502" y="10615"/>
                </a:lnTo>
                <a:cubicBezTo>
                  <a:pt x="138852" y="4576"/>
                  <a:pt x="133754" y="0"/>
                  <a:pt x="127680" y="0"/>
                </a:cubicBezTo>
                <a:lnTo>
                  <a:pt x="15028" y="0"/>
                </a:lnTo>
                <a:cubicBezTo>
                  <a:pt x="8943" y="0"/>
                  <a:pt x="3844" y="4588"/>
                  <a:pt x="3205" y="10638"/>
                </a:cubicBezTo>
                <a:cubicBezTo>
                  <a:pt x="1080" y="30649"/>
                  <a:pt x="0" y="51077"/>
                  <a:pt x="0" y="71377"/>
                </a:cubicBezTo>
                <a:cubicBezTo>
                  <a:pt x="0" y="81900"/>
                  <a:pt x="313" y="92014"/>
                  <a:pt x="825" y="101805"/>
                </a:cubicBezTo>
                <a:cubicBezTo>
                  <a:pt x="1162" y="107961"/>
                  <a:pt x="6121" y="112838"/>
                  <a:pt x="12264" y="113059"/>
                </a:cubicBezTo>
                <a:cubicBezTo>
                  <a:pt x="12414" y="113070"/>
                  <a:pt x="12566" y="113070"/>
                  <a:pt x="12717" y="113070"/>
                </a:cubicBezTo>
                <a:cubicBezTo>
                  <a:pt x="18675" y="113070"/>
                  <a:pt x="23737" y="108645"/>
                  <a:pt x="24504" y="102687"/>
                </a:cubicBezTo>
                <a:cubicBezTo>
                  <a:pt x="25945" y="91375"/>
                  <a:pt x="32285" y="81736"/>
                  <a:pt x="41890" y="76243"/>
                </a:cubicBezTo>
                <a:cubicBezTo>
                  <a:pt x="42053" y="76138"/>
                  <a:pt x="42506" y="75674"/>
                  <a:pt x="42668" y="75580"/>
                </a:cubicBezTo>
                <a:lnTo>
                  <a:pt x="133649" y="27059"/>
                </a:lnTo>
                <a:cubicBezTo>
                  <a:pt x="137783" y="24853"/>
                  <a:pt x="140083" y="18396"/>
                  <a:pt x="139758" y="1371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9D22C1-1ACF-3D46-AF93-BBF739537D58}"/>
              </a:ext>
            </a:extLst>
          </p:cNvPr>
          <p:cNvSpPr txBox="1"/>
          <p:nvPr/>
        </p:nvSpPr>
        <p:spPr>
          <a:xfrm>
            <a:off x="8992633" y="4296513"/>
            <a:ext cx="3196192" cy="100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EEFB1B-E74C-0749-B223-2B7F4D4AE11C}"/>
              </a:ext>
            </a:extLst>
          </p:cNvPr>
          <p:cNvSpPr txBox="1"/>
          <p:nvPr/>
        </p:nvSpPr>
        <p:spPr>
          <a:xfrm>
            <a:off x="8992633" y="6682874"/>
            <a:ext cx="3196192" cy="100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130E07-684D-364C-83A6-998E6092208C}"/>
              </a:ext>
            </a:extLst>
          </p:cNvPr>
          <p:cNvSpPr txBox="1"/>
          <p:nvPr/>
        </p:nvSpPr>
        <p:spPr>
          <a:xfrm>
            <a:off x="8992633" y="8868513"/>
            <a:ext cx="3196192" cy="100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AF7FA-BCC5-3E4E-96AB-F2C7003B6E43}"/>
              </a:ext>
            </a:extLst>
          </p:cNvPr>
          <p:cNvSpPr txBox="1"/>
          <p:nvPr/>
        </p:nvSpPr>
        <p:spPr>
          <a:xfrm>
            <a:off x="8992633" y="11143362"/>
            <a:ext cx="3196192" cy="100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87EBDD8-4B4E-8644-90F8-0B55B38D8C83}"/>
              </a:ext>
            </a:extLst>
          </p:cNvPr>
          <p:cNvSpPr/>
          <p:nvPr/>
        </p:nvSpPr>
        <p:spPr>
          <a:xfrm>
            <a:off x="13221673" y="4192149"/>
            <a:ext cx="5836786" cy="14167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Delay 49">
            <a:extLst>
              <a:ext uri="{FF2B5EF4-FFF2-40B4-BE49-F238E27FC236}">
                <a16:creationId xmlns:a16="http://schemas.microsoft.com/office/drawing/2014/main" id="{D7C24EA9-04F3-2F48-848D-4DF04E23A447}"/>
              </a:ext>
            </a:extLst>
          </p:cNvPr>
          <p:cNvSpPr/>
          <p:nvPr/>
        </p:nvSpPr>
        <p:spPr>
          <a:xfrm>
            <a:off x="12287799" y="3833950"/>
            <a:ext cx="1904063" cy="2032716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05E37FE-84B9-734D-A00A-8C0320569AAD}"/>
              </a:ext>
            </a:extLst>
          </p:cNvPr>
          <p:cNvSpPr/>
          <p:nvPr/>
        </p:nvSpPr>
        <p:spPr>
          <a:xfrm>
            <a:off x="13221673" y="6463174"/>
            <a:ext cx="5836786" cy="14167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2" name="Delay 51">
            <a:extLst>
              <a:ext uri="{FF2B5EF4-FFF2-40B4-BE49-F238E27FC236}">
                <a16:creationId xmlns:a16="http://schemas.microsoft.com/office/drawing/2014/main" id="{63556086-655B-6E4F-8912-5FDE83728160}"/>
              </a:ext>
            </a:extLst>
          </p:cNvPr>
          <p:cNvSpPr/>
          <p:nvPr/>
        </p:nvSpPr>
        <p:spPr>
          <a:xfrm>
            <a:off x="12287799" y="6104975"/>
            <a:ext cx="1904063" cy="2032716"/>
          </a:xfrm>
          <a:prstGeom prst="flowChartDela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5961F59-DACC-6644-89FB-1F89B88EF969}"/>
              </a:ext>
            </a:extLst>
          </p:cNvPr>
          <p:cNvSpPr/>
          <p:nvPr/>
        </p:nvSpPr>
        <p:spPr>
          <a:xfrm>
            <a:off x="13221673" y="8723557"/>
            <a:ext cx="5836786" cy="14167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1" name="Delay 70">
            <a:extLst>
              <a:ext uri="{FF2B5EF4-FFF2-40B4-BE49-F238E27FC236}">
                <a16:creationId xmlns:a16="http://schemas.microsoft.com/office/drawing/2014/main" id="{37F9CEE1-B165-9B48-B8FC-150A6B1DC9C5}"/>
              </a:ext>
            </a:extLst>
          </p:cNvPr>
          <p:cNvSpPr/>
          <p:nvPr/>
        </p:nvSpPr>
        <p:spPr>
          <a:xfrm>
            <a:off x="12287799" y="8365358"/>
            <a:ext cx="1904063" cy="2032716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6F020F0B-CBCC-3E4C-BC64-EFB5659BD4C2}"/>
              </a:ext>
            </a:extLst>
          </p:cNvPr>
          <p:cNvSpPr/>
          <p:nvPr/>
        </p:nvSpPr>
        <p:spPr>
          <a:xfrm>
            <a:off x="13221673" y="10994582"/>
            <a:ext cx="5836786" cy="14167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0" name="Delay 79">
            <a:extLst>
              <a:ext uri="{FF2B5EF4-FFF2-40B4-BE49-F238E27FC236}">
                <a16:creationId xmlns:a16="http://schemas.microsoft.com/office/drawing/2014/main" id="{03EE9D67-6103-4441-AC2F-374FBA106D5E}"/>
              </a:ext>
            </a:extLst>
          </p:cNvPr>
          <p:cNvSpPr/>
          <p:nvPr/>
        </p:nvSpPr>
        <p:spPr>
          <a:xfrm>
            <a:off x="12287799" y="10636383"/>
            <a:ext cx="1904063" cy="2032716"/>
          </a:xfrm>
          <a:prstGeom prst="flowChartDelay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D4338D-F241-074D-B889-8129C22B3ED9}"/>
              </a:ext>
            </a:extLst>
          </p:cNvPr>
          <p:cNvSpPr/>
          <p:nvPr/>
        </p:nvSpPr>
        <p:spPr>
          <a:xfrm>
            <a:off x="14774646" y="4610914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E66A03-BA8B-A54D-B824-8959D381FFAA}"/>
              </a:ext>
            </a:extLst>
          </p:cNvPr>
          <p:cNvSpPr/>
          <p:nvPr/>
        </p:nvSpPr>
        <p:spPr>
          <a:xfrm>
            <a:off x="14774646" y="6928031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Company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7C1B7BC-B7EB-E548-B2DE-D42C06596F85}"/>
              </a:ext>
            </a:extLst>
          </p:cNvPr>
          <p:cNvSpPr/>
          <p:nvPr/>
        </p:nvSpPr>
        <p:spPr>
          <a:xfrm>
            <a:off x="14774646" y="9152418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Stores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9E0F74-6E2C-974F-B49D-8AA638943BEA}"/>
              </a:ext>
            </a:extLst>
          </p:cNvPr>
          <p:cNvSpPr/>
          <p:nvPr/>
        </p:nvSpPr>
        <p:spPr>
          <a:xfrm>
            <a:off x="14774646" y="1136914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Location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487A355-AD84-E24C-97D4-E45171A0E3F0}"/>
              </a:ext>
            </a:extLst>
          </p:cNvPr>
          <p:cNvSpPr txBox="1"/>
          <p:nvPr/>
        </p:nvSpPr>
        <p:spPr>
          <a:xfrm>
            <a:off x="19274057" y="4296513"/>
            <a:ext cx="3196192" cy="100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EEBFC8F-51BE-494F-8BD4-0F361D2F5D67}"/>
              </a:ext>
            </a:extLst>
          </p:cNvPr>
          <p:cNvSpPr txBox="1"/>
          <p:nvPr/>
        </p:nvSpPr>
        <p:spPr>
          <a:xfrm>
            <a:off x="19274057" y="6682874"/>
            <a:ext cx="3196192" cy="100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CED7C28-0E71-0B4E-86A7-EC8A668D4E28}"/>
              </a:ext>
            </a:extLst>
          </p:cNvPr>
          <p:cNvSpPr txBox="1"/>
          <p:nvPr/>
        </p:nvSpPr>
        <p:spPr>
          <a:xfrm>
            <a:off x="19274057" y="8868513"/>
            <a:ext cx="3196192" cy="100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ED1F31D-08F2-F74C-9D70-053E0F0236D1}"/>
              </a:ext>
            </a:extLst>
          </p:cNvPr>
          <p:cNvSpPr txBox="1"/>
          <p:nvPr/>
        </p:nvSpPr>
        <p:spPr>
          <a:xfrm>
            <a:off x="19274057" y="11143362"/>
            <a:ext cx="3196192" cy="100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grpSp>
        <p:nvGrpSpPr>
          <p:cNvPr id="99" name="Gráfico 69">
            <a:extLst>
              <a:ext uri="{FF2B5EF4-FFF2-40B4-BE49-F238E27FC236}">
                <a16:creationId xmlns:a16="http://schemas.microsoft.com/office/drawing/2014/main" id="{D6B9ACF1-7D88-0B46-A686-173D3F60CA78}"/>
              </a:ext>
            </a:extLst>
          </p:cNvPr>
          <p:cNvGrpSpPr/>
          <p:nvPr/>
        </p:nvGrpSpPr>
        <p:grpSpPr>
          <a:xfrm>
            <a:off x="12712852" y="8981342"/>
            <a:ext cx="802045" cy="802045"/>
            <a:chOff x="9828725" y="1565328"/>
            <a:chExt cx="570831" cy="570831"/>
          </a:xfrm>
          <a:solidFill>
            <a:schemeClr val="bg1"/>
          </a:solidFill>
        </p:grpSpPr>
        <p:sp>
          <p:nvSpPr>
            <p:cNvPr id="100" name="Forma libre 142">
              <a:extLst>
                <a:ext uri="{FF2B5EF4-FFF2-40B4-BE49-F238E27FC236}">
                  <a16:creationId xmlns:a16="http://schemas.microsoft.com/office/drawing/2014/main" id="{872C7977-D77C-AA4F-8D4F-3A35F2FA3B99}"/>
                </a:ext>
              </a:extLst>
            </p:cNvPr>
            <p:cNvSpPr/>
            <p:nvPr/>
          </p:nvSpPr>
          <p:spPr>
            <a:xfrm>
              <a:off x="9828725" y="1565328"/>
              <a:ext cx="571088" cy="571086"/>
            </a:xfrm>
            <a:custGeom>
              <a:avLst/>
              <a:gdLst>
                <a:gd name="connsiteX0" fmla="*/ 571087 w 571088"/>
                <a:gd name="connsiteY0" fmla="*/ 170029 h 571086"/>
                <a:gd name="connsiteX1" fmla="*/ 505766 w 571088"/>
                <a:gd name="connsiteY1" fmla="*/ 39457 h 571086"/>
                <a:gd name="connsiteX2" fmla="*/ 441909 w 571088"/>
                <a:gd name="connsiteY2" fmla="*/ 0 h 571086"/>
                <a:gd name="connsiteX3" fmla="*/ 129091 w 571088"/>
                <a:gd name="connsiteY3" fmla="*/ 0 h 571086"/>
                <a:gd name="connsiteX4" fmla="*/ 65234 w 571088"/>
                <a:gd name="connsiteY4" fmla="*/ 39493 h 571086"/>
                <a:gd name="connsiteX5" fmla="*/ 0 w 571088"/>
                <a:gd name="connsiteY5" fmla="*/ 170047 h 571086"/>
                <a:gd name="connsiteX6" fmla="*/ 0 w 571088"/>
                <a:gd name="connsiteY6" fmla="*/ 285543 h 571086"/>
                <a:gd name="connsiteX7" fmla="*/ 35693 w 571088"/>
                <a:gd name="connsiteY7" fmla="*/ 285543 h 571086"/>
                <a:gd name="connsiteX8" fmla="*/ 35693 w 571088"/>
                <a:gd name="connsiteY8" fmla="*/ 535394 h 571086"/>
                <a:gd name="connsiteX9" fmla="*/ 71387 w 571088"/>
                <a:gd name="connsiteY9" fmla="*/ 571087 h 571086"/>
                <a:gd name="connsiteX10" fmla="*/ 499702 w 571088"/>
                <a:gd name="connsiteY10" fmla="*/ 571087 h 571086"/>
                <a:gd name="connsiteX11" fmla="*/ 535395 w 571088"/>
                <a:gd name="connsiteY11" fmla="*/ 535394 h 571086"/>
                <a:gd name="connsiteX12" fmla="*/ 535395 w 571088"/>
                <a:gd name="connsiteY12" fmla="*/ 285544 h 571086"/>
                <a:gd name="connsiteX13" fmla="*/ 571088 w 571088"/>
                <a:gd name="connsiteY13" fmla="*/ 285544 h 571086"/>
                <a:gd name="connsiteX14" fmla="*/ 571088 w 571088"/>
                <a:gd name="connsiteY14" fmla="*/ 170029 h 571086"/>
                <a:gd name="connsiteX15" fmla="*/ 464008 w 571088"/>
                <a:gd name="connsiteY15" fmla="*/ 499702 h 571086"/>
                <a:gd name="connsiteX16" fmla="*/ 428315 w 571088"/>
                <a:gd name="connsiteY16" fmla="*/ 499702 h 571086"/>
                <a:gd name="connsiteX17" fmla="*/ 428315 w 571088"/>
                <a:gd name="connsiteY17" fmla="*/ 356930 h 571086"/>
                <a:gd name="connsiteX18" fmla="*/ 321236 w 571088"/>
                <a:gd name="connsiteY18" fmla="*/ 356930 h 571086"/>
                <a:gd name="connsiteX19" fmla="*/ 321236 w 571088"/>
                <a:gd name="connsiteY19" fmla="*/ 499702 h 571086"/>
                <a:gd name="connsiteX20" fmla="*/ 107079 w 571088"/>
                <a:gd name="connsiteY20" fmla="*/ 499702 h 571086"/>
                <a:gd name="connsiteX21" fmla="*/ 107079 w 571088"/>
                <a:gd name="connsiteY21" fmla="*/ 285544 h 571086"/>
                <a:gd name="connsiteX22" fmla="*/ 464008 w 571088"/>
                <a:gd name="connsiteY22" fmla="*/ 285544 h 57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1088" h="571086">
                  <a:moveTo>
                    <a:pt x="571087" y="170029"/>
                  </a:moveTo>
                  <a:lnTo>
                    <a:pt x="505766" y="39457"/>
                  </a:lnTo>
                  <a:cubicBezTo>
                    <a:pt x="493601" y="15128"/>
                    <a:pt x="469133" y="0"/>
                    <a:pt x="441909" y="0"/>
                  </a:cubicBezTo>
                  <a:lnTo>
                    <a:pt x="129091" y="0"/>
                  </a:lnTo>
                  <a:cubicBezTo>
                    <a:pt x="101868" y="0"/>
                    <a:pt x="77399" y="15128"/>
                    <a:pt x="65234" y="39493"/>
                  </a:cubicBezTo>
                  <a:lnTo>
                    <a:pt x="0" y="170047"/>
                  </a:lnTo>
                  <a:lnTo>
                    <a:pt x="0" y="285543"/>
                  </a:lnTo>
                  <a:lnTo>
                    <a:pt x="35693" y="285543"/>
                  </a:lnTo>
                  <a:lnTo>
                    <a:pt x="35693" y="535394"/>
                  </a:lnTo>
                  <a:cubicBezTo>
                    <a:pt x="35693" y="555105"/>
                    <a:pt x="51675" y="571087"/>
                    <a:pt x="71387" y="571087"/>
                  </a:cubicBezTo>
                  <a:lnTo>
                    <a:pt x="499702" y="571087"/>
                  </a:lnTo>
                  <a:cubicBezTo>
                    <a:pt x="519413" y="571087"/>
                    <a:pt x="535395" y="555105"/>
                    <a:pt x="535395" y="535394"/>
                  </a:cubicBezTo>
                  <a:lnTo>
                    <a:pt x="535395" y="285544"/>
                  </a:lnTo>
                  <a:lnTo>
                    <a:pt x="571088" y="285544"/>
                  </a:lnTo>
                  <a:lnTo>
                    <a:pt x="571088" y="170029"/>
                  </a:lnTo>
                  <a:close/>
                  <a:moveTo>
                    <a:pt x="464008" y="499702"/>
                  </a:moveTo>
                  <a:lnTo>
                    <a:pt x="428315" y="499702"/>
                  </a:lnTo>
                  <a:lnTo>
                    <a:pt x="428315" y="356930"/>
                  </a:lnTo>
                  <a:lnTo>
                    <a:pt x="321236" y="356930"/>
                  </a:lnTo>
                  <a:lnTo>
                    <a:pt x="321236" y="499702"/>
                  </a:lnTo>
                  <a:lnTo>
                    <a:pt x="107079" y="499702"/>
                  </a:lnTo>
                  <a:lnTo>
                    <a:pt x="107079" y="285544"/>
                  </a:lnTo>
                  <a:lnTo>
                    <a:pt x="464008" y="285544"/>
                  </a:lnTo>
                  <a:close/>
                </a:path>
              </a:pathLst>
            </a:custGeom>
            <a:grpFill/>
            <a:ln w="1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143">
              <a:extLst>
                <a:ext uri="{FF2B5EF4-FFF2-40B4-BE49-F238E27FC236}">
                  <a16:creationId xmlns:a16="http://schemas.microsoft.com/office/drawing/2014/main" id="{551C1F78-0AAD-A248-984C-3A3D8ACC7EAC}"/>
                </a:ext>
              </a:extLst>
            </p:cNvPr>
            <p:cNvSpPr/>
            <p:nvPr/>
          </p:nvSpPr>
          <p:spPr>
            <a:xfrm>
              <a:off x="9971497" y="1886564"/>
              <a:ext cx="107078" cy="107078"/>
            </a:xfrm>
            <a:custGeom>
              <a:avLst/>
              <a:gdLst>
                <a:gd name="connsiteX0" fmla="*/ 0 w 107078"/>
                <a:gd name="connsiteY0" fmla="*/ 0 h 107078"/>
                <a:gd name="connsiteX1" fmla="*/ 107079 w 107078"/>
                <a:gd name="connsiteY1" fmla="*/ 0 h 107078"/>
                <a:gd name="connsiteX2" fmla="*/ 107079 w 107078"/>
                <a:gd name="connsiteY2" fmla="*/ 107079 h 107078"/>
                <a:gd name="connsiteX3" fmla="*/ 0 w 107078"/>
                <a:gd name="connsiteY3" fmla="*/ 107079 h 10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078" h="107078">
                  <a:moveTo>
                    <a:pt x="0" y="0"/>
                  </a:moveTo>
                  <a:lnTo>
                    <a:pt x="107079" y="0"/>
                  </a:lnTo>
                  <a:lnTo>
                    <a:pt x="107079" y="107079"/>
                  </a:lnTo>
                  <a:lnTo>
                    <a:pt x="0" y="107079"/>
                  </a:lnTo>
                  <a:close/>
                </a:path>
              </a:pathLst>
            </a:custGeom>
            <a:grpFill/>
            <a:ln w="1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02" name="Gráfico 54">
            <a:extLst>
              <a:ext uri="{FF2B5EF4-FFF2-40B4-BE49-F238E27FC236}">
                <a16:creationId xmlns:a16="http://schemas.microsoft.com/office/drawing/2014/main" id="{B699C9D0-D879-874B-8FE6-FCC6284A2AEC}"/>
              </a:ext>
            </a:extLst>
          </p:cNvPr>
          <p:cNvSpPr/>
          <p:nvPr/>
        </p:nvSpPr>
        <p:spPr>
          <a:xfrm>
            <a:off x="12730323" y="11199813"/>
            <a:ext cx="829562" cy="948072"/>
          </a:xfrm>
          <a:custGeom>
            <a:avLst/>
            <a:gdLst>
              <a:gd name="connsiteX0" fmla="*/ 445109 w 499477"/>
              <a:gd name="connsiteY0" fmla="*/ 214062 h 570831"/>
              <a:gd name="connsiteX1" fmla="*/ 499478 w 499477"/>
              <a:gd name="connsiteY1" fmla="*/ 124869 h 570831"/>
              <a:gd name="connsiteX2" fmla="*/ 445109 w 499477"/>
              <a:gd name="connsiteY2" fmla="*/ 35677 h 570831"/>
              <a:gd name="connsiteX3" fmla="*/ 285417 w 499477"/>
              <a:gd name="connsiteY3" fmla="*/ 35677 h 570831"/>
              <a:gd name="connsiteX4" fmla="*/ 285417 w 499477"/>
              <a:gd name="connsiteY4" fmla="*/ 0 h 570831"/>
              <a:gd name="connsiteX5" fmla="*/ 214063 w 499477"/>
              <a:gd name="connsiteY5" fmla="*/ 0 h 570831"/>
              <a:gd name="connsiteX6" fmla="*/ 214063 w 499477"/>
              <a:gd name="connsiteY6" fmla="*/ 214062 h 570831"/>
              <a:gd name="connsiteX7" fmla="*/ 54370 w 499477"/>
              <a:gd name="connsiteY7" fmla="*/ 214062 h 570831"/>
              <a:gd name="connsiteX8" fmla="*/ 1 w 499477"/>
              <a:gd name="connsiteY8" fmla="*/ 303254 h 570831"/>
              <a:gd name="connsiteX9" fmla="*/ 54370 w 499477"/>
              <a:gd name="connsiteY9" fmla="*/ 392446 h 570831"/>
              <a:gd name="connsiteX10" fmla="*/ 214063 w 499477"/>
              <a:gd name="connsiteY10" fmla="*/ 392446 h 570831"/>
              <a:gd name="connsiteX11" fmla="*/ 214063 w 499477"/>
              <a:gd name="connsiteY11" fmla="*/ 499477 h 570831"/>
              <a:gd name="connsiteX12" fmla="*/ 142709 w 499477"/>
              <a:gd name="connsiteY12" fmla="*/ 499477 h 570831"/>
              <a:gd name="connsiteX13" fmla="*/ 142709 w 499477"/>
              <a:gd name="connsiteY13" fmla="*/ 570831 h 570831"/>
              <a:gd name="connsiteX14" fmla="*/ 356770 w 499477"/>
              <a:gd name="connsiteY14" fmla="*/ 570831 h 570831"/>
              <a:gd name="connsiteX15" fmla="*/ 356770 w 499477"/>
              <a:gd name="connsiteY15" fmla="*/ 499477 h 570831"/>
              <a:gd name="connsiteX16" fmla="*/ 285417 w 499477"/>
              <a:gd name="connsiteY16" fmla="*/ 499477 h 570831"/>
              <a:gd name="connsiteX17" fmla="*/ 285417 w 499477"/>
              <a:gd name="connsiteY17" fmla="*/ 214062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9477" h="570831">
                <a:moveTo>
                  <a:pt x="445109" y="214062"/>
                </a:moveTo>
                <a:lnTo>
                  <a:pt x="499478" y="124869"/>
                </a:lnTo>
                <a:lnTo>
                  <a:pt x="445109" y="35677"/>
                </a:lnTo>
                <a:lnTo>
                  <a:pt x="285417" y="35677"/>
                </a:lnTo>
                <a:lnTo>
                  <a:pt x="285417" y="0"/>
                </a:lnTo>
                <a:lnTo>
                  <a:pt x="214063" y="0"/>
                </a:lnTo>
                <a:lnTo>
                  <a:pt x="214063" y="214062"/>
                </a:lnTo>
                <a:lnTo>
                  <a:pt x="54370" y="214062"/>
                </a:lnTo>
                <a:lnTo>
                  <a:pt x="1" y="303254"/>
                </a:lnTo>
                <a:lnTo>
                  <a:pt x="54370" y="392446"/>
                </a:lnTo>
                <a:lnTo>
                  <a:pt x="214063" y="392446"/>
                </a:lnTo>
                <a:lnTo>
                  <a:pt x="214063" y="499477"/>
                </a:lnTo>
                <a:lnTo>
                  <a:pt x="142709" y="499477"/>
                </a:lnTo>
                <a:lnTo>
                  <a:pt x="142709" y="570831"/>
                </a:lnTo>
                <a:lnTo>
                  <a:pt x="356770" y="570831"/>
                </a:lnTo>
                <a:lnTo>
                  <a:pt x="356770" y="499477"/>
                </a:lnTo>
                <a:lnTo>
                  <a:pt x="285417" y="499477"/>
                </a:lnTo>
                <a:lnTo>
                  <a:pt x="285417" y="214062"/>
                </a:ln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03" name="Gráfico 69">
            <a:extLst>
              <a:ext uri="{FF2B5EF4-FFF2-40B4-BE49-F238E27FC236}">
                <a16:creationId xmlns:a16="http://schemas.microsoft.com/office/drawing/2014/main" id="{95F71CC2-2F82-D540-B0C2-2FE6403DC086}"/>
              </a:ext>
            </a:extLst>
          </p:cNvPr>
          <p:cNvGrpSpPr/>
          <p:nvPr/>
        </p:nvGrpSpPr>
        <p:grpSpPr>
          <a:xfrm>
            <a:off x="12599622" y="4317159"/>
            <a:ext cx="1057034" cy="1057034"/>
            <a:chOff x="9828725" y="1565328"/>
            <a:chExt cx="570831" cy="570831"/>
          </a:xfrm>
          <a:solidFill>
            <a:schemeClr val="bg1"/>
          </a:solidFill>
        </p:grpSpPr>
        <p:sp>
          <p:nvSpPr>
            <p:cNvPr id="104" name="Forma libre 131">
              <a:extLst>
                <a:ext uri="{FF2B5EF4-FFF2-40B4-BE49-F238E27FC236}">
                  <a16:creationId xmlns:a16="http://schemas.microsoft.com/office/drawing/2014/main" id="{AA36EFDC-E46F-5141-9E11-683993FE04AA}"/>
                </a:ext>
              </a:extLst>
            </p:cNvPr>
            <p:cNvSpPr/>
            <p:nvPr/>
          </p:nvSpPr>
          <p:spPr>
            <a:xfrm>
              <a:off x="10060425" y="1565327"/>
              <a:ext cx="106938" cy="106938"/>
            </a:xfrm>
            <a:custGeom>
              <a:avLst/>
              <a:gdLst>
                <a:gd name="connsiteX0" fmla="*/ 91278 w 106938"/>
                <a:gd name="connsiteY0" fmla="*/ 15661 h 106938"/>
                <a:gd name="connsiteX1" fmla="*/ 91278 w 106938"/>
                <a:gd name="connsiteY1" fmla="*/ 91278 h 106938"/>
                <a:gd name="connsiteX2" fmla="*/ 15661 w 106938"/>
                <a:gd name="connsiteY2" fmla="*/ 91278 h 106938"/>
                <a:gd name="connsiteX3" fmla="*/ 15661 w 106938"/>
                <a:gd name="connsiteY3" fmla="*/ 15661 h 106938"/>
                <a:gd name="connsiteX4" fmla="*/ 91278 w 106938"/>
                <a:gd name="connsiteY4" fmla="*/ 15661 h 1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8" h="106938">
                  <a:moveTo>
                    <a:pt x="91278" y="15661"/>
                  </a:moveTo>
                  <a:cubicBezTo>
                    <a:pt x="112159" y="36541"/>
                    <a:pt x="112159" y="70396"/>
                    <a:pt x="91278" y="91278"/>
                  </a:cubicBezTo>
                  <a:cubicBezTo>
                    <a:pt x="70397" y="112159"/>
                    <a:pt x="36542" y="112159"/>
                    <a:pt x="15661" y="91278"/>
                  </a:cubicBezTo>
                  <a:cubicBezTo>
                    <a:pt x="-5220" y="70397"/>
                    <a:pt x="-5220" y="36542"/>
                    <a:pt x="15661" y="15661"/>
                  </a:cubicBezTo>
                  <a:cubicBezTo>
                    <a:pt x="36541" y="-5220"/>
                    <a:pt x="70396" y="-5220"/>
                    <a:pt x="91278" y="15661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132">
              <a:extLst>
                <a:ext uri="{FF2B5EF4-FFF2-40B4-BE49-F238E27FC236}">
                  <a16:creationId xmlns:a16="http://schemas.microsoft.com/office/drawing/2014/main" id="{D40A19BC-71DF-0A4E-8C64-D56E9D64B51F}"/>
                </a:ext>
              </a:extLst>
            </p:cNvPr>
            <p:cNvSpPr/>
            <p:nvPr/>
          </p:nvSpPr>
          <p:spPr>
            <a:xfrm>
              <a:off x="10006955" y="1707992"/>
              <a:ext cx="213876" cy="427675"/>
            </a:xfrm>
            <a:custGeom>
              <a:avLst/>
              <a:gdLst>
                <a:gd name="connsiteX0" fmla="*/ 190119 w 213876"/>
                <a:gd name="connsiteY0" fmla="*/ 14385 h 427675"/>
                <a:gd name="connsiteX1" fmla="*/ 23758 w 213876"/>
                <a:gd name="connsiteY1" fmla="*/ 14385 h 427675"/>
                <a:gd name="connsiteX2" fmla="*/ 0 w 213876"/>
                <a:gd name="connsiteY2" fmla="*/ 47995 h 427675"/>
                <a:gd name="connsiteX3" fmla="*/ 0 w 213876"/>
                <a:gd name="connsiteY3" fmla="*/ 213799 h 427675"/>
                <a:gd name="connsiteX4" fmla="*/ 35646 w 213876"/>
                <a:gd name="connsiteY4" fmla="*/ 249445 h 427675"/>
                <a:gd name="connsiteX5" fmla="*/ 35646 w 213876"/>
                <a:gd name="connsiteY5" fmla="*/ 427676 h 427675"/>
                <a:gd name="connsiteX6" fmla="*/ 178231 w 213876"/>
                <a:gd name="connsiteY6" fmla="*/ 427676 h 427675"/>
                <a:gd name="connsiteX7" fmla="*/ 178231 w 213876"/>
                <a:gd name="connsiteY7" fmla="*/ 249445 h 427675"/>
                <a:gd name="connsiteX8" fmla="*/ 213877 w 213876"/>
                <a:gd name="connsiteY8" fmla="*/ 213799 h 427675"/>
                <a:gd name="connsiteX9" fmla="*/ 213877 w 213876"/>
                <a:gd name="connsiteY9" fmla="*/ 47995 h 427675"/>
                <a:gd name="connsiteX10" fmla="*/ 190119 w 213876"/>
                <a:gd name="connsiteY10" fmla="*/ 14385 h 42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876" h="427675">
                  <a:moveTo>
                    <a:pt x="190119" y="14385"/>
                  </a:moveTo>
                  <a:cubicBezTo>
                    <a:pt x="135849" y="-4795"/>
                    <a:pt x="78028" y="-4795"/>
                    <a:pt x="23758" y="14385"/>
                  </a:cubicBezTo>
                  <a:cubicBezTo>
                    <a:pt x="9520" y="19433"/>
                    <a:pt x="0" y="32887"/>
                    <a:pt x="0" y="47995"/>
                  </a:cubicBezTo>
                  <a:lnTo>
                    <a:pt x="0" y="213799"/>
                  </a:lnTo>
                  <a:cubicBezTo>
                    <a:pt x="0" y="233485"/>
                    <a:pt x="15961" y="249445"/>
                    <a:pt x="35646" y="249445"/>
                  </a:cubicBezTo>
                  <a:lnTo>
                    <a:pt x="35646" y="427676"/>
                  </a:lnTo>
                  <a:lnTo>
                    <a:pt x="178231" y="427676"/>
                  </a:lnTo>
                  <a:lnTo>
                    <a:pt x="178231" y="249445"/>
                  </a:lnTo>
                  <a:cubicBezTo>
                    <a:pt x="197917" y="249445"/>
                    <a:pt x="213877" y="233484"/>
                    <a:pt x="213877" y="213799"/>
                  </a:cubicBezTo>
                  <a:lnTo>
                    <a:pt x="213877" y="47995"/>
                  </a:lnTo>
                  <a:cubicBezTo>
                    <a:pt x="213878" y="32886"/>
                    <a:pt x="204358" y="19432"/>
                    <a:pt x="190119" y="14385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06" name="Gráfico 68">
            <a:extLst>
              <a:ext uri="{FF2B5EF4-FFF2-40B4-BE49-F238E27FC236}">
                <a16:creationId xmlns:a16="http://schemas.microsoft.com/office/drawing/2014/main" id="{36BEF1AF-7A54-0740-9A90-770F9BAFABFC}"/>
              </a:ext>
            </a:extLst>
          </p:cNvPr>
          <p:cNvSpPr/>
          <p:nvPr/>
        </p:nvSpPr>
        <p:spPr>
          <a:xfrm>
            <a:off x="12717881" y="6652525"/>
            <a:ext cx="797400" cy="697727"/>
          </a:xfrm>
          <a:custGeom>
            <a:avLst/>
            <a:gdLst>
              <a:gd name="connsiteX0" fmla="*/ 285544 w 571086"/>
              <a:gd name="connsiteY0" fmla="*/ 0 h 499702"/>
              <a:gd name="connsiteX1" fmla="*/ 0 w 571086"/>
              <a:gd name="connsiteY1" fmla="*/ 142770 h 499702"/>
              <a:gd name="connsiteX2" fmla="*/ 0 w 571086"/>
              <a:gd name="connsiteY2" fmla="*/ 499703 h 499702"/>
              <a:gd name="connsiteX3" fmla="*/ 571087 w 571086"/>
              <a:gd name="connsiteY3" fmla="*/ 499703 h 499702"/>
              <a:gd name="connsiteX4" fmla="*/ 571087 w 571086"/>
              <a:gd name="connsiteY4" fmla="*/ 142780 h 499702"/>
              <a:gd name="connsiteX5" fmla="*/ 285544 w 571086"/>
              <a:gd name="connsiteY5" fmla="*/ 1 h 499702"/>
              <a:gd name="connsiteX6" fmla="*/ 321236 w 571086"/>
              <a:gd name="connsiteY6" fmla="*/ 428316 h 499702"/>
              <a:gd name="connsiteX7" fmla="*/ 321236 w 571086"/>
              <a:gd name="connsiteY7" fmla="*/ 356931 h 499702"/>
              <a:gd name="connsiteX8" fmla="*/ 356930 w 571086"/>
              <a:gd name="connsiteY8" fmla="*/ 356931 h 499702"/>
              <a:gd name="connsiteX9" fmla="*/ 356930 w 571086"/>
              <a:gd name="connsiteY9" fmla="*/ 428316 h 499702"/>
              <a:gd name="connsiteX10" fmla="*/ 464008 w 571086"/>
              <a:gd name="connsiteY10" fmla="*/ 428316 h 499702"/>
              <a:gd name="connsiteX11" fmla="*/ 464008 w 571086"/>
              <a:gd name="connsiteY11" fmla="*/ 356931 h 499702"/>
              <a:gd name="connsiteX12" fmla="*/ 392623 w 571086"/>
              <a:gd name="connsiteY12" fmla="*/ 356931 h 499702"/>
              <a:gd name="connsiteX13" fmla="*/ 392623 w 571086"/>
              <a:gd name="connsiteY13" fmla="*/ 285545 h 499702"/>
              <a:gd name="connsiteX14" fmla="*/ 285544 w 571086"/>
              <a:gd name="connsiteY14" fmla="*/ 285545 h 499702"/>
              <a:gd name="connsiteX15" fmla="*/ 285544 w 571086"/>
              <a:gd name="connsiteY15" fmla="*/ 356931 h 499702"/>
              <a:gd name="connsiteX16" fmla="*/ 249851 w 571086"/>
              <a:gd name="connsiteY16" fmla="*/ 356931 h 499702"/>
              <a:gd name="connsiteX17" fmla="*/ 249851 w 571086"/>
              <a:gd name="connsiteY17" fmla="*/ 428316 h 499702"/>
              <a:gd name="connsiteX18" fmla="*/ 214157 w 571086"/>
              <a:gd name="connsiteY18" fmla="*/ 428316 h 499702"/>
              <a:gd name="connsiteX19" fmla="*/ 214157 w 571086"/>
              <a:gd name="connsiteY19" fmla="*/ 356931 h 499702"/>
              <a:gd name="connsiteX20" fmla="*/ 178464 w 571086"/>
              <a:gd name="connsiteY20" fmla="*/ 356931 h 499702"/>
              <a:gd name="connsiteX21" fmla="*/ 178464 w 571086"/>
              <a:gd name="connsiteY21" fmla="*/ 285545 h 499702"/>
              <a:gd name="connsiteX22" fmla="*/ 107079 w 571086"/>
              <a:gd name="connsiteY22" fmla="*/ 285545 h 499702"/>
              <a:gd name="connsiteX23" fmla="*/ 107079 w 571086"/>
              <a:gd name="connsiteY23" fmla="*/ 356931 h 499702"/>
              <a:gd name="connsiteX24" fmla="*/ 107079 w 571086"/>
              <a:gd name="connsiteY24" fmla="*/ 428316 h 499702"/>
              <a:gd name="connsiteX25" fmla="*/ 71385 w 571086"/>
              <a:gd name="connsiteY25" fmla="*/ 428316 h 499702"/>
              <a:gd name="connsiteX26" fmla="*/ 71385 w 571086"/>
              <a:gd name="connsiteY26" fmla="*/ 249851 h 499702"/>
              <a:gd name="connsiteX27" fmla="*/ 499700 w 571086"/>
              <a:gd name="connsiteY27" fmla="*/ 249851 h 499702"/>
              <a:gd name="connsiteX28" fmla="*/ 499700 w 571086"/>
              <a:gd name="connsiteY28" fmla="*/ 428316 h 49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1086" h="499702">
                <a:moveTo>
                  <a:pt x="285544" y="0"/>
                </a:moveTo>
                <a:lnTo>
                  <a:pt x="0" y="142770"/>
                </a:lnTo>
                <a:lnTo>
                  <a:pt x="0" y="499703"/>
                </a:lnTo>
                <a:lnTo>
                  <a:pt x="571087" y="499703"/>
                </a:lnTo>
                <a:lnTo>
                  <a:pt x="571087" y="142780"/>
                </a:lnTo>
                <a:lnTo>
                  <a:pt x="285544" y="1"/>
                </a:lnTo>
                <a:close/>
                <a:moveTo>
                  <a:pt x="321236" y="428316"/>
                </a:moveTo>
                <a:lnTo>
                  <a:pt x="321236" y="356931"/>
                </a:lnTo>
                <a:lnTo>
                  <a:pt x="356930" y="356931"/>
                </a:lnTo>
                <a:lnTo>
                  <a:pt x="356930" y="428316"/>
                </a:lnTo>
                <a:close/>
                <a:moveTo>
                  <a:pt x="464008" y="428316"/>
                </a:moveTo>
                <a:lnTo>
                  <a:pt x="464008" y="356931"/>
                </a:lnTo>
                <a:lnTo>
                  <a:pt x="392623" y="356931"/>
                </a:lnTo>
                <a:lnTo>
                  <a:pt x="392623" y="285545"/>
                </a:lnTo>
                <a:lnTo>
                  <a:pt x="285544" y="285545"/>
                </a:lnTo>
                <a:lnTo>
                  <a:pt x="285544" y="356931"/>
                </a:lnTo>
                <a:lnTo>
                  <a:pt x="249851" y="356931"/>
                </a:lnTo>
                <a:lnTo>
                  <a:pt x="249851" y="428316"/>
                </a:lnTo>
                <a:lnTo>
                  <a:pt x="214157" y="428316"/>
                </a:lnTo>
                <a:lnTo>
                  <a:pt x="214157" y="356931"/>
                </a:lnTo>
                <a:lnTo>
                  <a:pt x="178464" y="356931"/>
                </a:lnTo>
                <a:lnTo>
                  <a:pt x="178464" y="285545"/>
                </a:lnTo>
                <a:lnTo>
                  <a:pt x="107079" y="285545"/>
                </a:lnTo>
                <a:lnTo>
                  <a:pt x="107079" y="356931"/>
                </a:lnTo>
                <a:lnTo>
                  <a:pt x="107079" y="428316"/>
                </a:lnTo>
                <a:lnTo>
                  <a:pt x="71385" y="428316"/>
                </a:lnTo>
                <a:lnTo>
                  <a:pt x="71385" y="249851"/>
                </a:lnTo>
                <a:lnTo>
                  <a:pt x="499700" y="249851"/>
                </a:lnTo>
                <a:lnTo>
                  <a:pt x="499700" y="428316"/>
                </a:lnTo>
                <a:close/>
              </a:path>
            </a:pathLst>
          </a:custGeom>
          <a:solidFill>
            <a:schemeClr val="bg1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583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4E11E57-EE40-494E-A6C3-72B034AB1C83}"/>
              </a:ext>
            </a:extLst>
          </p:cNvPr>
          <p:cNvSpPr/>
          <p:nvPr/>
        </p:nvSpPr>
        <p:spPr>
          <a:xfrm>
            <a:off x="6513273" y="4544096"/>
            <a:ext cx="5630948" cy="152979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5980269" y="1022190"/>
            <a:ext cx="12417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Summary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5BBFF73-D1CB-6947-B597-FF8B874A3848}"/>
              </a:ext>
            </a:extLst>
          </p:cNvPr>
          <p:cNvSpPr/>
          <p:nvPr/>
        </p:nvSpPr>
        <p:spPr>
          <a:xfrm>
            <a:off x="3686423" y="4544095"/>
            <a:ext cx="4434970" cy="152979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B0D3A2-EECE-4745-A11D-F42909AE5F7B}"/>
              </a:ext>
            </a:extLst>
          </p:cNvPr>
          <p:cNvSpPr/>
          <p:nvPr/>
        </p:nvSpPr>
        <p:spPr>
          <a:xfrm>
            <a:off x="4159926" y="4997209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A9DC63-035F-014F-B18A-ACCF535911C4}"/>
              </a:ext>
            </a:extLst>
          </p:cNvPr>
          <p:cNvSpPr/>
          <p:nvPr/>
        </p:nvSpPr>
        <p:spPr>
          <a:xfrm>
            <a:off x="3178542" y="4763803"/>
            <a:ext cx="1127175" cy="1127175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1C07E1-3305-B341-99CE-7EE08826FBEA}"/>
              </a:ext>
            </a:extLst>
          </p:cNvPr>
          <p:cNvSpPr txBox="1"/>
          <p:nvPr/>
        </p:nvSpPr>
        <p:spPr>
          <a:xfrm>
            <a:off x="8431671" y="4763803"/>
            <a:ext cx="3328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2" name="Gráfico 256">
            <a:extLst>
              <a:ext uri="{FF2B5EF4-FFF2-40B4-BE49-F238E27FC236}">
                <a16:creationId xmlns:a16="http://schemas.microsoft.com/office/drawing/2014/main" id="{5E2390E2-89AC-0748-98C9-EBDEF7BA8F55}"/>
              </a:ext>
            </a:extLst>
          </p:cNvPr>
          <p:cNvSpPr/>
          <p:nvPr/>
        </p:nvSpPr>
        <p:spPr>
          <a:xfrm>
            <a:off x="3509835" y="5046028"/>
            <a:ext cx="534609" cy="490059"/>
          </a:xfrm>
          <a:custGeom>
            <a:avLst/>
            <a:gdLst>
              <a:gd name="connsiteX0" fmla="*/ 565628 w 570831"/>
              <a:gd name="connsiteY0" fmla="*/ 449609 h 523262"/>
              <a:gd name="connsiteX1" fmla="*/ 565617 w 570831"/>
              <a:gd name="connsiteY1" fmla="*/ 449597 h 523262"/>
              <a:gd name="connsiteX2" fmla="*/ 407712 w 570831"/>
              <a:gd name="connsiteY2" fmla="*/ 163543 h 523262"/>
              <a:gd name="connsiteX3" fmla="*/ 330443 w 570831"/>
              <a:gd name="connsiteY3" fmla="*/ 27641 h 523262"/>
              <a:gd name="connsiteX4" fmla="*/ 285403 w 570831"/>
              <a:gd name="connsiteY4" fmla="*/ 0 h 523262"/>
              <a:gd name="connsiteX5" fmla="*/ 240364 w 570831"/>
              <a:gd name="connsiteY5" fmla="*/ 27641 h 523262"/>
              <a:gd name="connsiteX6" fmla="*/ 163038 w 570831"/>
              <a:gd name="connsiteY6" fmla="*/ 163648 h 523262"/>
              <a:gd name="connsiteX7" fmla="*/ 5203 w 570831"/>
              <a:gd name="connsiteY7" fmla="*/ 449609 h 523262"/>
              <a:gd name="connsiteX8" fmla="*/ 0 w 570831"/>
              <a:gd name="connsiteY8" fmla="*/ 471919 h 523262"/>
              <a:gd name="connsiteX9" fmla="*/ 50986 w 570831"/>
              <a:gd name="connsiteY9" fmla="*/ 523262 h 523262"/>
              <a:gd name="connsiteX10" fmla="*/ 285416 w 570831"/>
              <a:gd name="connsiteY10" fmla="*/ 523239 h 523262"/>
              <a:gd name="connsiteX11" fmla="*/ 519845 w 570831"/>
              <a:gd name="connsiteY11" fmla="*/ 523262 h 523262"/>
              <a:gd name="connsiteX12" fmla="*/ 570831 w 570831"/>
              <a:gd name="connsiteY12" fmla="*/ 471919 h 523262"/>
              <a:gd name="connsiteX13" fmla="*/ 565628 w 570831"/>
              <a:gd name="connsiteY13" fmla="*/ 449609 h 523262"/>
              <a:gd name="connsiteX14" fmla="*/ 285416 w 570831"/>
              <a:gd name="connsiteY14" fmla="*/ 475704 h 523262"/>
              <a:gd name="connsiteX15" fmla="*/ 261631 w 570831"/>
              <a:gd name="connsiteY15" fmla="*/ 451920 h 523262"/>
              <a:gd name="connsiteX16" fmla="*/ 285416 w 570831"/>
              <a:gd name="connsiteY16" fmla="*/ 428136 h 523262"/>
              <a:gd name="connsiteX17" fmla="*/ 309200 w 570831"/>
              <a:gd name="connsiteY17" fmla="*/ 451920 h 523262"/>
              <a:gd name="connsiteX18" fmla="*/ 285416 w 570831"/>
              <a:gd name="connsiteY18" fmla="*/ 475704 h 523262"/>
              <a:gd name="connsiteX19" fmla="*/ 309200 w 570831"/>
              <a:gd name="connsiteY19" fmla="*/ 392459 h 523262"/>
              <a:gd name="connsiteX20" fmla="*/ 297307 w 570831"/>
              <a:gd name="connsiteY20" fmla="*/ 404351 h 523262"/>
              <a:gd name="connsiteX21" fmla="*/ 273523 w 570831"/>
              <a:gd name="connsiteY21" fmla="*/ 404351 h 523262"/>
              <a:gd name="connsiteX22" fmla="*/ 261630 w 570831"/>
              <a:gd name="connsiteY22" fmla="*/ 392459 h 523262"/>
              <a:gd name="connsiteX23" fmla="*/ 261630 w 570831"/>
              <a:gd name="connsiteY23" fmla="*/ 130827 h 523262"/>
              <a:gd name="connsiteX24" fmla="*/ 273523 w 570831"/>
              <a:gd name="connsiteY24" fmla="*/ 118935 h 523262"/>
              <a:gd name="connsiteX25" fmla="*/ 297307 w 570831"/>
              <a:gd name="connsiteY25" fmla="*/ 118935 h 523262"/>
              <a:gd name="connsiteX26" fmla="*/ 309200 w 570831"/>
              <a:gd name="connsiteY26" fmla="*/ 130827 h 523262"/>
              <a:gd name="connsiteX27" fmla="*/ 309200 w 570831"/>
              <a:gd name="connsiteY27" fmla="*/ 392459 h 5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70831" h="523262">
                <a:moveTo>
                  <a:pt x="565628" y="449609"/>
                </a:moveTo>
                <a:cubicBezTo>
                  <a:pt x="565628" y="449609"/>
                  <a:pt x="565628" y="449609"/>
                  <a:pt x="565617" y="449597"/>
                </a:cubicBezTo>
                <a:cubicBezTo>
                  <a:pt x="527615" y="371647"/>
                  <a:pt x="463912" y="261085"/>
                  <a:pt x="407712" y="163543"/>
                </a:cubicBezTo>
                <a:cubicBezTo>
                  <a:pt x="378305" y="112489"/>
                  <a:pt x="350524" y="64282"/>
                  <a:pt x="330443" y="27641"/>
                </a:cubicBezTo>
                <a:cubicBezTo>
                  <a:pt x="320966" y="10336"/>
                  <a:pt x="304126" y="0"/>
                  <a:pt x="285403" y="0"/>
                </a:cubicBezTo>
                <a:cubicBezTo>
                  <a:pt x="266681" y="0"/>
                  <a:pt x="249841" y="10336"/>
                  <a:pt x="240364" y="27641"/>
                </a:cubicBezTo>
                <a:cubicBezTo>
                  <a:pt x="220272" y="64304"/>
                  <a:pt x="192479" y="112560"/>
                  <a:pt x="163038" y="163648"/>
                </a:cubicBezTo>
                <a:cubicBezTo>
                  <a:pt x="106873" y="261166"/>
                  <a:pt x="43193" y="371681"/>
                  <a:pt x="5203" y="449609"/>
                </a:cubicBezTo>
                <a:cubicBezTo>
                  <a:pt x="1754" y="456705"/>
                  <a:pt x="0" y="464218"/>
                  <a:pt x="0" y="471919"/>
                </a:cubicBezTo>
                <a:cubicBezTo>
                  <a:pt x="0" y="500233"/>
                  <a:pt x="22868" y="523262"/>
                  <a:pt x="50986" y="523262"/>
                </a:cubicBezTo>
                <a:lnTo>
                  <a:pt x="285416" y="523239"/>
                </a:lnTo>
                <a:lnTo>
                  <a:pt x="519845" y="523262"/>
                </a:lnTo>
                <a:cubicBezTo>
                  <a:pt x="547963" y="523262"/>
                  <a:pt x="570831" y="500233"/>
                  <a:pt x="570831" y="471919"/>
                </a:cubicBezTo>
                <a:cubicBezTo>
                  <a:pt x="570831" y="464218"/>
                  <a:pt x="569077" y="456705"/>
                  <a:pt x="565628" y="449609"/>
                </a:cubicBezTo>
                <a:close/>
                <a:moveTo>
                  <a:pt x="285416" y="475704"/>
                </a:moveTo>
                <a:cubicBezTo>
                  <a:pt x="272304" y="475704"/>
                  <a:pt x="261631" y="465031"/>
                  <a:pt x="261631" y="451920"/>
                </a:cubicBezTo>
                <a:cubicBezTo>
                  <a:pt x="261631" y="438808"/>
                  <a:pt x="272304" y="428136"/>
                  <a:pt x="285416" y="428136"/>
                </a:cubicBezTo>
                <a:cubicBezTo>
                  <a:pt x="298527" y="428136"/>
                  <a:pt x="309200" y="438808"/>
                  <a:pt x="309200" y="451920"/>
                </a:cubicBezTo>
                <a:cubicBezTo>
                  <a:pt x="309200" y="465031"/>
                  <a:pt x="298527" y="475704"/>
                  <a:pt x="285416" y="475704"/>
                </a:cubicBezTo>
                <a:close/>
                <a:moveTo>
                  <a:pt x="309200" y="392459"/>
                </a:moveTo>
                <a:cubicBezTo>
                  <a:pt x="309200" y="399032"/>
                  <a:pt x="303881" y="404351"/>
                  <a:pt x="297307" y="404351"/>
                </a:cubicBezTo>
                <a:lnTo>
                  <a:pt x="273523" y="404351"/>
                </a:lnTo>
                <a:cubicBezTo>
                  <a:pt x="266949" y="404351"/>
                  <a:pt x="261630" y="399032"/>
                  <a:pt x="261630" y="392459"/>
                </a:cubicBezTo>
                <a:lnTo>
                  <a:pt x="261630" y="130827"/>
                </a:lnTo>
                <a:cubicBezTo>
                  <a:pt x="261630" y="124254"/>
                  <a:pt x="266949" y="118935"/>
                  <a:pt x="273523" y="118935"/>
                </a:cubicBezTo>
                <a:lnTo>
                  <a:pt x="297307" y="118935"/>
                </a:lnTo>
                <a:cubicBezTo>
                  <a:pt x="303881" y="118935"/>
                  <a:pt x="309200" y="124254"/>
                  <a:pt x="309200" y="130827"/>
                </a:cubicBezTo>
                <a:lnTo>
                  <a:pt x="309200" y="392459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E6553C-90D4-EB4A-A85A-3BFAFC46A3F3}"/>
              </a:ext>
            </a:extLst>
          </p:cNvPr>
          <p:cNvSpPr/>
          <p:nvPr/>
        </p:nvSpPr>
        <p:spPr>
          <a:xfrm>
            <a:off x="6513273" y="6551315"/>
            <a:ext cx="5630948" cy="152979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427873F-3101-4740-995B-EB2B8A3C7B9A}"/>
              </a:ext>
            </a:extLst>
          </p:cNvPr>
          <p:cNvSpPr/>
          <p:nvPr/>
        </p:nvSpPr>
        <p:spPr>
          <a:xfrm>
            <a:off x="3686423" y="6551314"/>
            <a:ext cx="4434970" cy="152979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834FE4-79E2-784B-88BE-DC28B5FD4717}"/>
              </a:ext>
            </a:extLst>
          </p:cNvPr>
          <p:cNvSpPr/>
          <p:nvPr/>
        </p:nvSpPr>
        <p:spPr>
          <a:xfrm>
            <a:off x="4159926" y="7004428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Solution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1BBA15-CB75-4A4B-B738-D4DE1B9ABA88}"/>
              </a:ext>
            </a:extLst>
          </p:cNvPr>
          <p:cNvSpPr/>
          <p:nvPr/>
        </p:nvSpPr>
        <p:spPr>
          <a:xfrm>
            <a:off x="3178542" y="6771022"/>
            <a:ext cx="1127175" cy="1127175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6220E8-FACE-2641-8025-894E8E54B010}"/>
              </a:ext>
            </a:extLst>
          </p:cNvPr>
          <p:cNvSpPr txBox="1"/>
          <p:nvPr/>
        </p:nvSpPr>
        <p:spPr>
          <a:xfrm>
            <a:off x="8431671" y="6771022"/>
            <a:ext cx="3328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0500DF6-9377-A54E-AF56-4102E76C3ADD}"/>
              </a:ext>
            </a:extLst>
          </p:cNvPr>
          <p:cNvSpPr/>
          <p:nvPr/>
        </p:nvSpPr>
        <p:spPr>
          <a:xfrm>
            <a:off x="6513273" y="8536233"/>
            <a:ext cx="5630948" cy="152979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8A8186D-C92B-BB45-9139-EE044473AEAA}"/>
              </a:ext>
            </a:extLst>
          </p:cNvPr>
          <p:cNvSpPr/>
          <p:nvPr/>
        </p:nvSpPr>
        <p:spPr>
          <a:xfrm>
            <a:off x="3686423" y="8536232"/>
            <a:ext cx="4434970" cy="15297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A590889-739B-4245-9F8D-BD3F7329F789}"/>
              </a:ext>
            </a:extLst>
          </p:cNvPr>
          <p:cNvSpPr/>
          <p:nvPr/>
        </p:nvSpPr>
        <p:spPr>
          <a:xfrm>
            <a:off x="4159926" y="8989346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Market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FE6681-E18E-D743-9601-265EEF99E4EA}"/>
              </a:ext>
            </a:extLst>
          </p:cNvPr>
          <p:cNvSpPr/>
          <p:nvPr/>
        </p:nvSpPr>
        <p:spPr>
          <a:xfrm>
            <a:off x="3178542" y="8755940"/>
            <a:ext cx="1127175" cy="1127175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422526-A4F8-574E-82B6-1265785894EB}"/>
              </a:ext>
            </a:extLst>
          </p:cNvPr>
          <p:cNvSpPr txBox="1"/>
          <p:nvPr/>
        </p:nvSpPr>
        <p:spPr>
          <a:xfrm>
            <a:off x="8431671" y="8755940"/>
            <a:ext cx="3328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122F801-043B-8D47-8240-4674C7D3A1FE}"/>
              </a:ext>
            </a:extLst>
          </p:cNvPr>
          <p:cNvSpPr/>
          <p:nvPr/>
        </p:nvSpPr>
        <p:spPr>
          <a:xfrm>
            <a:off x="6513273" y="10543452"/>
            <a:ext cx="5630948" cy="152979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6D0D1CC5-7721-EF4B-B639-EC4D21EBF904}"/>
              </a:ext>
            </a:extLst>
          </p:cNvPr>
          <p:cNvSpPr/>
          <p:nvPr/>
        </p:nvSpPr>
        <p:spPr>
          <a:xfrm>
            <a:off x="3686423" y="10543451"/>
            <a:ext cx="4434970" cy="152979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7003C22-59A3-FB47-98F3-5C057E3091A3}"/>
              </a:ext>
            </a:extLst>
          </p:cNvPr>
          <p:cNvSpPr/>
          <p:nvPr/>
        </p:nvSpPr>
        <p:spPr>
          <a:xfrm>
            <a:off x="4159926" y="10996565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Mission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29AECFC-96FF-0C44-9AC9-CD5D596383F2}"/>
              </a:ext>
            </a:extLst>
          </p:cNvPr>
          <p:cNvSpPr/>
          <p:nvPr/>
        </p:nvSpPr>
        <p:spPr>
          <a:xfrm>
            <a:off x="3178542" y="10763159"/>
            <a:ext cx="1127175" cy="1127175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1B40E2-D068-224D-946F-94BBBB7CACD0}"/>
              </a:ext>
            </a:extLst>
          </p:cNvPr>
          <p:cNvSpPr txBox="1"/>
          <p:nvPr/>
        </p:nvSpPr>
        <p:spPr>
          <a:xfrm>
            <a:off x="8431671" y="10763159"/>
            <a:ext cx="3328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6" name="Gráfico 250">
            <a:extLst>
              <a:ext uri="{FF2B5EF4-FFF2-40B4-BE49-F238E27FC236}">
                <a16:creationId xmlns:a16="http://schemas.microsoft.com/office/drawing/2014/main" id="{5DC90E25-D2CF-3941-B966-ED6628BEA9BB}"/>
              </a:ext>
            </a:extLst>
          </p:cNvPr>
          <p:cNvSpPr/>
          <p:nvPr/>
        </p:nvSpPr>
        <p:spPr>
          <a:xfrm>
            <a:off x="3474155" y="7079659"/>
            <a:ext cx="529255" cy="529255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48422 w 570831"/>
              <a:gd name="connsiteY5" fmla="*/ 203609 h 570831"/>
              <a:gd name="connsiteX6" fmla="*/ 242770 w 570831"/>
              <a:gd name="connsiteY6" fmla="*/ 409262 h 570831"/>
              <a:gd name="connsiteX7" fmla="*/ 225954 w 570831"/>
              <a:gd name="connsiteY7" fmla="*/ 416231 h 570831"/>
              <a:gd name="connsiteX8" fmla="*/ 209138 w 570831"/>
              <a:gd name="connsiteY8" fmla="*/ 409262 h 570831"/>
              <a:gd name="connsiteX9" fmla="*/ 98624 w 570831"/>
              <a:gd name="connsiteY9" fmla="*/ 298748 h 570831"/>
              <a:gd name="connsiteX10" fmla="*/ 98624 w 570831"/>
              <a:gd name="connsiteY10" fmla="*/ 281929 h 570831"/>
              <a:gd name="connsiteX11" fmla="*/ 115438 w 570831"/>
              <a:gd name="connsiteY11" fmla="*/ 265114 h 570831"/>
              <a:gd name="connsiteX12" fmla="*/ 132258 w 570831"/>
              <a:gd name="connsiteY12" fmla="*/ 265114 h 570831"/>
              <a:gd name="connsiteX13" fmla="*/ 225954 w 570831"/>
              <a:gd name="connsiteY13" fmla="*/ 358813 h 570831"/>
              <a:gd name="connsiteX14" fmla="*/ 414789 w 570831"/>
              <a:gd name="connsiteY14" fmla="*/ 169976 h 570831"/>
              <a:gd name="connsiteX15" fmla="*/ 431608 w 570831"/>
              <a:gd name="connsiteY15" fmla="*/ 169976 h 570831"/>
              <a:gd name="connsiteX16" fmla="*/ 448422 w 570831"/>
              <a:gd name="connsiteY16" fmla="*/ 186791 h 570831"/>
              <a:gd name="connsiteX17" fmla="*/ 448422 w 570831"/>
              <a:gd name="connsiteY17" fmla="*/ 20360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48422" y="203609"/>
                </a:moveTo>
                <a:lnTo>
                  <a:pt x="242770" y="409262"/>
                </a:lnTo>
                <a:cubicBezTo>
                  <a:pt x="238125" y="413908"/>
                  <a:pt x="232039" y="416231"/>
                  <a:pt x="225954" y="416231"/>
                </a:cubicBezTo>
                <a:cubicBezTo>
                  <a:pt x="219869" y="416231"/>
                  <a:pt x="213783" y="413908"/>
                  <a:pt x="209138" y="409262"/>
                </a:cubicBezTo>
                <a:lnTo>
                  <a:pt x="98624" y="298748"/>
                </a:lnTo>
                <a:cubicBezTo>
                  <a:pt x="93979" y="294104"/>
                  <a:pt x="93979" y="286574"/>
                  <a:pt x="98624" y="281929"/>
                </a:cubicBezTo>
                <a:lnTo>
                  <a:pt x="115438" y="265114"/>
                </a:lnTo>
                <a:cubicBezTo>
                  <a:pt x="120084" y="260471"/>
                  <a:pt x="127612" y="260471"/>
                  <a:pt x="132258" y="265114"/>
                </a:cubicBezTo>
                <a:lnTo>
                  <a:pt x="225954" y="358813"/>
                </a:lnTo>
                <a:lnTo>
                  <a:pt x="414789" y="169976"/>
                </a:lnTo>
                <a:cubicBezTo>
                  <a:pt x="419435" y="165333"/>
                  <a:pt x="426963" y="165333"/>
                  <a:pt x="431608" y="169976"/>
                </a:cubicBezTo>
                <a:lnTo>
                  <a:pt x="448422" y="186791"/>
                </a:lnTo>
                <a:cubicBezTo>
                  <a:pt x="453068" y="191436"/>
                  <a:pt x="453068" y="198966"/>
                  <a:pt x="448422" y="203609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4822BD3-D411-8D44-825C-6CC05444B95B}"/>
              </a:ext>
            </a:extLst>
          </p:cNvPr>
          <p:cNvGrpSpPr/>
          <p:nvPr/>
        </p:nvGrpSpPr>
        <p:grpSpPr>
          <a:xfrm>
            <a:off x="3438930" y="9027695"/>
            <a:ext cx="592470" cy="646330"/>
            <a:chOff x="16206954" y="3368503"/>
            <a:chExt cx="879047" cy="958959"/>
          </a:xfrm>
        </p:grpSpPr>
        <p:sp>
          <p:nvSpPr>
            <p:cNvPr id="88" name="Forma libre 312">
              <a:extLst>
                <a:ext uri="{FF2B5EF4-FFF2-40B4-BE49-F238E27FC236}">
                  <a16:creationId xmlns:a16="http://schemas.microsoft.com/office/drawing/2014/main" id="{DA230E86-CDE5-1E49-8124-F9D4D9E6F56E}"/>
                </a:ext>
              </a:extLst>
            </p:cNvPr>
            <p:cNvSpPr/>
            <p:nvPr/>
          </p:nvSpPr>
          <p:spPr>
            <a:xfrm>
              <a:off x="16206954" y="3448414"/>
              <a:ext cx="879047" cy="679266"/>
            </a:xfrm>
            <a:custGeom>
              <a:avLst/>
              <a:gdLst>
                <a:gd name="connsiteX0" fmla="*/ 484961 w 523262"/>
                <a:gd name="connsiteY0" fmla="*/ 47570 h 404340"/>
                <a:gd name="connsiteX1" fmla="*/ 461908 w 523262"/>
                <a:gd name="connsiteY1" fmla="*/ 47570 h 404340"/>
                <a:gd name="connsiteX2" fmla="*/ 452919 w 523262"/>
                <a:gd name="connsiteY2" fmla="*/ 51669 h 404340"/>
                <a:gd name="connsiteX3" fmla="*/ 450131 w 523262"/>
                <a:gd name="connsiteY3" fmla="*/ 61146 h 404340"/>
                <a:gd name="connsiteX4" fmla="*/ 451909 w 523262"/>
                <a:gd name="connsiteY4" fmla="*/ 83247 h 404340"/>
                <a:gd name="connsiteX5" fmla="*/ 297308 w 523262"/>
                <a:gd name="connsiteY5" fmla="*/ 237847 h 404340"/>
                <a:gd name="connsiteX6" fmla="*/ 142708 w 523262"/>
                <a:gd name="connsiteY6" fmla="*/ 83247 h 404340"/>
                <a:gd name="connsiteX7" fmla="*/ 144485 w 523262"/>
                <a:gd name="connsiteY7" fmla="*/ 61146 h 404340"/>
                <a:gd name="connsiteX8" fmla="*/ 141698 w 523262"/>
                <a:gd name="connsiteY8" fmla="*/ 51669 h 404340"/>
                <a:gd name="connsiteX9" fmla="*/ 132708 w 523262"/>
                <a:gd name="connsiteY9" fmla="*/ 47570 h 404340"/>
                <a:gd name="connsiteX10" fmla="*/ 105105 w 523262"/>
                <a:gd name="connsiteY10" fmla="*/ 47570 h 404340"/>
                <a:gd name="connsiteX11" fmla="*/ 95445 w 523262"/>
                <a:gd name="connsiteY11" fmla="*/ 16689 h 404340"/>
                <a:gd name="connsiteX12" fmla="*/ 72736 w 523262"/>
                <a:gd name="connsiteY12" fmla="*/ 0 h 404340"/>
                <a:gd name="connsiteX13" fmla="*/ 11893 w 523262"/>
                <a:gd name="connsiteY13" fmla="*/ 0 h 404340"/>
                <a:gd name="connsiteX14" fmla="*/ 0 w 523262"/>
                <a:gd name="connsiteY14" fmla="*/ 11893 h 404340"/>
                <a:gd name="connsiteX15" fmla="*/ 0 w 523262"/>
                <a:gd name="connsiteY15" fmla="*/ 35677 h 404340"/>
                <a:gd name="connsiteX16" fmla="*/ 11893 w 523262"/>
                <a:gd name="connsiteY16" fmla="*/ 47570 h 404340"/>
                <a:gd name="connsiteX17" fmla="*/ 55258 w 523262"/>
                <a:gd name="connsiteY17" fmla="*/ 47570 h 404340"/>
                <a:gd name="connsiteX18" fmla="*/ 130437 w 523262"/>
                <a:gd name="connsiteY18" fmla="*/ 287839 h 404340"/>
                <a:gd name="connsiteX19" fmla="*/ 95139 w 523262"/>
                <a:gd name="connsiteY19" fmla="*/ 323137 h 404340"/>
                <a:gd name="connsiteX20" fmla="*/ 84826 w 523262"/>
                <a:gd name="connsiteY20" fmla="*/ 374969 h 404340"/>
                <a:gd name="connsiteX21" fmla="*/ 128773 w 523262"/>
                <a:gd name="connsiteY21" fmla="*/ 404340 h 404340"/>
                <a:gd name="connsiteX22" fmla="*/ 463801 w 523262"/>
                <a:gd name="connsiteY22" fmla="*/ 404340 h 404340"/>
                <a:gd name="connsiteX23" fmla="*/ 475694 w 523262"/>
                <a:gd name="connsiteY23" fmla="*/ 392447 h 404340"/>
                <a:gd name="connsiteX24" fmla="*/ 475694 w 523262"/>
                <a:gd name="connsiteY24" fmla="*/ 368663 h 404340"/>
                <a:gd name="connsiteX25" fmla="*/ 463801 w 523262"/>
                <a:gd name="connsiteY25" fmla="*/ 356770 h 404340"/>
                <a:gd name="connsiteX26" fmla="*/ 128773 w 523262"/>
                <a:gd name="connsiteY26" fmla="*/ 356770 h 404340"/>
                <a:gd name="connsiteX27" fmla="*/ 176341 w 523262"/>
                <a:gd name="connsiteY27" fmla="*/ 309201 h 404340"/>
                <a:gd name="connsiteX28" fmla="*/ 393585 w 523262"/>
                <a:gd name="connsiteY28" fmla="*/ 309201 h 404340"/>
                <a:gd name="connsiteX29" fmla="*/ 436637 w 523262"/>
                <a:gd name="connsiteY29" fmla="*/ 281886 h 404340"/>
                <a:gd name="connsiteX30" fmla="*/ 519628 w 523262"/>
                <a:gd name="connsiteY30" fmla="*/ 105533 h 404340"/>
                <a:gd name="connsiteX31" fmla="*/ 523262 w 523262"/>
                <a:gd name="connsiteY31" fmla="*/ 89239 h 404340"/>
                <a:gd name="connsiteX32" fmla="*/ 523262 w 523262"/>
                <a:gd name="connsiteY32" fmla="*/ 85871 h 404340"/>
                <a:gd name="connsiteX33" fmla="*/ 484961 w 523262"/>
                <a:gd name="connsiteY33" fmla="*/ 47570 h 40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3262" h="404340">
                  <a:moveTo>
                    <a:pt x="484961" y="47570"/>
                  </a:moveTo>
                  <a:lnTo>
                    <a:pt x="461908" y="47570"/>
                  </a:lnTo>
                  <a:cubicBezTo>
                    <a:pt x="458459" y="47570"/>
                    <a:pt x="455184" y="49068"/>
                    <a:pt x="452919" y="51669"/>
                  </a:cubicBezTo>
                  <a:cubicBezTo>
                    <a:pt x="450666" y="54270"/>
                    <a:pt x="449643" y="57732"/>
                    <a:pt x="450131" y="61146"/>
                  </a:cubicBezTo>
                  <a:cubicBezTo>
                    <a:pt x="451339" y="69600"/>
                    <a:pt x="451909" y="76626"/>
                    <a:pt x="451909" y="83247"/>
                  </a:cubicBezTo>
                  <a:cubicBezTo>
                    <a:pt x="451909" y="168491"/>
                    <a:pt x="382552" y="237847"/>
                    <a:pt x="297308" y="237847"/>
                  </a:cubicBezTo>
                  <a:cubicBezTo>
                    <a:pt x="212065" y="237847"/>
                    <a:pt x="142708" y="168491"/>
                    <a:pt x="142708" y="83247"/>
                  </a:cubicBezTo>
                  <a:cubicBezTo>
                    <a:pt x="142708" y="76626"/>
                    <a:pt x="143276" y="69600"/>
                    <a:pt x="144485" y="61146"/>
                  </a:cubicBezTo>
                  <a:cubicBezTo>
                    <a:pt x="144973" y="57731"/>
                    <a:pt x="143951" y="54270"/>
                    <a:pt x="141698" y="51669"/>
                  </a:cubicBezTo>
                  <a:cubicBezTo>
                    <a:pt x="139433" y="49068"/>
                    <a:pt x="136158" y="47570"/>
                    <a:pt x="132708" y="47570"/>
                  </a:cubicBezTo>
                  <a:lnTo>
                    <a:pt x="105105" y="47570"/>
                  </a:lnTo>
                  <a:lnTo>
                    <a:pt x="95445" y="16689"/>
                  </a:lnTo>
                  <a:cubicBezTo>
                    <a:pt x="92339" y="6760"/>
                    <a:pt x="83141" y="0"/>
                    <a:pt x="72736" y="0"/>
                  </a:cubicBezTo>
                  <a:lnTo>
                    <a:pt x="11893" y="0"/>
                  </a:lnTo>
                  <a:cubicBezTo>
                    <a:pt x="5325" y="0"/>
                    <a:pt x="0" y="5324"/>
                    <a:pt x="0" y="11893"/>
                  </a:cubicBezTo>
                  <a:lnTo>
                    <a:pt x="0" y="35677"/>
                  </a:lnTo>
                  <a:cubicBezTo>
                    <a:pt x="0" y="42245"/>
                    <a:pt x="5325" y="47570"/>
                    <a:pt x="11893" y="47570"/>
                  </a:cubicBezTo>
                  <a:lnTo>
                    <a:pt x="55258" y="47570"/>
                  </a:lnTo>
                  <a:lnTo>
                    <a:pt x="130437" y="287839"/>
                  </a:lnTo>
                  <a:lnTo>
                    <a:pt x="95139" y="323137"/>
                  </a:lnTo>
                  <a:cubicBezTo>
                    <a:pt x="81482" y="336784"/>
                    <a:pt x="77440" y="357131"/>
                    <a:pt x="84826" y="374969"/>
                  </a:cubicBezTo>
                  <a:cubicBezTo>
                    <a:pt x="92213" y="392808"/>
                    <a:pt x="109470" y="404340"/>
                    <a:pt x="128773" y="404340"/>
                  </a:cubicBezTo>
                  <a:lnTo>
                    <a:pt x="463801" y="404340"/>
                  </a:lnTo>
                  <a:cubicBezTo>
                    <a:pt x="470369" y="404340"/>
                    <a:pt x="475694" y="399015"/>
                    <a:pt x="475694" y="392447"/>
                  </a:cubicBezTo>
                  <a:lnTo>
                    <a:pt x="475694" y="368663"/>
                  </a:lnTo>
                  <a:cubicBezTo>
                    <a:pt x="475694" y="362094"/>
                    <a:pt x="470369" y="356770"/>
                    <a:pt x="463801" y="356770"/>
                  </a:cubicBezTo>
                  <a:lnTo>
                    <a:pt x="128773" y="356770"/>
                  </a:lnTo>
                  <a:lnTo>
                    <a:pt x="176341" y="309201"/>
                  </a:lnTo>
                  <a:lnTo>
                    <a:pt x="393585" y="309201"/>
                  </a:lnTo>
                  <a:cubicBezTo>
                    <a:pt x="411923" y="309201"/>
                    <a:pt x="428820" y="298481"/>
                    <a:pt x="436637" y="281886"/>
                  </a:cubicBezTo>
                  <a:lnTo>
                    <a:pt x="519628" y="105533"/>
                  </a:lnTo>
                  <a:cubicBezTo>
                    <a:pt x="522008" y="100458"/>
                    <a:pt x="523262" y="94826"/>
                    <a:pt x="523262" y="89239"/>
                  </a:cubicBezTo>
                  <a:lnTo>
                    <a:pt x="523262" y="85871"/>
                  </a:lnTo>
                  <a:cubicBezTo>
                    <a:pt x="523262" y="64747"/>
                    <a:pt x="506085" y="47570"/>
                    <a:pt x="484961" y="47570"/>
                  </a:cubicBez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9" name="Forma libre 313">
              <a:extLst>
                <a:ext uri="{FF2B5EF4-FFF2-40B4-BE49-F238E27FC236}">
                  <a16:creationId xmlns:a16="http://schemas.microsoft.com/office/drawing/2014/main" id="{DEB479A4-09F7-2746-81EF-78797CC66081}"/>
                </a:ext>
              </a:extLst>
            </p:cNvPr>
            <p:cNvSpPr/>
            <p:nvPr/>
          </p:nvSpPr>
          <p:spPr>
            <a:xfrm>
              <a:off x="16366780" y="4167634"/>
              <a:ext cx="159827" cy="159828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0" name="Forma libre 314">
              <a:extLst>
                <a:ext uri="{FF2B5EF4-FFF2-40B4-BE49-F238E27FC236}">
                  <a16:creationId xmlns:a16="http://schemas.microsoft.com/office/drawing/2014/main" id="{8F62B90F-F67D-054F-902B-488B0989C44C}"/>
                </a:ext>
              </a:extLst>
            </p:cNvPr>
            <p:cNvSpPr/>
            <p:nvPr/>
          </p:nvSpPr>
          <p:spPr>
            <a:xfrm>
              <a:off x="16846259" y="4167634"/>
              <a:ext cx="159827" cy="159828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1" name="Forma libre 315">
              <a:extLst>
                <a:ext uri="{FF2B5EF4-FFF2-40B4-BE49-F238E27FC236}">
                  <a16:creationId xmlns:a16="http://schemas.microsoft.com/office/drawing/2014/main" id="{413C192A-EF46-2C4D-AA7A-EBABB4C51566}"/>
                </a:ext>
              </a:extLst>
            </p:cNvPr>
            <p:cNvSpPr/>
            <p:nvPr/>
          </p:nvSpPr>
          <p:spPr>
            <a:xfrm>
              <a:off x="16486652" y="3368503"/>
              <a:ext cx="439522" cy="439524"/>
            </a:xfrm>
            <a:custGeom>
              <a:avLst/>
              <a:gdLst>
                <a:gd name="connsiteX0" fmla="*/ 130815 w 261630"/>
                <a:gd name="connsiteY0" fmla="*/ 261631 h 261631"/>
                <a:gd name="connsiteX1" fmla="*/ 261630 w 261630"/>
                <a:gd name="connsiteY1" fmla="*/ 130816 h 261631"/>
                <a:gd name="connsiteX2" fmla="*/ 130815 w 261630"/>
                <a:gd name="connsiteY2" fmla="*/ 0 h 261631"/>
                <a:gd name="connsiteX3" fmla="*/ 0 w 261630"/>
                <a:gd name="connsiteY3" fmla="*/ 130815 h 261631"/>
                <a:gd name="connsiteX4" fmla="*/ 130815 w 261630"/>
                <a:gd name="connsiteY4" fmla="*/ 261631 h 261631"/>
                <a:gd name="connsiteX5" fmla="*/ 62945 w 261630"/>
                <a:gd name="connsiteY5" fmla="*/ 134299 h 261631"/>
                <a:gd name="connsiteX6" fmla="*/ 79761 w 261630"/>
                <a:gd name="connsiteY6" fmla="*/ 134299 h 261631"/>
                <a:gd name="connsiteX7" fmla="*/ 107030 w 261630"/>
                <a:gd name="connsiteY7" fmla="*/ 161567 h 261631"/>
                <a:gd name="connsiteX8" fmla="*/ 181868 w 261630"/>
                <a:gd name="connsiteY8" fmla="*/ 86730 h 261631"/>
                <a:gd name="connsiteX9" fmla="*/ 198684 w 261630"/>
                <a:gd name="connsiteY9" fmla="*/ 86730 h 261631"/>
                <a:gd name="connsiteX10" fmla="*/ 198684 w 261630"/>
                <a:gd name="connsiteY10" fmla="*/ 103546 h 261631"/>
                <a:gd name="connsiteX11" fmla="*/ 115437 w 261630"/>
                <a:gd name="connsiteY11" fmla="*/ 186792 h 261631"/>
                <a:gd name="connsiteX12" fmla="*/ 107029 w 261630"/>
                <a:gd name="connsiteY12" fmla="*/ 190276 h 261631"/>
                <a:gd name="connsiteX13" fmla="*/ 98620 w 261630"/>
                <a:gd name="connsiteY13" fmla="*/ 186792 h 261631"/>
                <a:gd name="connsiteX14" fmla="*/ 62943 w 261630"/>
                <a:gd name="connsiteY14" fmla="*/ 151115 h 261631"/>
                <a:gd name="connsiteX15" fmla="*/ 62945 w 261630"/>
                <a:gd name="connsiteY15" fmla="*/ 134299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261631"/>
                  </a:moveTo>
                  <a:cubicBezTo>
                    <a:pt x="202947" y="261631"/>
                    <a:pt x="261630" y="202948"/>
                    <a:pt x="261630" y="130816"/>
                  </a:cubicBezTo>
                  <a:cubicBezTo>
                    <a:pt x="261630" y="58684"/>
                    <a:pt x="202947" y="0"/>
                    <a:pt x="130815" y="0"/>
                  </a:cubicBezTo>
                  <a:cubicBezTo>
                    <a:pt x="58683" y="0"/>
                    <a:pt x="0" y="58683"/>
                    <a:pt x="0" y="130815"/>
                  </a:cubicBezTo>
                  <a:cubicBezTo>
                    <a:pt x="0" y="202947"/>
                    <a:pt x="58683" y="261631"/>
                    <a:pt x="130815" y="261631"/>
                  </a:cubicBezTo>
                  <a:close/>
                  <a:moveTo>
                    <a:pt x="62945" y="134299"/>
                  </a:moveTo>
                  <a:cubicBezTo>
                    <a:pt x="67591" y="129653"/>
                    <a:pt x="75117" y="129653"/>
                    <a:pt x="79761" y="134299"/>
                  </a:cubicBezTo>
                  <a:lnTo>
                    <a:pt x="107030" y="161567"/>
                  </a:lnTo>
                  <a:lnTo>
                    <a:pt x="181868" y="86730"/>
                  </a:lnTo>
                  <a:cubicBezTo>
                    <a:pt x="186513" y="82084"/>
                    <a:pt x="194039" y="82084"/>
                    <a:pt x="198684" y="86730"/>
                  </a:cubicBezTo>
                  <a:cubicBezTo>
                    <a:pt x="203330" y="91375"/>
                    <a:pt x="203330" y="98901"/>
                    <a:pt x="198684" y="103546"/>
                  </a:cubicBezTo>
                  <a:lnTo>
                    <a:pt x="115437" y="186792"/>
                  </a:lnTo>
                  <a:cubicBezTo>
                    <a:pt x="113115" y="189115"/>
                    <a:pt x="110071" y="190276"/>
                    <a:pt x="107029" y="190276"/>
                  </a:cubicBezTo>
                  <a:cubicBezTo>
                    <a:pt x="103986" y="190276"/>
                    <a:pt x="100943" y="189115"/>
                    <a:pt x="98620" y="186792"/>
                  </a:cubicBezTo>
                  <a:lnTo>
                    <a:pt x="62943" y="151115"/>
                  </a:lnTo>
                  <a:cubicBezTo>
                    <a:pt x="58299" y="146471"/>
                    <a:pt x="58299" y="138945"/>
                    <a:pt x="62945" y="134299"/>
                  </a:cubicBez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92" name="Forma libre 288">
            <a:extLst>
              <a:ext uri="{FF2B5EF4-FFF2-40B4-BE49-F238E27FC236}">
                <a16:creationId xmlns:a16="http://schemas.microsoft.com/office/drawing/2014/main" id="{E568E800-656D-A848-9DD2-5DF6D4FC6078}"/>
              </a:ext>
            </a:extLst>
          </p:cNvPr>
          <p:cNvSpPr/>
          <p:nvPr/>
        </p:nvSpPr>
        <p:spPr>
          <a:xfrm>
            <a:off x="3459742" y="10999544"/>
            <a:ext cx="621050" cy="621050"/>
          </a:xfrm>
          <a:custGeom>
            <a:avLst/>
            <a:gdLst>
              <a:gd name="connsiteX0" fmla="*/ 597710 w 599144"/>
              <a:gd name="connsiteY0" fmla="*/ 107778 h 599144"/>
              <a:gd name="connsiteX1" fmla="*/ 588415 w 599144"/>
              <a:gd name="connsiteY1" fmla="*/ 100697 h 599144"/>
              <a:gd name="connsiteX2" fmla="*/ 520456 w 599144"/>
              <a:gd name="connsiteY2" fmla="*/ 79272 h 599144"/>
              <a:gd name="connsiteX3" fmla="*/ 499020 w 599144"/>
              <a:gd name="connsiteY3" fmla="*/ 11326 h 599144"/>
              <a:gd name="connsiteX4" fmla="*/ 491963 w 599144"/>
              <a:gd name="connsiteY4" fmla="*/ 2019 h 599144"/>
              <a:gd name="connsiteX5" fmla="*/ 480284 w 599144"/>
              <a:gd name="connsiteY5" fmla="*/ 2676 h 599144"/>
              <a:gd name="connsiteX6" fmla="*/ 424442 w 599144"/>
              <a:gd name="connsiteY6" fmla="*/ 88081 h 599144"/>
              <a:gd name="connsiteX7" fmla="*/ 424442 w 599144"/>
              <a:gd name="connsiteY7" fmla="*/ 132049 h 599144"/>
              <a:gd name="connsiteX8" fmla="*/ 299864 w 599144"/>
              <a:gd name="connsiteY8" fmla="*/ 262490 h 599144"/>
              <a:gd name="connsiteX9" fmla="*/ 299864 w 599144"/>
              <a:gd name="connsiteY9" fmla="*/ 263894 h 599144"/>
              <a:gd name="connsiteX10" fmla="*/ 299864 w 599144"/>
              <a:gd name="connsiteY10" fmla="*/ 277090 h 599144"/>
              <a:gd name="connsiteX11" fmla="*/ 296215 w 599144"/>
              <a:gd name="connsiteY11" fmla="*/ 285898 h 599144"/>
              <a:gd name="connsiteX12" fmla="*/ 241225 w 599144"/>
              <a:gd name="connsiteY12" fmla="*/ 340887 h 599144"/>
              <a:gd name="connsiteX13" fmla="*/ 232417 w 599144"/>
              <a:gd name="connsiteY13" fmla="*/ 344537 h 599144"/>
              <a:gd name="connsiteX14" fmla="*/ 223608 w 599144"/>
              <a:gd name="connsiteY14" fmla="*/ 340887 h 599144"/>
              <a:gd name="connsiteX15" fmla="*/ 223608 w 599144"/>
              <a:gd name="connsiteY15" fmla="*/ 323272 h 599144"/>
              <a:gd name="connsiteX16" fmla="*/ 274948 w 599144"/>
              <a:gd name="connsiteY16" fmla="*/ 271932 h 599144"/>
              <a:gd name="connsiteX17" fmla="*/ 274948 w 599144"/>
              <a:gd name="connsiteY17" fmla="*/ 262492 h 599144"/>
              <a:gd name="connsiteX18" fmla="*/ 275653 w 599144"/>
              <a:gd name="connsiteY18" fmla="*/ 253792 h 599144"/>
              <a:gd name="connsiteX19" fmla="*/ 250031 w 599144"/>
              <a:gd name="connsiteY19" fmla="*/ 250035 h 599144"/>
              <a:gd name="connsiteX20" fmla="*/ 150369 w 599144"/>
              <a:gd name="connsiteY20" fmla="*/ 349697 h 599144"/>
              <a:gd name="connsiteX21" fmla="*/ 250034 w 599144"/>
              <a:gd name="connsiteY21" fmla="*/ 449359 h 599144"/>
              <a:gd name="connsiteX22" fmla="*/ 349696 w 599144"/>
              <a:gd name="connsiteY22" fmla="*/ 349697 h 599144"/>
              <a:gd name="connsiteX23" fmla="*/ 336079 w 599144"/>
              <a:gd name="connsiteY23" fmla="*/ 299865 h 599144"/>
              <a:gd name="connsiteX24" fmla="*/ 337238 w 599144"/>
              <a:gd name="connsiteY24" fmla="*/ 299865 h 599144"/>
              <a:gd name="connsiteX25" fmla="*/ 396204 w 599144"/>
              <a:gd name="connsiteY25" fmla="*/ 255815 h 599144"/>
              <a:gd name="connsiteX26" fmla="*/ 424442 w 599144"/>
              <a:gd name="connsiteY26" fmla="*/ 349697 h 599144"/>
              <a:gd name="connsiteX27" fmla="*/ 250033 w 599144"/>
              <a:gd name="connsiteY27" fmla="*/ 524107 h 599144"/>
              <a:gd name="connsiteX28" fmla="*/ 75623 w 599144"/>
              <a:gd name="connsiteY28" fmla="*/ 349696 h 599144"/>
              <a:gd name="connsiteX29" fmla="*/ 250033 w 599144"/>
              <a:gd name="connsiteY29" fmla="*/ 175286 h 599144"/>
              <a:gd name="connsiteX30" fmla="*/ 321107 w 599144"/>
              <a:gd name="connsiteY30" fmla="*/ 191030 h 599144"/>
              <a:gd name="connsiteX31" fmla="*/ 379693 w 599144"/>
              <a:gd name="connsiteY31" fmla="*/ 137229 h 599144"/>
              <a:gd name="connsiteX32" fmla="*/ 250033 w 599144"/>
              <a:gd name="connsiteY32" fmla="*/ 100539 h 599144"/>
              <a:gd name="connsiteX33" fmla="*/ 876 w 599144"/>
              <a:gd name="connsiteY33" fmla="*/ 349696 h 599144"/>
              <a:gd name="connsiteX34" fmla="*/ 250034 w 599144"/>
              <a:gd name="connsiteY34" fmla="*/ 598854 h 599144"/>
              <a:gd name="connsiteX35" fmla="*/ 499191 w 599144"/>
              <a:gd name="connsiteY35" fmla="*/ 349697 h 599144"/>
              <a:gd name="connsiteX36" fmla="*/ 447902 w 599144"/>
              <a:gd name="connsiteY36" fmla="*/ 198773 h 599144"/>
              <a:gd name="connsiteX37" fmla="*/ 467681 w 599144"/>
              <a:gd name="connsiteY37" fmla="*/ 175287 h 599144"/>
              <a:gd name="connsiteX38" fmla="*/ 511649 w 599144"/>
              <a:gd name="connsiteY38" fmla="*/ 175287 h 599144"/>
              <a:gd name="connsiteX39" fmla="*/ 597053 w 599144"/>
              <a:gd name="connsiteY39" fmla="*/ 119434 h 599144"/>
              <a:gd name="connsiteX40" fmla="*/ 597710 w 599144"/>
              <a:gd name="connsiteY40" fmla="*/ 107778 h 59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9144" h="599144">
                <a:moveTo>
                  <a:pt x="597710" y="107778"/>
                </a:moveTo>
                <a:cubicBezTo>
                  <a:pt x="595982" y="104018"/>
                  <a:pt x="592478" y="101366"/>
                  <a:pt x="588415" y="100697"/>
                </a:cubicBezTo>
                <a:cubicBezTo>
                  <a:pt x="565300" y="96913"/>
                  <a:pt x="528948" y="87764"/>
                  <a:pt x="520456" y="79272"/>
                </a:cubicBezTo>
                <a:cubicBezTo>
                  <a:pt x="511964" y="70780"/>
                  <a:pt x="502816" y="34417"/>
                  <a:pt x="499020" y="11326"/>
                </a:cubicBezTo>
                <a:cubicBezTo>
                  <a:pt x="498362" y="7238"/>
                  <a:pt x="495711" y="3759"/>
                  <a:pt x="491963" y="2019"/>
                </a:cubicBezTo>
                <a:cubicBezTo>
                  <a:pt x="488168" y="279"/>
                  <a:pt x="483837" y="547"/>
                  <a:pt x="480284" y="2676"/>
                </a:cubicBezTo>
                <a:cubicBezTo>
                  <a:pt x="477997" y="4051"/>
                  <a:pt x="424442" y="37009"/>
                  <a:pt x="424442" y="88081"/>
                </a:cubicBezTo>
                <a:lnTo>
                  <a:pt x="424442" y="132049"/>
                </a:lnTo>
                <a:cubicBezTo>
                  <a:pt x="366534" y="180068"/>
                  <a:pt x="299864" y="240203"/>
                  <a:pt x="299864" y="262490"/>
                </a:cubicBezTo>
                <a:lnTo>
                  <a:pt x="299864" y="263894"/>
                </a:lnTo>
                <a:lnTo>
                  <a:pt x="299864" y="277090"/>
                </a:lnTo>
                <a:cubicBezTo>
                  <a:pt x="299864" y="280398"/>
                  <a:pt x="298551" y="283562"/>
                  <a:pt x="296215" y="285898"/>
                </a:cubicBezTo>
                <a:lnTo>
                  <a:pt x="241225" y="340887"/>
                </a:lnTo>
                <a:cubicBezTo>
                  <a:pt x="238793" y="343320"/>
                  <a:pt x="235604" y="344537"/>
                  <a:pt x="232417" y="344537"/>
                </a:cubicBezTo>
                <a:cubicBezTo>
                  <a:pt x="229230" y="344537"/>
                  <a:pt x="226042" y="343320"/>
                  <a:pt x="223608" y="340887"/>
                </a:cubicBezTo>
                <a:cubicBezTo>
                  <a:pt x="218742" y="336021"/>
                  <a:pt x="218742" y="328137"/>
                  <a:pt x="223608" y="323272"/>
                </a:cubicBezTo>
                <a:lnTo>
                  <a:pt x="274948" y="271932"/>
                </a:lnTo>
                <a:lnTo>
                  <a:pt x="274948" y="262492"/>
                </a:lnTo>
                <a:cubicBezTo>
                  <a:pt x="274948" y="260020"/>
                  <a:pt x="274992" y="257216"/>
                  <a:pt x="275653" y="253792"/>
                </a:cubicBezTo>
                <a:cubicBezTo>
                  <a:pt x="267428" y="251587"/>
                  <a:pt x="258945" y="250035"/>
                  <a:pt x="250031" y="250035"/>
                </a:cubicBezTo>
                <a:cubicBezTo>
                  <a:pt x="195065" y="250035"/>
                  <a:pt x="150369" y="294744"/>
                  <a:pt x="150369" y="349697"/>
                </a:cubicBezTo>
                <a:cubicBezTo>
                  <a:pt x="150369" y="404650"/>
                  <a:pt x="195068" y="449359"/>
                  <a:pt x="250034" y="449359"/>
                </a:cubicBezTo>
                <a:cubicBezTo>
                  <a:pt x="305000" y="449359"/>
                  <a:pt x="349696" y="404650"/>
                  <a:pt x="349696" y="349697"/>
                </a:cubicBezTo>
                <a:cubicBezTo>
                  <a:pt x="349696" y="331479"/>
                  <a:pt x="344706" y="314488"/>
                  <a:pt x="336079" y="299865"/>
                </a:cubicBezTo>
                <a:lnTo>
                  <a:pt x="337238" y="299865"/>
                </a:lnTo>
                <a:cubicBezTo>
                  <a:pt x="348903" y="299865"/>
                  <a:pt x="370968" y="281528"/>
                  <a:pt x="396204" y="255815"/>
                </a:cubicBezTo>
                <a:cubicBezTo>
                  <a:pt x="414398" y="284000"/>
                  <a:pt x="424442" y="316084"/>
                  <a:pt x="424442" y="349697"/>
                </a:cubicBezTo>
                <a:cubicBezTo>
                  <a:pt x="424442" y="445869"/>
                  <a:pt x="346191" y="524107"/>
                  <a:pt x="250033" y="524107"/>
                </a:cubicBezTo>
                <a:cubicBezTo>
                  <a:pt x="153874" y="524107"/>
                  <a:pt x="75623" y="445867"/>
                  <a:pt x="75623" y="349696"/>
                </a:cubicBezTo>
                <a:cubicBezTo>
                  <a:pt x="75623" y="253524"/>
                  <a:pt x="153874" y="175286"/>
                  <a:pt x="250033" y="175286"/>
                </a:cubicBezTo>
                <a:cubicBezTo>
                  <a:pt x="274866" y="175286"/>
                  <a:pt x="298827" y="180966"/>
                  <a:pt x="321107" y="191030"/>
                </a:cubicBezTo>
                <a:cubicBezTo>
                  <a:pt x="335615" y="176451"/>
                  <a:pt x="354568" y="158857"/>
                  <a:pt x="379693" y="137229"/>
                </a:cubicBezTo>
                <a:cubicBezTo>
                  <a:pt x="340810" y="113503"/>
                  <a:pt x="295948" y="100539"/>
                  <a:pt x="250033" y="100539"/>
                </a:cubicBezTo>
                <a:cubicBezTo>
                  <a:pt x="112657" y="100539"/>
                  <a:pt x="876" y="212307"/>
                  <a:pt x="876" y="349696"/>
                </a:cubicBezTo>
                <a:cubicBezTo>
                  <a:pt x="876" y="487085"/>
                  <a:pt x="112657" y="598854"/>
                  <a:pt x="250034" y="598854"/>
                </a:cubicBezTo>
                <a:cubicBezTo>
                  <a:pt x="387411" y="598854"/>
                  <a:pt x="499191" y="487086"/>
                  <a:pt x="499191" y="349697"/>
                </a:cubicBezTo>
                <a:cubicBezTo>
                  <a:pt x="499191" y="295120"/>
                  <a:pt x="480918" y="242035"/>
                  <a:pt x="447902" y="198773"/>
                </a:cubicBezTo>
                <a:cubicBezTo>
                  <a:pt x="454628" y="190906"/>
                  <a:pt x="461267" y="183020"/>
                  <a:pt x="467681" y="175287"/>
                </a:cubicBezTo>
                <a:lnTo>
                  <a:pt x="511649" y="175287"/>
                </a:lnTo>
                <a:cubicBezTo>
                  <a:pt x="562745" y="175287"/>
                  <a:pt x="595690" y="121721"/>
                  <a:pt x="597053" y="119434"/>
                </a:cubicBezTo>
                <a:cubicBezTo>
                  <a:pt x="599194" y="115893"/>
                  <a:pt x="599437" y="111525"/>
                  <a:pt x="597710" y="10777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11C68D2-AB9C-F94C-9F65-51AEF906AF49}"/>
              </a:ext>
            </a:extLst>
          </p:cNvPr>
          <p:cNvSpPr/>
          <p:nvPr/>
        </p:nvSpPr>
        <p:spPr>
          <a:xfrm>
            <a:off x="15612669" y="4544096"/>
            <a:ext cx="5630948" cy="152979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1BDF753-FEB0-2141-A73E-7D7BF25B27C7}"/>
              </a:ext>
            </a:extLst>
          </p:cNvPr>
          <p:cNvSpPr/>
          <p:nvPr/>
        </p:nvSpPr>
        <p:spPr>
          <a:xfrm>
            <a:off x="12785819" y="4544095"/>
            <a:ext cx="4434970" cy="152979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A4D822F-334A-8D47-9D96-8C6043AE893D}"/>
              </a:ext>
            </a:extLst>
          </p:cNvPr>
          <p:cNvSpPr/>
          <p:nvPr/>
        </p:nvSpPr>
        <p:spPr>
          <a:xfrm>
            <a:off x="13259322" y="4997209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A2FE28D-A17E-0240-8ACF-114C8A368EBC}"/>
              </a:ext>
            </a:extLst>
          </p:cNvPr>
          <p:cNvSpPr/>
          <p:nvPr/>
        </p:nvSpPr>
        <p:spPr>
          <a:xfrm>
            <a:off x="12277938" y="4763803"/>
            <a:ext cx="1127175" cy="1127175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BF5E051-B569-3F4A-BCFF-85FE03AD3D4B}"/>
              </a:ext>
            </a:extLst>
          </p:cNvPr>
          <p:cNvSpPr txBox="1"/>
          <p:nvPr/>
        </p:nvSpPr>
        <p:spPr>
          <a:xfrm>
            <a:off x="17531067" y="4763803"/>
            <a:ext cx="3328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FC926A7E-046B-CA43-8750-6F38EF2C04AD}"/>
              </a:ext>
            </a:extLst>
          </p:cNvPr>
          <p:cNvSpPr/>
          <p:nvPr/>
        </p:nvSpPr>
        <p:spPr>
          <a:xfrm>
            <a:off x="15612669" y="6551315"/>
            <a:ext cx="5630948" cy="152979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E018FD4C-307D-7743-9F32-21AA3E3AAD77}"/>
              </a:ext>
            </a:extLst>
          </p:cNvPr>
          <p:cNvSpPr/>
          <p:nvPr/>
        </p:nvSpPr>
        <p:spPr>
          <a:xfrm>
            <a:off x="12785819" y="6551314"/>
            <a:ext cx="4434970" cy="152979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EA4CD42-2250-CC4F-849D-C293117F2B06}"/>
              </a:ext>
            </a:extLst>
          </p:cNvPr>
          <p:cNvSpPr/>
          <p:nvPr/>
        </p:nvSpPr>
        <p:spPr>
          <a:xfrm>
            <a:off x="13259322" y="7004428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Company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C4AE8B-4A0D-BA49-A6F5-47607B9C5A71}"/>
              </a:ext>
            </a:extLst>
          </p:cNvPr>
          <p:cNvSpPr/>
          <p:nvPr/>
        </p:nvSpPr>
        <p:spPr>
          <a:xfrm>
            <a:off x="12277938" y="6771022"/>
            <a:ext cx="1127175" cy="1127175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D98980E-B5C0-0E47-BE65-56E9B17E72F0}"/>
              </a:ext>
            </a:extLst>
          </p:cNvPr>
          <p:cNvSpPr txBox="1"/>
          <p:nvPr/>
        </p:nvSpPr>
        <p:spPr>
          <a:xfrm>
            <a:off x="17531067" y="6771022"/>
            <a:ext cx="3328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E4E87DC-E277-5C46-89FE-A77E01FB3B87}"/>
              </a:ext>
            </a:extLst>
          </p:cNvPr>
          <p:cNvSpPr/>
          <p:nvPr/>
        </p:nvSpPr>
        <p:spPr>
          <a:xfrm>
            <a:off x="15612669" y="8536233"/>
            <a:ext cx="5630948" cy="152979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728CC9D7-EE07-BF46-B045-80E68C347C99}"/>
              </a:ext>
            </a:extLst>
          </p:cNvPr>
          <p:cNvSpPr/>
          <p:nvPr/>
        </p:nvSpPr>
        <p:spPr>
          <a:xfrm>
            <a:off x="12785819" y="8536232"/>
            <a:ext cx="4434970" cy="152979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B7F3098-8B8E-A145-B777-956276982891}"/>
              </a:ext>
            </a:extLst>
          </p:cNvPr>
          <p:cNvSpPr/>
          <p:nvPr/>
        </p:nvSpPr>
        <p:spPr>
          <a:xfrm>
            <a:off x="13259322" y="8989346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Stores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821DF04-4DA2-ED4E-AB2F-964AE583822F}"/>
              </a:ext>
            </a:extLst>
          </p:cNvPr>
          <p:cNvSpPr/>
          <p:nvPr/>
        </p:nvSpPr>
        <p:spPr>
          <a:xfrm>
            <a:off x="12277938" y="8755940"/>
            <a:ext cx="1127175" cy="11271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1F9B768-02D0-EF46-A59E-F64E242D994F}"/>
              </a:ext>
            </a:extLst>
          </p:cNvPr>
          <p:cNvSpPr txBox="1"/>
          <p:nvPr/>
        </p:nvSpPr>
        <p:spPr>
          <a:xfrm>
            <a:off x="17531067" y="8755940"/>
            <a:ext cx="3328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BCC5D44-0A65-1641-86E2-48139BA5876D}"/>
              </a:ext>
            </a:extLst>
          </p:cNvPr>
          <p:cNvSpPr/>
          <p:nvPr/>
        </p:nvSpPr>
        <p:spPr>
          <a:xfrm>
            <a:off x="15612669" y="10543452"/>
            <a:ext cx="5630948" cy="152979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DFD9D62F-68C6-6240-8C76-19C22EF91E40}"/>
              </a:ext>
            </a:extLst>
          </p:cNvPr>
          <p:cNvSpPr/>
          <p:nvPr/>
        </p:nvSpPr>
        <p:spPr>
          <a:xfrm>
            <a:off x="12785819" y="10543451"/>
            <a:ext cx="4434970" cy="1529794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7304FC5-AA01-9B44-85AA-B7A8D7D42C91}"/>
              </a:ext>
            </a:extLst>
          </p:cNvPr>
          <p:cNvSpPr/>
          <p:nvPr/>
        </p:nvSpPr>
        <p:spPr>
          <a:xfrm>
            <a:off x="13259322" y="10996565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Location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C69BCDD-C1D2-384B-B03E-A8B603D1B65F}"/>
              </a:ext>
            </a:extLst>
          </p:cNvPr>
          <p:cNvSpPr/>
          <p:nvPr/>
        </p:nvSpPr>
        <p:spPr>
          <a:xfrm>
            <a:off x="12277938" y="10763159"/>
            <a:ext cx="1127175" cy="11271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CC64FF-9D14-D54E-8EF1-C7AB97AAD083}"/>
              </a:ext>
            </a:extLst>
          </p:cNvPr>
          <p:cNvSpPr txBox="1"/>
          <p:nvPr/>
        </p:nvSpPr>
        <p:spPr>
          <a:xfrm>
            <a:off x="17531067" y="10763159"/>
            <a:ext cx="3328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grpSp>
        <p:nvGrpSpPr>
          <p:cNvPr id="121" name="Gráfico 69">
            <a:extLst>
              <a:ext uri="{FF2B5EF4-FFF2-40B4-BE49-F238E27FC236}">
                <a16:creationId xmlns:a16="http://schemas.microsoft.com/office/drawing/2014/main" id="{9E6A3B90-A532-0D40-86E6-66AF1E7246BE}"/>
              </a:ext>
            </a:extLst>
          </p:cNvPr>
          <p:cNvGrpSpPr/>
          <p:nvPr/>
        </p:nvGrpSpPr>
        <p:grpSpPr>
          <a:xfrm>
            <a:off x="12573120" y="5046028"/>
            <a:ext cx="570831" cy="570831"/>
            <a:chOff x="9777925" y="2822628"/>
            <a:chExt cx="570831" cy="570831"/>
          </a:xfrm>
          <a:solidFill>
            <a:schemeClr val="bg1"/>
          </a:solidFill>
        </p:grpSpPr>
        <p:sp>
          <p:nvSpPr>
            <p:cNvPr id="122" name="Forma libre 123">
              <a:extLst>
                <a:ext uri="{FF2B5EF4-FFF2-40B4-BE49-F238E27FC236}">
                  <a16:creationId xmlns:a16="http://schemas.microsoft.com/office/drawing/2014/main" id="{C5C1BE36-905C-DC46-9DDA-59466F5F51B7}"/>
                </a:ext>
              </a:extLst>
            </p:cNvPr>
            <p:cNvSpPr/>
            <p:nvPr/>
          </p:nvSpPr>
          <p:spPr>
            <a:xfrm>
              <a:off x="9920633" y="3001014"/>
              <a:ext cx="89192" cy="89192"/>
            </a:xfrm>
            <a:custGeom>
              <a:avLst/>
              <a:gdLst>
                <a:gd name="connsiteX0" fmla="*/ 76134 w 89192"/>
                <a:gd name="connsiteY0" fmla="*/ 13067 h 89192"/>
                <a:gd name="connsiteX1" fmla="*/ 76134 w 89192"/>
                <a:gd name="connsiteY1" fmla="*/ 76135 h 89192"/>
                <a:gd name="connsiteX2" fmla="*/ 13066 w 89192"/>
                <a:gd name="connsiteY2" fmla="*/ 76135 h 89192"/>
                <a:gd name="connsiteX3" fmla="*/ 13066 w 89192"/>
                <a:gd name="connsiteY3" fmla="*/ 13067 h 89192"/>
                <a:gd name="connsiteX4" fmla="*/ 76134 w 89192"/>
                <a:gd name="connsiteY4" fmla="*/ 13067 h 8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92" h="89192">
                  <a:moveTo>
                    <a:pt x="76134" y="13067"/>
                  </a:moveTo>
                  <a:cubicBezTo>
                    <a:pt x="93550" y="30483"/>
                    <a:pt x="93550" y="58719"/>
                    <a:pt x="76134" y="76135"/>
                  </a:cubicBezTo>
                  <a:cubicBezTo>
                    <a:pt x="58719" y="93551"/>
                    <a:pt x="30482" y="93551"/>
                    <a:pt x="13066" y="76135"/>
                  </a:cubicBezTo>
                  <a:cubicBezTo>
                    <a:pt x="-4350" y="58720"/>
                    <a:pt x="-4350" y="30483"/>
                    <a:pt x="13066" y="13067"/>
                  </a:cubicBezTo>
                  <a:cubicBezTo>
                    <a:pt x="30482" y="-4349"/>
                    <a:pt x="58718" y="-4349"/>
                    <a:pt x="76134" y="13067"/>
                  </a:cubicBezTo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3" name="Forma libre 124">
              <a:extLst>
                <a:ext uri="{FF2B5EF4-FFF2-40B4-BE49-F238E27FC236}">
                  <a16:creationId xmlns:a16="http://schemas.microsoft.com/office/drawing/2014/main" id="{DCD44582-A821-F343-9B7F-2199E34404DF}"/>
                </a:ext>
              </a:extLst>
            </p:cNvPr>
            <p:cNvSpPr/>
            <p:nvPr/>
          </p:nvSpPr>
          <p:spPr>
            <a:xfrm>
              <a:off x="10116857" y="3001014"/>
              <a:ext cx="89192" cy="89192"/>
            </a:xfrm>
            <a:custGeom>
              <a:avLst/>
              <a:gdLst>
                <a:gd name="connsiteX0" fmla="*/ 76140 w 89192"/>
                <a:gd name="connsiteY0" fmla="*/ 13067 h 89192"/>
                <a:gd name="connsiteX1" fmla="*/ 76140 w 89192"/>
                <a:gd name="connsiteY1" fmla="*/ 76135 h 89192"/>
                <a:gd name="connsiteX2" fmla="*/ 13071 w 89192"/>
                <a:gd name="connsiteY2" fmla="*/ 76135 h 89192"/>
                <a:gd name="connsiteX3" fmla="*/ 13071 w 89192"/>
                <a:gd name="connsiteY3" fmla="*/ 13067 h 89192"/>
                <a:gd name="connsiteX4" fmla="*/ 76140 w 89192"/>
                <a:gd name="connsiteY4" fmla="*/ 13067 h 8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92" h="89192">
                  <a:moveTo>
                    <a:pt x="76140" y="13067"/>
                  </a:moveTo>
                  <a:cubicBezTo>
                    <a:pt x="93556" y="30483"/>
                    <a:pt x="93556" y="58719"/>
                    <a:pt x="76140" y="76135"/>
                  </a:cubicBezTo>
                  <a:cubicBezTo>
                    <a:pt x="58724" y="93551"/>
                    <a:pt x="30487" y="93551"/>
                    <a:pt x="13071" y="76135"/>
                  </a:cubicBezTo>
                  <a:cubicBezTo>
                    <a:pt x="-4345" y="58720"/>
                    <a:pt x="-4345" y="30483"/>
                    <a:pt x="13071" y="13067"/>
                  </a:cubicBezTo>
                  <a:cubicBezTo>
                    <a:pt x="30487" y="-4349"/>
                    <a:pt x="58724" y="-4349"/>
                    <a:pt x="76140" y="13067"/>
                  </a:cubicBezTo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4" name="Forma libre 125">
              <a:extLst>
                <a:ext uri="{FF2B5EF4-FFF2-40B4-BE49-F238E27FC236}">
                  <a16:creationId xmlns:a16="http://schemas.microsoft.com/office/drawing/2014/main" id="{57153C32-D336-0C44-BBA8-5603A96F7509}"/>
                </a:ext>
              </a:extLst>
            </p:cNvPr>
            <p:cNvSpPr/>
            <p:nvPr/>
          </p:nvSpPr>
          <p:spPr>
            <a:xfrm>
              <a:off x="9777925" y="2822628"/>
              <a:ext cx="570831" cy="570831"/>
            </a:xfrm>
            <a:custGeom>
              <a:avLst/>
              <a:gdLst>
                <a:gd name="connsiteX0" fmla="*/ 285416 w 570831"/>
                <a:gd name="connsiteY0" fmla="*/ 0 h 570831"/>
                <a:gd name="connsiteX1" fmla="*/ 0 w 570831"/>
                <a:gd name="connsiteY1" fmla="*/ 285416 h 570831"/>
                <a:gd name="connsiteX2" fmla="*/ 285416 w 570831"/>
                <a:gd name="connsiteY2" fmla="*/ 570831 h 570831"/>
                <a:gd name="connsiteX3" fmla="*/ 570831 w 570831"/>
                <a:gd name="connsiteY3" fmla="*/ 285416 h 570831"/>
                <a:gd name="connsiteX4" fmla="*/ 285416 w 570831"/>
                <a:gd name="connsiteY4" fmla="*/ 0 h 570831"/>
                <a:gd name="connsiteX5" fmla="*/ 285416 w 570831"/>
                <a:gd name="connsiteY5" fmla="*/ 499477 h 570831"/>
                <a:gd name="connsiteX6" fmla="*/ 71354 w 570831"/>
                <a:gd name="connsiteY6" fmla="*/ 285416 h 570831"/>
                <a:gd name="connsiteX7" fmla="*/ 285416 w 570831"/>
                <a:gd name="connsiteY7" fmla="*/ 71354 h 570831"/>
                <a:gd name="connsiteX8" fmla="*/ 499477 w 570831"/>
                <a:gd name="connsiteY8" fmla="*/ 285416 h 570831"/>
                <a:gd name="connsiteX9" fmla="*/ 285416 w 570831"/>
                <a:gd name="connsiteY9" fmla="*/ 49947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831" h="570831">
                  <a:moveTo>
                    <a:pt x="285416" y="0"/>
                  </a:moveTo>
                  <a:cubicBezTo>
                    <a:pt x="128040" y="0"/>
                    <a:pt x="0" y="128040"/>
                    <a:pt x="0" y="285416"/>
                  </a:cubicBezTo>
                  <a:cubicBezTo>
                    <a:pt x="0" y="442791"/>
                    <a:pt x="128040" y="570831"/>
                    <a:pt x="285416" y="570831"/>
                  </a:cubicBezTo>
                  <a:cubicBezTo>
                    <a:pt x="442791" y="570831"/>
                    <a:pt x="570831" y="442791"/>
                    <a:pt x="570831" y="285416"/>
                  </a:cubicBezTo>
                  <a:cubicBezTo>
                    <a:pt x="570831" y="128040"/>
                    <a:pt x="442791" y="0"/>
                    <a:pt x="285416" y="0"/>
                  </a:cubicBezTo>
                  <a:close/>
                  <a:moveTo>
                    <a:pt x="285416" y="499477"/>
                  </a:moveTo>
                  <a:cubicBezTo>
                    <a:pt x="167375" y="499477"/>
                    <a:pt x="71354" y="403456"/>
                    <a:pt x="71354" y="285416"/>
                  </a:cubicBezTo>
                  <a:cubicBezTo>
                    <a:pt x="71354" y="167375"/>
                    <a:pt x="167375" y="71354"/>
                    <a:pt x="285416" y="71354"/>
                  </a:cubicBezTo>
                  <a:cubicBezTo>
                    <a:pt x="403456" y="71354"/>
                    <a:pt x="499477" y="167375"/>
                    <a:pt x="499477" y="285416"/>
                  </a:cubicBezTo>
                  <a:cubicBezTo>
                    <a:pt x="499477" y="403456"/>
                    <a:pt x="403456" y="499477"/>
                    <a:pt x="285416" y="499477"/>
                  </a:cubicBez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5" name="Forma libre 126">
              <a:extLst>
                <a:ext uri="{FF2B5EF4-FFF2-40B4-BE49-F238E27FC236}">
                  <a16:creationId xmlns:a16="http://schemas.microsoft.com/office/drawing/2014/main" id="{161896C9-E04D-8143-A3C3-007CC4EEB4E6}"/>
                </a:ext>
              </a:extLst>
            </p:cNvPr>
            <p:cNvSpPr/>
            <p:nvPr/>
          </p:nvSpPr>
          <p:spPr>
            <a:xfrm>
              <a:off x="9938471" y="3143720"/>
              <a:ext cx="249738" cy="107030"/>
            </a:xfrm>
            <a:custGeom>
              <a:avLst/>
              <a:gdLst>
                <a:gd name="connsiteX0" fmla="*/ 124874 w 249738"/>
                <a:gd name="connsiteY0" fmla="*/ 107040 h 107030"/>
                <a:gd name="connsiteX1" fmla="*/ 249743 w 249738"/>
                <a:gd name="connsiteY1" fmla="*/ 9 h 107030"/>
                <a:gd name="connsiteX2" fmla="*/ 5 w 249738"/>
                <a:gd name="connsiteY2" fmla="*/ 9 h 107030"/>
                <a:gd name="connsiteX3" fmla="*/ 124874 w 249738"/>
                <a:gd name="connsiteY3" fmla="*/ 107040 h 10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738" h="107030">
                  <a:moveTo>
                    <a:pt x="124874" y="107040"/>
                  </a:moveTo>
                  <a:cubicBezTo>
                    <a:pt x="193837" y="107040"/>
                    <a:pt x="249743" y="59121"/>
                    <a:pt x="249743" y="9"/>
                  </a:cubicBezTo>
                  <a:lnTo>
                    <a:pt x="5" y="9"/>
                  </a:lnTo>
                  <a:cubicBezTo>
                    <a:pt x="5" y="59121"/>
                    <a:pt x="55911" y="107040"/>
                    <a:pt x="124874" y="107040"/>
                  </a:cubicBez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26" name="Gráfico 58">
            <a:extLst>
              <a:ext uri="{FF2B5EF4-FFF2-40B4-BE49-F238E27FC236}">
                <a16:creationId xmlns:a16="http://schemas.microsoft.com/office/drawing/2014/main" id="{FC2EA29F-CEA3-B040-AD9E-2F46F41EAED6}"/>
              </a:ext>
            </a:extLst>
          </p:cNvPr>
          <p:cNvSpPr/>
          <p:nvPr/>
        </p:nvSpPr>
        <p:spPr>
          <a:xfrm>
            <a:off x="12556109" y="11022932"/>
            <a:ext cx="570831" cy="570831"/>
          </a:xfrm>
          <a:custGeom>
            <a:avLst/>
            <a:gdLst>
              <a:gd name="connsiteX0" fmla="*/ 285424 w 570831"/>
              <a:gd name="connsiteY0" fmla="*/ 0 h 570831"/>
              <a:gd name="connsiteX1" fmla="*/ 0 w 570831"/>
              <a:gd name="connsiteY1" fmla="*/ 285407 h 570831"/>
              <a:gd name="connsiteX2" fmla="*/ 285424 w 570831"/>
              <a:gd name="connsiteY2" fmla="*/ 570831 h 570831"/>
              <a:gd name="connsiteX3" fmla="*/ 570831 w 570831"/>
              <a:gd name="connsiteY3" fmla="*/ 285407 h 570831"/>
              <a:gd name="connsiteX4" fmla="*/ 285424 w 570831"/>
              <a:gd name="connsiteY4" fmla="*/ 0 h 570831"/>
              <a:gd name="connsiteX5" fmla="*/ 71354 w 570831"/>
              <a:gd name="connsiteY5" fmla="*/ 285407 h 570831"/>
              <a:gd name="connsiteX6" fmla="*/ 139308 w 570831"/>
              <a:gd name="connsiteY6" fmla="*/ 129407 h 570831"/>
              <a:gd name="connsiteX7" fmla="*/ 142708 w 570831"/>
              <a:gd name="connsiteY7" fmla="*/ 160529 h 570831"/>
              <a:gd name="connsiteX8" fmla="*/ 142464 w 570831"/>
              <a:gd name="connsiteY8" fmla="*/ 182931 h 570831"/>
              <a:gd name="connsiteX9" fmla="*/ 170040 w 570831"/>
              <a:gd name="connsiteY9" fmla="*/ 273970 h 570831"/>
              <a:gd name="connsiteX10" fmla="*/ 187548 w 570831"/>
              <a:gd name="connsiteY10" fmla="*/ 301111 h 570831"/>
              <a:gd name="connsiteX11" fmla="*/ 231604 w 570831"/>
              <a:gd name="connsiteY11" fmla="*/ 351996 h 570831"/>
              <a:gd name="connsiteX12" fmla="*/ 238851 w 570831"/>
              <a:gd name="connsiteY12" fmla="*/ 405965 h 570831"/>
              <a:gd name="connsiteX13" fmla="*/ 270887 w 570831"/>
              <a:gd name="connsiteY13" fmla="*/ 464741 h 570831"/>
              <a:gd name="connsiteX14" fmla="*/ 281687 w 570831"/>
              <a:gd name="connsiteY14" fmla="*/ 477371 h 570831"/>
              <a:gd name="connsiteX15" fmla="*/ 278031 w 570831"/>
              <a:gd name="connsiteY15" fmla="*/ 499103 h 570831"/>
              <a:gd name="connsiteX16" fmla="*/ 71354 w 570831"/>
              <a:gd name="connsiteY16" fmla="*/ 285407 h 570831"/>
              <a:gd name="connsiteX17" fmla="*/ 460736 w 570831"/>
              <a:gd name="connsiteY17" fmla="*/ 407868 h 570831"/>
              <a:gd name="connsiteX18" fmla="*/ 410040 w 570831"/>
              <a:gd name="connsiteY18" fmla="*/ 359609 h 570831"/>
              <a:gd name="connsiteX19" fmla="*/ 377133 w 570831"/>
              <a:gd name="connsiteY19" fmla="*/ 336405 h 570831"/>
              <a:gd name="connsiteX20" fmla="*/ 317973 w 570831"/>
              <a:gd name="connsiteY20" fmla="*/ 305136 h 570831"/>
              <a:gd name="connsiteX21" fmla="*/ 300274 w 570831"/>
              <a:gd name="connsiteY21" fmla="*/ 307853 h 570831"/>
              <a:gd name="connsiteX22" fmla="*/ 274213 w 570831"/>
              <a:gd name="connsiteY22" fmla="*/ 283604 h 570831"/>
              <a:gd name="connsiteX23" fmla="*/ 299072 w 570831"/>
              <a:gd name="connsiteY23" fmla="*/ 282698 h 570831"/>
              <a:gd name="connsiteX24" fmla="*/ 321092 w 570831"/>
              <a:gd name="connsiteY24" fmla="*/ 249739 h 570831"/>
              <a:gd name="connsiteX25" fmla="*/ 362883 w 570831"/>
              <a:gd name="connsiteY25" fmla="*/ 226134 h 570831"/>
              <a:gd name="connsiteX26" fmla="*/ 418803 w 570831"/>
              <a:gd name="connsiteY26" fmla="*/ 177932 h 570831"/>
              <a:gd name="connsiteX27" fmla="*/ 387829 w 570831"/>
              <a:gd name="connsiteY27" fmla="*/ 125027 h 570831"/>
              <a:gd name="connsiteX28" fmla="*/ 395579 w 570831"/>
              <a:gd name="connsiteY28" fmla="*/ 102221 h 570831"/>
              <a:gd name="connsiteX29" fmla="*/ 499476 w 570831"/>
              <a:gd name="connsiteY29" fmla="*/ 285407 h 570831"/>
              <a:gd name="connsiteX30" fmla="*/ 460736 w 570831"/>
              <a:gd name="connsiteY30" fmla="*/ 40786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70831" h="570831">
                <a:moveTo>
                  <a:pt x="285424" y="0"/>
                </a:moveTo>
                <a:cubicBezTo>
                  <a:pt x="128046" y="0"/>
                  <a:pt x="0" y="128027"/>
                  <a:pt x="0" y="285407"/>
                </a:cubicBezTo>
                <a:cubicBezTo>
                  <a:pt x="0" y="442785"/>
                  <a:pt x="128046" y="570831"/>
                  <a:pt x="285424" y="570831"/>
                </a:cubicBezTo>
                <a:cubicBezTo>
                  <a:pt x="442802" y="570831"/>
                  <a:pt x="570831" y="442785"/>
                  <a:pt x="570831" y="285407"/>
                </a:cubicBezTo>
                <a:cubicBezTo>
                  <a:pt x="570831" y="128027"/>
                  <a:pt x="442802" y="0"/>
                  <a:pt x="285424" y="0"/>
                </a:cubicBezTo>
                <a:close/>
                <a:moveTo>
                  <a:pt x="71354" y="285407"/>
                </a:moveTo>
                <a:cubicBezTo>
                  <a:pt x="71354" y="223878"/>
                  <a:pt x="97602" y="168490"/>
                  <a:pt x="139308" y="129407"/>
                </a:cubicBezTo>
                <a:cubicBezTo>
                  <a:pt x="140974" y="135073"/>
                  <a:pt x="142708" y="144679"/>
                  <a:pt x="142708" y="160529"/>
                </a:cubicBezTo>
                <a:cubicBezTo>
                  <a:pt x="142708" y="168995"/>
                  <a:pt x="142586" y="176381"/>
                  <a:pt x="142464" y="182931"/>
                </a:cubicBezTo>
                <a:cubicBezTo>
                  <a:pt x="141837" y="219149"/>
                  <a:pt x="141419" y="243067"/>
                  <a:pt x="170040" y="273970"/>
                </a:cubicBezTo>
                <a:cubicBezTo>
                  <a:pt x="176486" y="280939"/>
                  <a:pt x="181851" y="290729"/>
                  <a:pt x="187548" y="301111"/>
                </a:cubicBezTo>
                <a:cubicBezTo>
                  <a:pt x="197773" y="319751"/>
                  <a:pt x="209271" y="340725"/>
                  <a:pt x="231604" y="351996"/>
                </a:cubicBezTo>
                <a:cubicBezTo>
                  <a:pt x="234164" y="357519"/>
                  <a:pt x="238851" y="374138"/>
                  <a:pt x="238851" y="405965"/>
                </a:cubicBezTo>
                <a:cubicBezTo>
                  <a:pt x="238851" y="428420"/>
                  <a:pt x="254407" y="446066"/>
                  <a:pt x="270887" y="464741"/>
                </a:cubicBezTo>
                <a:cubicBezTo>
                  <a:pt x="274214" y="468504"/>
                  <a:pt x="278726" y="473626"/>
                  <a:pt x="281687" y="477371"/>
                </a:cubicBezTo>
                <a:cubicBezTo>
                  <a:pt x="280956" y="482806"/>
                  <a:pt x="279621" y="490606"/>
                  <a:pt x="278031" y="499103"/>
                </a:cubicBezTo>
                <a:cubicBezTo>
                  <a:pt x="163429" y="495162"/>
                  <a:pt x="71354" y="400954"/>
                  <a:pt x="71354" y="285407"/>
                </a:cubicBezTo>
                <a:close/>
                <a:moveTo>
                  <a:pt x="460736" y="407868"/>
                </a:moveTo>
                <a:cubicBezTo>
                  <a:pt x="457086" y="380477"/>
                  <a:pt x="438333" y="361615"/>
                  <a:pt x="410040" y="359609"/>
                </a:cubicBezTo>
                <a:cubicBezTo>
                  <a:pt x="402671" y="355725"/>
                  <a:pt x="386888" y="343792"/>
                  <a:pt x="377133" y="336405"/>
                </a:cubicBezTo>
                <a:cubicBezTo>
                  <a:pt x="350480" y="316250"/>
                  <a:pt x="335794" y="305136"/>
                  <a:pt x="317973" y="305136"/>
                </a:cubicBezTo>
                <a:cubicBezTo>
                  <a:pt x="311511" y="305136"/>
                  <a:pt x="305588" y="306181"/>
                  <a:pt x="300274" y="307853"/>
                </a:cubicBezTo>
                <a:cubicBezTo>
                  <a:pt x="290623" y="299230"/>
                  <a:pt x="281269" y="290555"/>
                  <a:pt x="274213" y="283604"/>
                </a:cubicBezTo>
                <a:cubicBezTo>
                  <a:pt x="282192" y="286269"/>
                  <a:pt x="291007" y="286060"/>
                  <a:pt x="299072" y="282698"/>
                </a:cubicBezTo>
                <a:cubicBezTo>
                  <a:pt x="312399" y="277176"/>
                  <a:pt x="321092" y="264163"/>
                  <a:pt x="321092" y="249739"/>
                </a:cubicBezTo>
                <a:cubicBezTo>
                  <a:pt x="321092" y="240123"/>
                  <a:pt x="325220" y="234653"/>
                  <a:pt x="362883" y="226134"/>
                </a:cubicBezTo>
                <a:cubicBezTo>
                  <a:pt x="382429" y="221710"/>
                  <a:pt x="418803" y="213487"/>
                  <a:pt x="418803" y="177932"/>
                </a:cubicBezTo>
                <a:cubicBezTo>
                  <a:pt x="418803" y="153753"/>
                  <a:pt x="402236" y="137308"/>
                  <a:pt x="387829" y="125027"/>
                </a:cubicBezTo>
                <a:cubicBezTo>
                  <a:pt x="391620" y="119328"/>
                  <a:pt x="394122" y="111395"/>
                  <a:pt x="395579" y="102221"/>
                </a:cubicBezTo>
                <a:cubicBezTo>
                  <a:pt x="457707" y="139727"/>
                  <a:pt x="499476" y="207695"/>
                  <a:pt x="499476" y="285407"/>
                </a:cubicBezTo>
                <a:cubicBezTo>
                  <a:pt x="499476" y="330951"/>
                  <a:pt x="485072" y="373130"/>
                  <a:pt x="460736" y="407868"/>
                </a:cubicBez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7" name="Gráfico 88">
            <a:extLst>
              <a:ext uri="{FF2B5EF4-FFF2-40B4-BE49-F238E27FC236}">
                <a16:creationId xmlns:a16="http://schemas.microsoft.com/office/drawing/2014/main" id="{416B11FF-446A-3741-A2B7-3A6DD3673102}"/>
              </a:ext>
            </a:extLst>
          </p:cNvPr>
          <p:cNvSpPr/>
          <p:nvPr/>
        </p:nvSpPr>
        <p:spPr>
          <a:xfrm>
            <a:off x="12580744" y="9033203"/>
            <a:ext cx="509708" cy="509710"/>
          </a:xfrm>
          <a:custGeom>
            <a:avLst/>
            <a:gdLst>
              <a:gd name="connsiteX0" fmla="*/ 571087 w 571086"/>
              <a:gd name="connsiteY0" fmla="*/ 285544 h 571088"/>
              <a:gd name="connsiteX1" fmla="*/ 285544 w 571086"/>
              <a:gd name="connsiteY1" fmla="*/ 0 h 571088"/>
              <a:gd name="connsiteX2" fmla="*/ 0 w 571086"/>
              <a:gd name="connsiteY2" fmla="*/ 285544 h 571088"/>
              <a:gd name="connsiteX3" fmla="*/ 71385 w 571086"/>
              <a:gd name="connsiteY3" fmla="*/ 285544 h 571088"/>
              <a:gd name="connsiteX4" fmla="*/ 71385 w 571086"/>
              <a:gd name="connsiteY4" fmla="*/ 571088 h 571088"/>
              <a:gd name="connsiteX5" fmla="*/ 499700 w 571086"/>
              <a:gd name="connsiteY5" fmla="*/ 571088 h 571088"/>
              <a:gd name="connsiteX6" fmla="*/ 499700 w 571086"/>
              <a:gd name="connsiteY6" fmla="*/ 285540 h 57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086" h="571088">
                <a:moveTo>
                  <a:pt x="571087" y="285544"/>
                </a:moveTo>
                <a:lnTo>
                  <a:pt x="285544" y="0"/>
                </a:lnTo>
                <a:lnTo>
                  <a:pt x="0" y="285544"/>
                </a:lnTo>
                <a:lnTo>
                  <a:pt x="71385" y="285544"/>
                </a:lnTo>
                <a:lnTo>
                  <a:pt x="71385" y="571088"/>
                </a:lnTo>
                <a:lnTo>
                  <a:pt x="499700" y="571088"/>
                </a:lnTo>
                <a:lnTo>
                  <a:pt x="499700" y="285540"/>
                </a:lnTo>
                <a:close/>
              </a:path>
            </a:pathLst>
          </a:custGeom>
          <a:solidFill>
            <a:schemeClr val="bg1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8" name="Gráfico 68">
            <a:extLst>
              <a:ext uri="{FF2B5EF4-FFF2-40B4-BE49-F238E27FC236}">
                <a16:creationId xmlns:a16="http://schemas.microsoft.com/office/drawing/2014/main" id="{E0200E40-10E9-4949-87D0-92C25D750E28}"/>
              </a:ext>
            </a:extLst>
          </p:cNvPr>
          <p:cNvSpPr/>
          <p:nvPr/>
        </p:nvSpPr>
        <p:spPr>
          <a:xfrm>
            <a:off x="12572667" y="6983459"/>
            <a:ext cx="570465" cy="570464"/>
          </a:xfrm>
          <a:custGeom>
            <a:avLst/>
            <a:gdLst>
              <a:gd name="connsiteX0" fmla="*/ 407475 w 570465"/>
              <a:gd name="connsiteY0" fmla="*/ 285233 h 570464"/>
              <a:gd name="connsiteX1" fmla="*/ 407475 w 570465"/>
              <a:gd name="connsiteY1" fmla="*/ 81495 h 570464"/>
              <a:gd name="connsiteX2" fmla="*/ 285233 w 570465"/>
              <a:gd name="connsiteY2" fmla="*/ 0 h 570464"/>
              <a:gd name="connsiteX3" fmla="*/ 162990 w 570465"/>
              <a:gd name="connsiteY3" fmla="*/ 81495 h 570464"/>
              <a:gd name="connsiteX4" fmla="*/ 162990 w 570465"/>
              <a:gd name="connsiteY4" fmla="*/ 162989 h 570464"/>
              <a:gd name="connsiteX5" fmla="*/ 0 w 570465"/>
              <a:gd name="connsiteY5" fmla="*/ 162989 h 570464"/>
              <a:gd name="connsiteX6" fmla="*/ 0 w 570465"/>
              <a:gd name="connsiteY6" fmla="*/ 570464 h 570464"/>
              <a:gd name="connsiteX7" fmla="*/ 570465 w 570465"/>
              <a:gd name="connsiteY7" fmla="*/ 570464 h 570464"/>
              <a:gd name="connsiteX8" fmla="*/ 570465 w 570465"/>
              <a:gd name="connsiteY8" fmla="*/ 285233 h 570464"/>
              <a:gd name="connsiteX9" fmla="*/ 122242 w 570465"/>
              <a:gd name="connsiteY9" fmla="*/ 529718 h 570464"/>
              <a:gd name="connsiteX10" fmla="*/ 40748 w 570465"/>
              <a:gd name="connsiteY10" fmla="*/ 529718 h 570464"/>
              <a:gd name="connsiteX11" fmla="*/ 40748 w 570465"/>
              <a:gd name="connsiteY11" fmla="*/ 448223 h 570464"/>
              <a:gd name="connsiteX12" fmla="*/ 122242 w 570465"/>
              <a:gd name="connsiteY12" fmla="*/ 448223 h 570464"/>
              <a:gd name="connsiteX13" fmla="*/ 122242 w 570465"/>
              <a:gd name="connsiteY13" fmla="*/ 407475 h 570464"/>
              <a:gd name="connsiteX14" fmla="*/ 40748 w 570465"/>
              <a:gd name="connsiteY14" fmla="*/ 407475 h 570464"/>
              <a:gd name="connsiteX15" fmla="*/ 40748 w 570465"/>
              <a:gd name="connsiteY15" fmla="*/ 325981 h 570464"/>
              <a:gd name="connsiteX16" fmla="*/ 122242 w 570465"/>
              <a:gd name="connsiteY16" fmla="*/ 325981 h 570464"/>
              <a:gd name="connsiteX17" fmla="*/ 122242 w 570465"/>
              <a:gd name="connsiteY17" fmla="*/ 285233 h 570464"/>
              <a:gd name="connsiteX18" fmla="*/ 40748 w 570465"/>
              <a:gd name="connsiteY18" fmla="*/ 285233 h 570464"/>
              <a:gd name="connsiteX19" fmla="*/ 40748 w 570465"/>
              <a:gd name="connsiteY19" fmla="*/ 203738 h 570464"/>
              <a:gd name="connsiteX20" fmla="*/ 122242 w 570465"/>
              <a:gd name="connsiteY20" fmla="*/ 203738 h 570464"/>
              <a:gd name="connsiteX21" fmla="*/ 325981 w 570465"/>
              <a:gd name="connsiteY21" fmla="*/ 529718 h 570464"/>
              <a:gd name="connsiteX22" fmla="*/ 244486 w 570465"/>
              <a:gd name="connsiteY22" fmla="*/ 529718 h 570464"/>
              <a:gd name="connsiteX23" fmla="*/ 244486 w 570465"/>
              <a:gd name="connsiteY23" fmla="*/ 448223 h 570464"/>
              <a:gd name="connsiteX24" fmla="*/ 325981 w 570465"/>
              <a:gd name="connsiteY24" fmla="*/ 448223 h 570464"/>
              <a:gd name="connsiteX25" fmla="*/ 325981 w 570465"/>
              <a:gd name="connsiteY25" fmla="*/ 407475 h 570464"/>
              <a:gd name="connsiteX26" fmla="*/ 244486 w 570465"/>
              <a:gd name="connsiteY26" fmla="*/ 407475 h 570464"/>
              <a:gd name="connsiteX27" fmla="*/ 244486 w 570465"/>
              <a:gd name="connsiteY27" fmla="*/ 325981 h 570464"/>
              <a:gd name="connsiteX28" fmla="*/ 325981 w 570465"/>
              <a:gd name="connsiteY28" fmla="*/ 325981 h 570464"/>
              <a:gd name="connsiteX29" fmla="*/ 325981 w 570465"/>
              <a:gd name="connsiteY29" fmla="*/ 285233 h 570464"/>
              <a:gd name="connsiteX30" fmla="*/ 244486 w 570465"/>
              <a:gd name="connsiteY30" fmla="*/ 285233 h 570464"/>
              <a:gd name="connsiteX31" fmla="*/ 244486 w 570465"/>
              <a:gd name="connsiteY31" fmla="*/ 203738 h 570464"/>
              <a:gd name="connsiteX32" fmla="*/ 325981 w 570465"/>
              <a:gd name="connsiteY32" fmla="*/ 203738 h 570464"/>
              <a:gd name="connsiteX33" fmla="*/ 325981 w 570465"/>
              <a:gd name="connsiteY33" fmla="*/ 162990 h 570464"/>
              <a:gd name="connsiteX34" fmla="*/ 244486 w 570465"/>
              <a:gd name="connsiteY34" fmla="*/ 162990 h 570464"/>
              <a:gd name="connsiteX35" fmla="*/ 244486 w 570465"/>
              <a:gd name="connsiteY35" fmla="*/ 81495 h 570464"/>
              <a:gd name="connsiteX36" fmla="*/ 325981 w 570465"/>
              <a:gd name="connsiteY36" fmla="*/ 81495 h 570464"/>
              <a:gd name="connsiteX37" fmla="*/ 529718 w 570465"/>
              <a:gd name="connsiteY37" fmla="*/ 529718 h 570464"/>
              <a:gd name="connsiteX38" fmla="*/ 448223 w 570465"/>
              <a:gd name="connsiteY38" fmla="*/ 529718 h 570464"/>
              <a:gd name="connsiteX39" fmla="*/ 448223 w 570465"/>
              <a:gd name="connsiteY39" fmla="*/ 448223 h 570464"/>
              <a:gd name="connsiteX40" fmla="*/ 529718 w 570465"/>
              <a:gd name="connsiteY40" fmla="*/ 448223 h 570464"/>
              <a:gd name="connsiteX41" fmla="*/ 529718 w 570465"/>
              <a:gd name="connsiteY41" fmla="*/ 407475 h 570464"/>
              <a:gd name="connsiteX42" fmla="*/ 448223 w 570465"/>
              <a:gd name="connsiteY42" fmla="*/ 407475 h 570464"/>
              <a:gd name="connsiteX43" fmla="*/ 448223 w 570465"/>
              <a:gd name="connsiteY43" fmla="*/ 325981 h 570464"/>
              <a:gd name="connsiteX44" fmla="*/ 529718 w 570465"/>
              <a:gd name="connsiteY44" fmla="*/ 325981 h 57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70465" h="570464">
                <a:moveTo>
                  <a:pt x="407475" y="285233"/>
                </a:moveTo>
                <a:lnTo>
                  <a:pt x="407475" y="81495"/>
                </a:lnTo>
                <a:lnTo>
                  <a:pt x="285233" y="0"/>
                </a:lnTo>
                <a:lnTo>
                  <a:pt x="162990" y="81495"/>
                </a:lnTo>
                <a:lnTo>
                  <a:pt x="162990" y="162989"/>
                </a:lnTo>
                <a:lnTo>
                  <a:pt x="0" y="162989"/>
                </a:lnTo>
                <a:lnTo>
                  <a:pt x="0" y="570464"/>
                </a:lnTo>
                <a:lnTo>
                  <a:pt x="570465" y="570464"/>
                </a:lnTo>
                <a:lnTo>
                  <a:pt x="570465" y="285233"/>
                </a:lnTo>
                <a:close/>
                <a:moveTo>
                  <a:pt x="122242" y="529718"/>
                </a:moveTo>
                <a:lnTo>
                  <a:pt x="40748" y="529718"/>
                </a:lnTo>
                <a:lnTo>
                  <a:pt x="40748" y="448223"/>
                </a:lnTo>
                <a:lnTo>
                  <a:pt x="122242" y="448223"/>
                </a:lnTo>
                <a:close/>
                <a:moveTo>
                  <a:pt x="122242" y="407475"/>
                </a:moveTo>
                <a:lnTo>
                  <a:pt x="40748" y="407475"/>
                </a:lnTo>
                <a:lnTo>
                  <a:pt x="40748" y="325981"/>
                </a:lnTo>
                <a:lnTo>
                  <a:pt x="122242" y="325981"/>
                </a:lnTo>
                <a:close/>
                <a:moveTo>
                  <a:pt x="122242" y="285233"/>
                </a:moveTo>
                <a:lnTo>
                  <a:pt x="40748" y="285233"/>
                </a:lnTo>
                <a:lnTo>
                  <a:pt x="40748" y="203738"/>
                </a:lnTo>
                <a:lnTo>
                  <a:pt x="122242" y="203738"/>
                </a:lnTo>
                <a:close/>
                <a:moveTo>
                  <a:pt x="325981" y="529718"/>
                </a:moveTo>
                <a:lnTo>
                  <a:pt x="244486" y="529718"/>
                </a:lnTo>
                <a:lnTo>
                  <a:pt x="244486" y="448223"/>
                </a:lnTo>
                <a:lnTo>
                  <a:pt x="325981" y="448223"/>
                </a:lnTo>
                <a:close/>
                <a:moveTo>
                  <a:pt x="325981" y="407475"/>
                </a:moveTo>
                <a:lnTo>
                  <a:pt x="244486" y="407475"/>
                </a:lnTo>
                <a:lnTo>
                  <a:pt x="244486" y="325981"/>
                </a:lnTo>
                <a:lnTo>
                  <a:pt x="325981" y="325981"/>
                </a:lnTo>
                <a:close/>
                <a:moveTo>
                  <a:pt x="325981" y="285233"/>
                </a:moveTo>
                <a:lnTo>
                  <a:pt x="244486" y="285233"/>
                </a:lnTo>
                <a:lnTo>
                  <a:pt x="244486" y="203738"/>
                </a:lnTo>
                <a:lnTo>
                  <a:pt x="325981" y="203738"/>
                </a:lnTo>
                <a:close/>
                <a:moveTo>
                  <a:pt x="325981" y="162990"/>
                </a:moveTo>
                <a:lnTo>
                  <a:pt x="244486" y="162990"/>
                </a:lnTo>
                <a:lnTo>
                  <a:pt x="244486" y="81495"/>
                </a:lnTo>
                <a:lnTo>
                  <a:pt x="325981" y="81495"/>
                </a:lnTo>
                <a:close/>
                <a:moveTo>
                  <a:pt x="529718" y="529718"/>
                </a:moveTo>
                <a:lnTo>
                  <a:pt x="448223" y="529718"/>
                </a:lnTo>
                <a:lnTo>
                  <a:pt x="448223" y="448223"/>
                </a:lnTo>
                <a:lnTo>
                  <a:pt x="529718" y="448223"/>
                </a:lnTo>
                <a:close/>
                <a:moveTo>
                  <a:pt x="529718" y="407475"/>
                </a:moveTo>
                <a:lnTo>
                  <a:pt x="448223" y="407475"/>
                </a:lnTo>
                <a:lnTo>
                  <a:pt x="448223" y="325981"/>
                </a:lnTo>
                <a:lnTo>
                  <a:pt x="529718" y="325981"/>
                </a:lnTo>
                <a:close/>
              </a:path>
            </a:pathLst>
          </a:custGeom>
          <a:solidFill>
            <a:schemeClr val="bg1"/>
          </a:solidFill>
          <a:ln w="1224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9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0270" y="1046901"/>
            <a:ext cx="12417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Summary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04EAB04-D499-964A-B769-B77AF35A712A}"/>
              </a:ext>
            </a:extLst>
          </p:cNvPr>
          <p:cNvSpPr/>
          <p:nvPr/>
        </p:nvSpPr>
        <p:spPr>
          <a:xfrm>
            <a:off x="3103749" y="4683511"/>
            <a:ext cx="18261988" cy="19148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8D503A-C11B-BC42-8B99-5C9C5FAAE3E5}"/>
              </a:ext>
            </a:extLst>
          </p:cNvPr>
          <p:cNvSpPr/>
          <p:nvPr/>
        </p:nvSpPr>
        <p:spPr>
          <a:xfrm>
            <a:off x="11115745" y="4230302"/>
            <a:ext cx="2821259" cy="2821259"/>
          </a:xfrm>
          <a:prstGeom prst="ellipse">
            <a:avLst/>
          </a:prstGeom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DCBEA-9864-0F4B-8A6A-03671701BEE8}"/>
              </a:ext>
            </a:extLst>
          </p:cNvPr>
          <p:cNvSpPr txBox="1"/>
          <p:nvPr/>
        </p:nvSpPr>
        <p:spPr>
          <a:xfrm>
            <a:off x="7217957" y="5028288"/>
            <a:ext cx="3411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71C2B5-DD66-3E4F-BE80-4A09911F395A}"/>
              </a:ext>
            </a:extLst>
          </p:cNvPr>
          <p:cNvSpPr txBox="1"/>
          <p:nvPr/>
        </p:nvSpPr>
        <p:spPr>
          <a:xfrm>
            <a:off x="14688969" y="5028288"/>
            <a:ext cx="3411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0DD067-787A-1B43-8F37-7A28EBB17506}"/>
              </a:ext>
            </a:extLst>
          </p:cNvPr>
          <p:cNvSpPr/>
          <p:nvPr/>
        </p:nvSpPr>
        <p:spPr>
          <a:xfrm>
            <a:off x="4109701" y="528067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3170CE7A-7543-9F4F-BB35-B5C5349975E6}"/>
              </a:ext>
            </a:extLst>
          </p:cNvPr>
          <p:cNvSpPr txBox="1"/>
          <p:nvPr/>
        </p:nvSpPr>
        <p:spPr>
          <a:xfrm>
            <a:off x="19186281" y="5028288"/>
            <a:ext cx="12394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01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1A970A7-E803-DD40-8901-B0FAA6004EDF}"/>
              </a:ext>
            </a:extLst>
          </p:cNvPr>
          <p:cNvSpPr/>
          <p:nvPr/>
        </p:nvSpPr>
        <p:spPr>
          <a:xfrm>
            <a:off x="3103749" y="7487671"/>
            <a:ext cx="18261988" cy="19148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7E98D89-D09F-7047-8C69-FBE40AFA312C}"/>
              </a:ext>
            </a:extLst>
          </p:cNvPr>
          <p:cNvSpPr/>
          <p:nvPr/>
        </p:nvSpPr>
        <p:spPr>
          <a:xfrm>
            <a:off x="11115745" y="7034462"/>
            <a:ext cx="2821259" cy="2821259"/>
          </a:xfrm>
          <a:prstGeom prst="ellipse">
            <a:avLst/>
          </a:prstGeom>
          <a:solidFill>
            <a:schemeClr val="accent2"/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D299CB-2019-CE41-8215-3B47CC1182DD}"/>
              </a:ext>
            </a:extLst>
          </p:cNvPr>
          <p:cNvSpPr txBox="1"/>
          <p:nvPr/>
        </p:nvSpPr>
        <p:spPr>
          <a:xfrm>
            <a:off x="7217957" y="7832448"/>
            <a:ext cx="3411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348CC0-38B5-AF49-AAF3-B8A9399AEBF7}"/>
              </a:ext>
            </a:extLst>
          </p:cNvPr>
          <p:cNvSpPr txBox="1"/>
          <p:nvPr/>
        </p:nvSpPr>
        <p:spPr>
          <a:xfrm>
            <a:off x="14688969" y="7832448"/>
            <a:ext cx="3411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38B3CF-9FE6-634A-B58C-C0DB5098A213}"/>
              </a:ext>
            </a:extLst>
          </p:cNvPr>
          <p:cNvSpPr/>
          <p:nvPr/>
        </p:nvSpPr>
        <p:spPr>
          <a:xfrm>
            <a:off x="4109701" y="808483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Solution</a:t>
            </a:r>
            <a:endParaRPr lang="en-US" sz="5400" b="1" dirty="0">
              <a:solidFill>
                <a:schemeClr val="accent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FF9C628F-48E0-4F4C-A748-4D3C48F1DB1A}"/>
              </a:ext>
            </a:extLst>
          </p:cNvPr>
          <p:cNvSpPr txBox="1"/>
          <p:nvPr/>
        </p:nvSpPr>
        <p:spPr>
          <a:xfrm>
            <a:off x="19086895" y="7832448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02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9B2B5A7-3240-2A4D-BC98-FC3166DE5B70}"/>
              </a:ext>
            </a:extLst>
          </p:cNvPr>
          <p:cNvSpPr/>
          <p:nvPr/>
        </p:nvSpPr>
        <p:spPr>
          <a:xfrm>
            <a:off x="3103749" y="10352791"/>
            <a:ext cx="18261988" cy="19148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914E020-6049-B843-99B7-85B0F86C068F}"/>
              </a:ext>
            </a:extLst>
          </p:cNvPr>
          <p:cNvSpPr/>
          <p:nvPr/>
        </p:nvSpPr>
        <p:spPr>
          <a:xfrm>
            <a:off x="11115745" y="9899582"/>
            <a:ext cx="2821259" cy="2821259"/>
          </a:xfrm>
          <a:prstGeom prst="ellipse">
            <a:avLst/>
          </a:prstGeom>
          <a:solidFill>
            <a:schemeClr val="accent3"/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E917A6-A147-134D-836F-0FFCE2E9E810}"/>
              </a:ext>
            </a:extLst>
          </p:cNvPr>
          <p:cNvSpPr txBox="1"/>
          <p:nvPr/>
        </p:nvSpPr>
        <p:spPr>
          <a:xfrm>
            <a:off x="7217957" y="10697568"/>
            <a:ext cx="3411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8E3D36-41CB-9C4F-B1E2-4522B04EA1D7}"/>
              </a:ext>
            </a:extLst>
          </p:cNvPr>
          <p:cNvSpPr txBox="1"/>
          <p:nvPr/>
        </p:nvSpPr>
        <p:spPr>
          <a:xfrm>
            <a:off x="14688969" y="10697568"/>
            <a:ext cx="3411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9A4AC0-27F6-154E-98A5-998C95BABE37}"/>
              </a:ext>
            </a:extLst>
          </p:cNvPr>
          <p:cNvSpPr/>
          <p:nvPr/>
        </p:nvSpPr>
        <p:spPr>
          <a:xfrm>
            <a:off x="4109701" y="1094995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Market</a:t>
            </a:r>
            <a:endParaRPr lang="en-US" sz="5400" b="1" dirty="0">
              <a:solidFill>
                <a:schemeClr val="accent3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CuadroTexto 350">
            <a:extLst>
              <a:ext uri="{FF2B5EF4-FFF2-40B4-BE49-F238E27FC236}">
                <a16:creationId xmlns:a16="http://schemas.microsoft.com/office/drawing/2014/main" id="{C1BB8D12-8484-A743-BD3F-DC50266EE0AB}"/>
              </a:ext>
            </a:extLst>
          </p:cNvPr>
          <p:cNvSpPr txBox="1"/>
          <p:nvPr/>
        </p:nvSpPr>
        <p:spPr>
          <a:xfrm>
            <a:off x="19069261" y="10697568"/>
            <a:ext cx="14734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03</a:t>
            </a:r>
          </a:p>
        </p:txBody>
      </p:sp>
      <p:sp>
        <p:nvSpPr>
          <p:cNvPr id="59" name="Forma libre 317">
            <a:extLst>
              <a:ext uri="{FF2B5EF4-FFF2-40B4-BE49-F238E27FC236}">
                <a16:creationId xmlns:a16="http://schemas.microsoft.com/office/drawing/2014/main" id="{1C136B13-7AAB-2048-8B73-E63122131E06}"/>
              </a:ext>
            </a:extLst>
          </p:cNvPr>
          <p:cNvSpPr/>
          <p:nvPr/>
        </p:nvSpPr>
        <p:spPr>
          <a:xfrm>
            <a:off x="11865959" y="10656835"/>
            <a:ext cx="1351707" cy="1036687"/>
          </a:xfrm>
          <a:custGeom>
            <a:avLst/>
            <a:gdLst>
              <a:gd name="connsiteX0" fmla="*/ 558938 w 570831"/>
              <a:gd name="connsiteY0" fmla="*/ 190278 h 437797"/>
              <a:gd name="connsiteX1" fmla="*/ 463072 w 570831"/>
              <a:gd name="connsiteY1" fmla="*/ 190278 h 437797"/>
              <a:gd name="connsiteX2" fmla="*/ 328838 w 570831"/>
              <a:gd name="connsiteY2" fmla="*/ 4981 h 437797"/>
              <a:gd name="connsiteX3" fmla="*/ 312248 w 570831"/>
              <a:gd name="connsiteY3" fmla="*/ 2217 h 437797"/>
              <a:gd name="connsiteX4" fmla="*/ 292894 w 570831"/>
              <a:gd name="connsiteY4" fmla="*/ 16043 h 437797"/>
              <a:gd name="connsiteX5" fmla="*/ 290130 w 570831"/>
              <a:gd name="connsiteY5" fmla="*/ 32632 h 437797"/>
              <a:gd name="connsiteX6" fmla="*/ 404335 w 570831"/>
              <a:gd name="connsiteY6" fmla="*/ 190277 h 437797"/>
              <a:gd name="connsiteX7" fmla="*/ 157105 w 570831"/>
              <a:gd name="connsiteY7" fmla="*/ 190277 h 437797"/>
              <a:gd name="connsiteX8" fmla="*/ 271306 w 570831"/>
              <a:gd name="connsiteY8" fmla="*/ 32632 h 437797"/>
              <a:gd name="connsiteX9" fmla="*/ 268543 w 570831"/>
              <a:gd name="connsiteY9" fmla="*/ 16043 h 437797"/>
              <a:gd name="connsiteX10" fmla="*/ 249189 w 570831"/>
              <a:gd name="connsiteY10" fmla="*/ 2217 h 437797"/>
              <a:gd name="connsiteX11" fmla="*/ 232599 w 570831"/>
              <a:gd name="connsiteY11" fmla="*/ 4981 h 437797"/>
              <a:gd name="connsiteX12" fmla="*/ 98362 w 570831"/>
              <a:gd name="connsiteY12" fmla="*/ 190278 h 437797"/>
              <a:gd name="connsiteX13" fmla="*/ 11893 w 570831"/>
              <a:gd name="connsiteY13" fmla="*/ 190278 h 437797"/>
              <a:gd name="connsiteX14" fmla="*/ 0 w 570831"/>
              <a:gd name="connsiteY14" fmla="*/ 202169 h 437797"/>
              <a:gd name="connsiteX15" fmla="*/ 0 w 570831"/>
              <a:gd name="connsiteY15" fmla="*/ 225954 h 437797"/>
              <a:gd name="connsiteX16" fmla="*/ 11893 w 570831"/>
              <a:gd name="connsiteY16" fmla="*/ 237846 h 437797"/>
              <a:gd name="connsiteX17" fmla="*/ 35570 w 570831"/>
              <a:gd name="connsiteY17" fmla="*/ 237846 h 437797"/>
              <a:gd name="connsiteX18" fmla="*/ 96556 w 570831"/>
              <a:gd name="connsiteY18" fmla="*/ 412108 h 437797"/>
              <a:gd name="connsiteX19" fmla="*/ 111305 w 570831"/>
              <a:gd name="connsiteY19" fmla="*/ 434383 h 437797"/>
              <a:gd name="connsiteX20" fmla="*/ 123779 w 570831"/>
              <a:gd name="connsiteY20" fmla="*/ 437054 h 437797"/>
              <a:gd name="connsiteX21" fmla="*/ 131491 w 570831"/>
              <a:gd name="connsiteY21" fmla="*/ 426904 h 437797"/>
              <a:gd name="connsiteX22" fmla="*/ 285416 w 570831"/>
              <a:gd name="connsiteY22" fmla="*/ 285416 h 437797"/>
              <a:gd name="connsiteX23" fmla="*/ 439343 w 570831"/>
              <a:gd name="connsiteY23" fmla="*/ 426904 h 437797"/>
              <a:gd name="connsiteX24" fmla="*/ 447054 w 570831"/>
              <a:gd name="connsiteY24" fmla="*/ 437054 h 437797"/>
              <a:gd name="connsiteX25" fmla="*/ 451188 w 570831"/>
              <a:gd name="connsiteY25" fmla="*/ 437798 h 437797"/>
              <a:gd name="connsiteX26" fmla="*/ 459527 w 570831"/>
              <a:gd name="connsiteY26" fmla="*/ 434383 h 437797"/>
              <a:gd name="connsiteX27" fmla="*/ 474276 w 570831"/>
              <a:gd name="connsiteY27" fmla="*/ 412085 h 437797"/>
              <a:gd name="connsiteX28" fmla="*/ 535260 w 570831"/>
              <a:gd name="connsiteY28" fmla="*/ 237846 h 437797"/>
              <a:gd name="connsiteX29" fmla="*/ 558938 w 570831"/>
              <a:gd name="connsiteY29" fmla="*/ 237846 h 437797"/>
              <a:gd name="connsiteX30" fmla="*/ 570831 w 570831"/>
              <a:gd name="connsiteY30" fmla="*/ 225954 h 437797"/>
              <a:gd name="connsiteX31" fmla="*/ 570831 w 570831"/>
              <a:gd name="connsiteY31" fmla="*/ 202169 h 437797"/>
              <a:gd name="connsiteX32" fmla="*/ 558938 w 570831"/>
              <a:gd name="connsiteY32" fmla="*/ 190278 h 4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0831" h="437797">
                <a:moveTo>
                  <a:pt x="558938" y="190278"/>
                </a:moveTo>
                <a:lnTo>
                  <a:pt x="463072" y="190278"/>
                </a:lnTo>
                <a:lnTo>
                  <a:pt x="328838" y="4981"/>
                </a:lnTo>
                <a:cubicBezTo>
                  <a:pt x="325020" y="-364"/>
                  <a:pt x="317593" y="-1602"/>
                  <a:pt x="312248" y="2217"/>
                </a:cubicBezTo>
                <a:lnTo>
                  <a:pt x="292894" y="16043"/>
                </a:lnTo>
                <a:cubicBezTo>
                  <a:pt x="287549" y="19860"/>
                  <a:pt x="286312" y="27288"/>
                  <a:pt x="290130" y="32632"/>
                </a:cubicBezTo>
                <a:lnTo>
                  <a:pt x="404335" y="190277"/>
                </a:lnTo>
                <a:lnTo>
                  <a:pt x="157105" y="190277"/>
                </a:lnTo>
                <a:lnTo>
                  <a:pt x="271306" y="32632"/>
                </a:lnTo>
                <a:cubicBezTo>
                  <a:pt x="275124" y="27288"/>
                  <a:pt x="273887" y="19861"/>
                  <a:pt x="268543" y="16043"/>
                </a:cubicBezTo>
                <a:lnTo>
                  <a:pt x="249189" y="2217"/>
                </a:lnTo>
                <a:cubicBezTo>
                  <a:pt x="243844" y="-1600"/>
                  <a:pt x="236417" y="-364"/>
                  <a:pt x="232599" y="4981"/>
                </a:cubicBezTo>
                <a:lnTo>
                  <a:pt x="98362" y="190278"/>
                </a:lnTo>
                <a:lnTo>
                  <a:pt x="11893" y="190278"/>
                </a:lnTo>
                <a:cubicBezTo>
                  <a:pt x="5319" y="190278"/>
                  <a:pt x="0" y="195597"/>
                  <a:pt x="0" y="202169"/>
                </a:cubicBezTo>
                <a:lnTo>
                  <a:pt x="0" y="225954"/>
                </a:lnTo>
                <a:cubicBezTo>
                  <a:pt x="0" y="232527"/>
                  <a:pt x="5319" y="237846"/>
                  <a:pt x="11893" y="237846"/>
                </a:cubicBezTo>
                <a:lnTo>
                  <a:pt x="35570" y="237846"/>
                </a:lnTo>
                <a:lnTo>
                  <a:pt x="96556" y="412108"/>
                </a:lnTo>
                <a:cubicBezTo>
                  <a:pt x="99367" y="420099"/>
                  <a:pt x="104198" y="427380"/>
                  <a:pt x="111305" y="434383"/>
                </a:cubicBezTo>
                <a:cubicBezTo>
                  <a:pt x="114581" y="437612"/>
                  <a:pt x="119481" y="438645"/>
                  <a:pt x="123779" y="437054"/>
                </a:cubicBezTo>
                <a:cubicBezTo>
                  <a:pt x="128099" y="435451"/>
                  <a:pt x="131118" y="431491"/>
                  <a:pt x="131491" y="426904"/>
                </a:cubicBezTo>
                <a:cubicBezTo>
                  <a:pt x="138179" y="347561"/>
                  <a:pt x="205770" y="285416"/>
                  <a:pt x="285416" y="285416"/>
                </a:cubicBezTo>
                <a:cubicBezTo>
                  <a:pt x="365061" y="285416"/>
                  <a:pt x="432653" y="347561"/>
                  <a:pt x="439343" y="426904"/>
                </a:cubicBezTo>
                <a:cubicBezTo>
                  <a:pt x="439714" y="431492"/>
                  <a:pt x="442734" y="435452"/>
                  <a:pt x="447054" y="437054"/>
                </a:cubicBezTo>
                <a:cubicBezTo>
                  <a:pt x="448401" y="437554"/>
                  <a:pt x="449795" y="437798"/>
                  <a:pt x="451188" y="437798"/>
                </a:cubicBezTo>
                <a:cubicBezTo>
                  <a:pt x="454254" y="437798"/>
                  <a:pt x="457274" y="436613"/>
                  <a:pt x="459527" y="434383"/>
                </a:cubicBezTo>
                <a:cubicBezTo>
                  <a:pt x="466634" y="427380"/>
                  <a:pt x="471465" y="420098"/>
                  <a:pt x="474276" y="412085"/>
                </a:cubicBezTo>
                <a:lnTo>
                  <a:pt x="535260" y="237846"/>
                </a:lnTo>
                <a:lnTo>
                  <a:pt x="558938" y="237846"/>
                </a:lnTo>
                <a:cubicBezTo>
                  <a:pt x="565512" y="237846"/>
                  <a:pt x="570831" y="232527"/>
                  <a:pt x="570831" y="225954"/>
                </a:cubicBezTo>
                <a:lnTo>
                  <a:pt x="570831" y="202169"/>
                </a:lnTo>
                <a:cubicBezTo>
                  <a:pt x="570831" y="195597"/>
                  <a:pt x="565512" y="190278"/>
                  <a:pt x="558938" y="19027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318">
            <a:extLst>
              <a:ext uri="{FF2B5EF4-FFF2-40B4-BE49-F238E27FC236}">
                <a16:creationId xmlns:a16="http://schemas.microsoft.com/office/drawing/2014/main" id="{5FF130EF-6650-3141-AD54-EC90E84635C8}"/>
              </a:ext>
            </a:extLst>
          </p:cNvPr>
          <p:cNvSpPr/>
          <p:nvPr/>
        </p:nvSpPr>
        <p:spPr>
          <a:xfrm>
            <a:off x="12232046" y="11389009"/>
            <a:ext cx="619530" cy="619533"/>
          </a:xfrm>
          <a:custGeom>
            <a:avLst/>
            <a:gdLst>
              <a:gd name="connsiteX0" fmla="*/ 130815 w 261630"/>
              <a:gd name="connsiteY0" fmla="*/ 0 h 261631"/>
              <a:gd name="connsiteX1" fmla="*/ 0 w 261630"/>
              <a:gd name="connsiteY1" fmla="*/ 130815 h 261631"/>
              <a:gd name="connsiteX2" fmla="*/ 130815 w 261630"/>
              <a:gd name="connsiteY2" fmla="*/ 261631 h 261631"/>
              <a:gd name="connsiteX3" fmla="*/ 261630 w 261630"/>
              <a:gd name="connsiteY3" fmla="*/ 130816 h 261631"/>
              <a:gd name="connsiteX4" fmla="*/ 130815 w 261630"/>
              <a:gd name="connsiteY4" fmla="*/ 0 h 261631"/>
              <a:gd name="connsiteX5" fmla="*/ 198685 w 261630"/>
              <a:gd name="connsiteY5" fmla="*/ 103547 h 261631"/>
              <a:gd name="connsiteX6" fmla="*/ 115438 w 261630"/>
              <a:gd name="connsiteY6" fmla="*/ 186793 h 261631"/>
              <a:gd name="connsiteX7" fmla="*/ 107030 w 261630"/>
              <a:gd name="connsiteY7" fmla="*/ 190277 h 261631"/>
              <a:gd name="connsiteX8" fmla="*/ 98621 w 261630"/>
              <a:gd name="connsiteY8" fmla="*/ 186793 h 261631"/>
              <a:gd name="connsiteX9" fmla="*/ 62944 w 261630"/>
              <a:gd name="connsiteY9" fmla="*/ 151116 h 261631"/>
              <a:gd name="connsiteX10" fmla="*/ 62944 w 261630"/>
              <a:gd name="connsiteY10" fmla="*/ 134300 h 261631"/>
              <a:gd name="connsiteX11" fmla="*/ 79760 w 261630"/>
              <a:gd name="connsiteY11" fmla="*/ 134300 h 261631"/>
              <a:gd name="connsiteX12" fmla="*/ 107029 w 261630"/>
              <a:gd name="connsiteY12" fmla="*/ 161569 h 261631"/>
              <a:gd name="connsiteX13" fmla="*/ 181867 w 261630"/>
              <a:gd name="connsiteY13" fmla="*/ 86731 h 261631"/>
              <a:gd name="connsiteX14" fmla="*/ 198683 w 261630"/>
              <a:gd name="connsiteY14" fmla="*/ 86731 h 261631"/>
              <a:gd name="connsiteX15" fmla="*/ 198685 w 261630"/>
              <a:gd name="connsiteY15" fmla="*/ 103547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1">
                <a:moveTo>
                  <a:pt x="130815" y="0"/>
                </a:moveTo>
                <a:cubicBezTo>
                  <a:pt x="58694" y="0"/>
                  <a:pt x="0" y="58683"/>
                  <a:pt x="0" y="130815"/>
                </a:cubicBezTo>
                <a:cubicBezTo>
                  <a:pt x="0" y="202947"/>
                  <a:pt x="58695" y="261631"/>
                  <a:pt x="130815" y="261631"/>
                </a:cubicBezTo>
                <a:cubicBezTo>
                  <a:pt x="202935" y="261631"/>
                  <a:pt x="261630" y="202948"/>
                  <a:pt x="261630" y="130816"/>
                </a:cubicBezTo>
                <a:cubicBezTo>
                  <a:pt x="261630" y="58684"/>
                  <a:pt x="202936" y="0"/>
                  <a:pt x="130815" y="0"/>
                </a:cubicBezTo>
                <a:close/>
                <a:moveTo>
                  <a:pt x="198685" y="103547"/>
                </a:moveTo>
                <a:lnTo>
                  <a:pt x="115438" y="186793"/>
                </a:lnTo>
                <a:cubicBezTo>
                  <a:pt x="113116" y="189116"/>
                  <a:pt x="110072" y="190277"/>
                  <a:pt x="107030" y="190277"/>
                </a:cubicBezTo>
                <a:cubicBezTo>
                  <a:pt x="103987" y="190277"/>
                  <a:pt x="100945" y="189116"/>
                  <a:pt x="98621" y="186793"/>
                </a:cubicBezTo>
                <a:lnTo>
                  <a:pt x="62944" y="151116"/>
                </a:lnTo>
                <a:cubicBezTo>
                  <a:pt x="58298" y="146471"/>
                  <a:pt x="58298" y="138945"/>
                  <a:pt x="62944" y="134300"/>
                </a:cubicBezTo>
                <a:cubicBezTo>
                  <a:pt x="67590" y="129656"/>
                  <a:pt x="75116" y="129654"/>
                  <a:pt x="79760" y="134300"/>
                </a:cubicBezTo>
                <a:lnTo>
                  <a:pt x="107029" y="161569"/>
                </a:lnTo>
                <a:lnTo>
                  <a:pt x="181867" y="86731"/>
                </a:lnTo>
                <a:cubicBezTo>
                  <a:pt x="186512" y="82085"/>
                  <a:pt x="194038" y="82085"/>
                  <a:pt x="198683" y="86731"/>
                </a:cubicBezTo>
                <a:cubicBezTo>
                  <a:pt x="203331" y="91376"/>
                  <a:pt x="203331" y="98902"/>
                  <a:pt x="198685" y="103547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434">
            <a:extLst>
              <a:ext uri="{FF2B5EF4-FFF2-40B4-BE49-F238E27FC236}">
                <a16:creationId xmlns:a16="http://schemas.microsoft.com/office/drawing/2014/main" id="{0A3C717D-A6DD-B941-918A-20D6965280E4}"/>
              </a:ext>
            </a:extLst>
          </p:cNvPr>
          <p:cNvSpPr/>
          <p:nvPr/>
        </p:nvSpPr>
        <p:spPr>
          <a:xfrm>
            <a:off x="12764426" y="8061170"/>
            <a:ext cx="453994" cy="453994"/>
          </a:xfrm>
          <a:custGeom>
            <a:avLst/>
            <a:gdLst>
              <a:gd name="connsiteX0" fmla="*/ 5405 w 209231"/>
              <a:gd name="connsiteY0" fmla="*/ 187673 h 209231"/>
              <a:gd name="connsiteX1" fmla="*/ 14110 w 209231"/>
              <a:gd name="connsiteY1" fmla="*/ 196383 h 209231"/>
              <a:gd name="connsiteX2" fmla="*/ 45683 w 209231"/>
              <a:gd name="connsiteY2" fmla="*/ 209484 h 209231"/>
              <a:gd name="connsiteX3" fmla="*/ 77242 w 209231"/>
              <a:gd name="connsiteY3" fmla="*/ 196398 h 209231"/>
              <a:gd name="connsiteX4" fmla="*/ 196257 w 209231"/>
              <a:gd name="connsiteY4" fmla="*/ 77305 h 209231"/>
              <a:gd name="connsiteX5" fmla="*/ 209348 w 209231"/>
              <a:gd name="connsiteY5" fmla="*/ 45711 h 209231"/>
              <a:gd name="connsiteX6" fmla="*/ 196271 w 209231"/>
              <a:gd name="connsiteY6" fmla="*/ 14131 h 209231"/>
              <a:gd name="connsiteX7" fmla="*/ 187553 w 209231"/>
              <a:gd name="connsiteY7" fmla="*/ 5408 h 209231"/>
              <a:gd name="connsiteX8" fmla="*/ 166514 w 209231"/>
              <a:gd name="connsiteY8" fmla="*/ 5408 h 209231"/>
              <a:gd name="connsiteX9" fmla="*/ 5405 w 209231"/>
              <a:gd name="connsiteY9" fmla="*/ 166622 h 209231"/>
              <a:gd name="connsiteX10" fmla="*/ 5405 w 209231"/>
              <a:gd name="connsiteY10" fmla="*/ 187673 h 20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231" h="209231">
                <a:moveTo>
                  <a:pt x="5405" y="187673"/>
                </a:moveTo>
                <a:lnTo>
                  <a:pt x="14110" y="196383"/>
                </a:lnTo>
                <a:cubicBezTo>
                  <a:pt x="22522" y="204830"/>
                  <a:pt x="33740" y="209484"/>
                  <a:pt x="45683" y="209484"/>
                </a:cubicBezTo>
                <a:cubicBezTo>
                  <a:pt x="57625" y="209484"/>
                  <a:pt x="68843" y="204830"/>
                  <a:pt x="77242" y="196398"/>
                </a:cubicBezTo>
                <a:lnTo>
                  <a:pt x="196257" y="77305"/>
                </a:lnTo>
                <a:cubicBezTo>
                  <a:pt x="204698" y="68887"/>
                  <a:pt x="209348" y="57662"/>
                  <a:pt x="209348" y="45711"/>
                </a:cubicBezTo>
                <a:cubicBezTo>
                  <a:pt x="209348" y="33760"/>
                  <a:pt x="204698" y="22535"/>
                  <a:pt x="196271" y="14131"/>
                </a:cubicBezTo>
                <a:lnTo>
                  <a:pt x="187553" y="5408"/>
                </a:lnTo>
                <a:cubicBezTo>
                  <a:pt x="181740" y="-408"/>
                  <a:pt x="172325" y="-408"/>
                  <a:pt x="166514" y="5408"/>
                </a:cubicBezTo>
                <a:lnTo>
                  <a:pt x="5405" y="166622"/>
                </a:lnTo>
                <a:cubicBezTo>
                  <a:pt x="-407" y="172436"/>
                  <a:pt x="-407" y="181857"/>
                  <a:pt x="5405" y="18767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orma libre 435">
            <a:extLst>
              <a:ext uri="{FF2B5EF4-FFF2-40B4-BE49-F238E27FC236}">
                <a16:creationId xmlns:a16="http://schemas.microsoft.com/office/drawing/2014/main" id="{A005B142-999B-2841-81EB-300C83AE44C4}"/>
              </a:ext>
            </a:extLst>
          </p:cNvPr>
          <p:cNvSpPr/>
          <p:nvPr/>
        </p:nvSpPr>
        <p:spPr>
          <a:xfrm>
            <a:off x="12312450" y="7609828"/>
            <a:ext cx="453994" cy="453994"/>
          </a:xfrm>
          <a:custGeom>
            <a:avLst/>
            <a:gdLst>
              <a:gd name="connsiteX0" fmla="*/ 22841 w 209231"/>
              <a:gd name="connsiteY0" fmla="*/ 204690 h 209231"/>
              <a:gd name="connsiteX1" fmla="*/ 33361 w 209231"/>
              <a:gd name="connsiteY1" fmla="*/ 209052 h 209231"/>
              <a:gd name="connsiteX2" fmla="*/ 43881 w 209231"/>
              <a:gd name="connsiteY2" fmla="*/ 204690 h 209231"/>
              <a:gd name="connsiteX3" fmla="*/ 204990 w 209231"/>
              <a:gd name="connsiteY3" fmla="*/ 43476 h 209231"/>
              <a:gd name="connsiteX4" fmla="*/ 204990 w 209231"/>
              <a:gd name="connsiteY4" fmla="*/ 22423 h 209231"/>
              <a:gd name="connsiteX5" fmla="*/ 196286 w 209231"/>
              <a:gd name="connsiteY5" fmla="*/ 13714 h 209231"/>
              <a:gd name="connsiteX6" fmla="*/ 133154 w 209231"/>
              <a:gd name="connsiteY6" fmla="*/ 13700 h 209231"/>
              <a:gd name="connsiteX7" fmla="*/ 14137 w 209231"/>
              <a:gd name="connsiteY7" fmla="*/ 132792 h 209231"/>
              <a:gd name="connsiteX8" fmla="*/ 1046 w 209231"/>
              <a:gd name="connsiteY8" fmla="*/ 164385 h 209231"/>
              <a:gd name="connsiteX9" fmla="*/ 14123 w 209231"/>
              <a:gd name="connsiteY9" fmla="*/ 195965 h 209231"/>
              <a:gd name="connsiteX10" fmla="*/ 22841 w 209231"/>
              <a:gd name="connsiteY10" fmla="*/ 204690 h 20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231" h="209231">
                <a:moveTo>
                  <a:pt x="22841" y="204690"/>
                </a:moveTo>
                <a:cubicBezTo>
                  <a:pt x="25747" y="207599"/>
                  <a:pt x="29555" y="209052"/>
                  <a:pt x="33361" y="209052"/>
                </a:cubicBezTo>
                <a:cubicBezTo>
                  <a:pt x="37168" y="209052"/>
                  <a:pt x="40974" y="207599"/>
                  <a:pt x="43881" y="204690"/>
                </a:cubicBezTo>
                <a:lnTo>
                  <a:pt x="204990" y="43476"/>
                </a:lnTo>
                <a:cubicBezTo>
                  <a:pt x="210802" y="37661"/>
                  <a:pt x="210802" y="28239"/>
                  <a:pt x="204990" y="22423"/>
                </a:cubicBezTo>
                <a:lnTo>
                  <a:pt x="196286" y="13714"/>
                </a:lnTo>
                <a:cubicBezTo>
                  <a:pt x="179459" y="-3181"/>
                  <a:pt x="149949" y="-3167"/>
                  <a:pt x="133154" y="13700"/>
                </a:cubicBezTo>
                <a:lnTo>
                  <a:pt x="14137" y="132792"/>
                </a:lnTo>
                <a:cubicBezTo>
                  <a:pt x="5695" y="141210"/>
                  <a:pt x="1046" y="152434"/>
                  <a:pt x="1046" y="164385"/>
                </a:cubicBezTo>
                <a:cubicBezTo>
                  <a:pt x="1046" y="176337"/>
                  <a:pt x="5695" y="187561"/>
                  <a:pt x="14123" y="195965"/>
                </a:cubicBezTo>
                <a:lnTo>
                  <a:pt x="22841" y="20469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Forma libre 436">
            <a:extLst>
              <a:ext uri="{FF2B5EF4-FFF2-40B4-BE49-F238E27FC236}">
                <a16:creationId xmlns:a16="http://schemas.microsoft.com/office/drawing/2014/main" id="{EB33D456-1C36-6640-8B90-263E1834FA1E}"/>
              </a:ext>
            </a:extLst>
          </p:cNvPr>
          <p:cNvSpPr/>
          <p:nvPr/>
        </p:nvSpPr>
        <p:spPr>
          <a:xfrm>
            <a:off x="11795904" y="7738110"/>
            <a:ext cx="1295399" cy="1295399"/>
          </a:xfrm>
          <a:custGeom>
            <a:avLst/>
            <a:gdLst>
              <a:gd name="connsiteX0" fmla="*/ 409686 w 597007"/>
              <a:gd name="connsiteY0" fmla="*/ 294454 h 597007"/>
              <a:gd name="connsiteX1" fmla="*/ 420207 w 597007"/>
              <a:gd name="connsiteY1" fmla="*/ 298816 h 597007"/>
              <a:gd name="connsiteX2" fmla="*/ 430727 w 597007"/>
              <a:gd name="connsiteY2" fmla="*/ 294454 h 597007"/>
              <a:gd name="connsiteX3" fmla="*/ 591835 w 597007"/>
              <a:gd name="connsiteY3" fmla="*/ 133240 h 597007"/>
              <a:gd name="connsiteX4" fmla="*/ 591835 w 597007"/>
              <a:gd name="connsiteY4" fmla="*/ 112187 h 597007"/>
              <a:gd name="connsiteX5" fmla="*/ 485127 w 597007"/>
              <a:gd name="connsiteY5" fmla="*/ 5408 h 597007"/>
              <a:gd name="connsiteX6" fmla="*/ 464088 w 597007"/>
              <a:gd name="connsiteY6" fmla="*/ 5408 h 597007"/>
              <a:gd name="connsiteX7" fmla="*/ 302980 w 597007"/>
              <a:gd name="connsiteY7" fmla="*/ 166622 h 597007"/>
              <a:gd name="connsiteX8" fmla="*/ 302980 w 597007"/>
              <a:gd name="connsiteY8" fmla="*/ 187675 h 597007"/>
              <a:gd name="connsiteX9" fmla="*/ 324373 w 597007"/>
              <a:gd name="connsiteY9" fmla="*/ 209082 h 597007"/>
              <a:gd name="connsiteX10" fmla="*/ 18482 w 597007"/>
              <a:gd name="connsiteY10" fmla="*/ 494925 h 597007"/>
              <a:gd name="connsiteX11" fmla="*/ 1046 w 597007"/>
              <a:gd name="connsiteY11" fmla="*/ 537031 h 597007"/>
              <a:gd name="connsiteX12" fmla="*/ 60561 w 597007"/>
              <a:gd name="connsiteY12" fmla="*/ 596586 h 597007"/>
              <a:gd name="connsiteX13" fmla="*/ 102641 w 597007"/>
              <a:gd name="connsiteY13" fmla="*/ 579138 h 597007"/>
              <a:gd name="connsiteX14" fmla="*/ 388650 w 597007"/>
              <a:gd name="connsiteY14" fmla="*/ 273402 h 597007"/>
              <a:gd name="connsiteX15" fmla="*/ 409686 w 597007"/>
              <a:gd name="connsiteY15" fmla="*/ 294454 h 59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7007" h="597007">
                <a:moveTo>
                  <a:pt x="409686" y="294454"/>
                </a:moveTo>
                <a:cubicBezTo>
                  <a:pt x="412592" y="297362"/>
                  <a:pt x="416400" y="298816"/>
                  <a:pt x="420207" y="298816"/>
                </a:cubicBezTo>
                <a:cubicBezTo>
                  <a:pt x="424013" y="298816"/>
                  <a:pt x="427820" y="297362"/>
                  <a:pt x="430727" y="294454"/>
                </a:cubicBezTo>
                <a:lnTo>
                  <a:pt x="591835" y="133240"/>
                </a:lnTo>
                <a:cubicBezTo>
                  <a:pt x="597647" y="127424"/>
                  <a:pt x="597647" y="118002"/>
                  <a:pt x="591835" y="112187"/>
                </a:cubicBezTo>
                <a:lnTo>
                  <a:pt x="485127" y="5408"/>
                </a:lnTo>
                <a:cubicBezTo>
                  <a:pt x="479314" y="-408"/>
                  <a:pt x="469899" y="-408"/>
                  <a:pt x="464088" y="5408"/>
                </a:cubicBezTo>
                <a:lnTo>
                  <a:pt x="302980" y="166622"/>
                </a:lnTo>
                <a:cubicBezTo>
                  <a:pt x="297167" y="172437"/>
                  <a:pt x="297167" y="181859"/>
                  <a:pt x="302980" y="187675"/>
                </a:cubicBezTo>
                <a:lnTo>
                  <a:pt x="324373" y="209082"/>
                </a:lnTo>
                <a:cubicBezTo>
                  <a:pt x="209155" y="308986"/>
                  <a:pt x="61068" y="452312"/>
                  <a:pt x="18482" y="494925"/>
                </a:cubicBezTo>
                <a:cubicBezTo>
                  <a:pt x="7235" y="506179"/>
                  <a:pt x="1046" y="521125"/>
                  <a:pt x="1046" y="537031"/>
                </a:cubicBezTo>
                <a:cubicBezTo>
                  <a:pt x="1046" y="569876"/>
                  <a:pt x="27737" y="596586"/>
                  <a:pt x="60561" y="596586"/>
                </a:cubicBezTo>
                <a:cubicBezTo>
                  <a:pt x="76457" y="596586"/>
                  <a:pt x="91394" y="590392"/>
                  <a:pt x="102641" y="579138"/>
                </a:cubicBezTo>
                <a:cubicBezTo>
                  <a:pt x="153904" y="527840"/>
                  <a:pt x="293648" y="383029"/>
                  <a:pt x="388650" y="273402"/>
                </a:cubicBezTo>
                <a:lnTo>
                  <a:pt x="409686" y="29445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Forma libre 437">
            <a:extLst>
              <a:ext uri="{FF2B5EF4-FFF2-40B4-BE49-F238E27FC236}">
                <a16:creationId xmlns:a16="http://schemas.microsoft.com/office/drawing/2014/main" id="{130D62B9-498B-E94B-995E-24CAC88756C8}"/>
              </a:ext>
            </a:extLst>
          </p:cNvPr>
          <p:cNvSpPr/>
          <p:nvPr/>
        </p:nvSpPr>
        <p:spPr>
          <a:xfrm>
            <a:off x="12377017" y="8707484"/>
            <a:ext cx="841405" cy="323850"/>
          </a:xfrm>
          <a:custGeom>
            <a:avLst/>
            <a:gdLst>
              <a:gd name="connsiteX0" fmla="*/ 298619 w 387775"/>
              <a:gd name="connsiteY0" fmla="*/ 1046 h 149251"/>
              <a:gd name="connsiteX1" fmla="*/ 90318 w 387775"/>
              <a:gd name="connsiteY1" fmla="*/ 1046 h 149251"/>
              <a:gd name="connsiteX2" fmla="*/ 1046 w 387775"/>
              <a:gd name="connsiteY2" fmla="*/ 89886 h 149251"/>
              <a:gd name="connsiteX3" fmla="*/ 60561 w 387775"/>
              <a:gd name="connsiteY3" fmla="*/ 149401 h 149251"/>
              <a:gd name="connsiteX4" fmla="*/ 328378 w 387775"/>
              <a:gd name="connsiteY4" fmla="*/ 149401 h 149251"/>
              <a:gd name="connsiteX5" fmla="*/ 387893 w 387775"/>
              <a:gd name="connsiteY5" fmla="*/ 89886 h 149251"/>
              <a:gd name="connsiteX6" fmla="*/ 298619 w 387775"/>
              <a:gd name="connsiteY6" fmla="*/ 1046 h 14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75" h="149251">
                <a:moveTo>
                  <a:pt x="298619" y="1046"/>
                </a:moveTo>
                <a:lnTo>
                  <a:pt x="90318" y="1046"/>
                </a:lnTo>
                <a:cubicBezTo>
                  <a:pt x="41090" y="1046"/>
                  <a:pt x="1046" y="40658"/>
                  <a:pt x="1046" y="89886"/>
                </a:cubicBezTo>
                <a:cubicBezTo>
                  <a:pt x="1046" y="122709"/>
                  <a:pt x="27737" y="149401"/>
                  <a:pt x="60561" y="149401"/>
                </a:cubicBezTo>
                <a:lnTo>
                  <a:pt x="328378" y="149401"/>
                </a:lnTo>
                <a:cubicBezTo>
                  <a:pt x="361200" y="149401"/>
                  <a:pt x="387893" y="122710"/>
                  <a:pt x="387893" y="89886"/>
                </a:cubicBezTo>
                <a:cubicBezTo>
                  <a:pt x="387891" y="40658"/>
                  <a:pt x="347847" y="1046"/>
                  <a:pt x="298619" y="104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Gráfico 254">
            <a:extLst>
              <a:ext uri="{FF2B5EF4-FFF2-40B4-BE49-F238E27FC236}">
                <a16:creationId xmlns:a16="http://schemas.microsoft.com/office/drawing/2014/main" id="{A9B268C5-68ED-5942-82D6-A4EA1FD4CF48}"/>
              </a:ext>
            </a:extLst>
          </p:cNvPr>
          <p:cNvSpPr/>
          <p:nvPr/>
        </p:nvSpPr>
        <p:spPr>
          <a:xfrm>
            <a:off x="11946657" y="5015196"/>
            <a:ext cx="1124620" cy="1124620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285416 w 570831"/>
              <a:gd name="connsiteY5" fmla="*/ 475693 h 570831"/>
              <a:gd name="connsiteX6" fmla="*/ 261631 w 570831"/>
              <a:gd name="connsiteY6" fmla="*/ 451909 h 570831"/>
              <a:gd name="connsiteX7" fmla="*/ 285416 w 570831"/>
              <a:gd name="connsiteY7" fmla="*/ 428124 h 570831"/>
              <a:gd name="connsiteX8" fmla="*/ 309200 w 570831"/>
              <a:gd name="connsiteY8" fmla="*/ 451909 h 570831"/>
              <a:gd name="connsiteX9" fmla="*/ 285416 w 570831"/>
              <a:gd name="connsiteY9" fmla="*/ 475693 h 570831"/>
              <a:gd name="connsiteX10" fmla="*/ 309200 w 570831"/>
              <a:gd name="connsiteY10" fmla="*/ 392446 h 570831"/>
              <a:gd name="connsiteX11" fmla="*/ 297307 w 570831"/>
              <a:gd name="connsiteY11" fmla="*/ 404339 h 570831"/>
              <a:gd name="connsiteX12" fmla="*/ 273523 w 570831"/>
              <a:gd name="connsiteY12" fmla="*/ 404339 h 570831"/>
              <a:gd name="connsiteX13" fmla="*/ 261630 w 570831"/>
              <a:gd name="connsiteY13" fmla="*/ 392446 h 570831"/>
              <a:gd name="connsiteX14" fmla="*/ 261630 w 570831"/>
              <a:gd name="connsiteY14" fmla="*/ 107031 h 570831"/>
              <a:gd name="connsiteX15" fmla="*/ 273523 w 570831"/>
              <a:gd name="connsiteY15" fmla="*/ 95138 h 570831"/>
              <a:gd name="connsiteX16" fmla="*/ 297307 w 570831"/>
              <a:gd name="connsiteY16" fmla="*/ 95138 h 570831"/>
              <a:gd name="connsiteX17" fmla="*/ 309200 w 570831"/>
              <a:gd name="connsiteY17" fmla="*/ 107031 h 570831"/>
              <a:gd name="connsiteX18" fmla="*/ 309200 w 570831"/>
              <a:gd name="connsiteY18" fmla="*/ 39244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28" y="0"/>
                  <a:pt x="0" y="128040"/>
                  <a:pt x="0" y="285416"/>
                </a:cubicBezTo>
                <a:cubicBezTo>
                  <a:pt x="0" y="442791"/>
                  <a:pt x="128028" y="570831"/>
                  <a:pt x="285416" y="570831"/>
                </a:cubicBezTo>
                <a:cubicBezTo>
                  <a:pt x="442803" y="570831"/>
                  <a:pt x="570831" y="442791"/>
                  <a:pt x="570831" y="285416"/>
                </a:cubicBezTo>
                <a:cubicBezTo>
                  <a:pt x="570831" y="128040"/>
                  <a:pt x="442803" y="0"/>
                  <a:pt x="285416" y="0"/>
                </a:cubicBezTo>
                <a:close/>
                <a:moveTo>
                  <a:pt x="285416" y="475693"/>
                </a:moveTo>
                <a:cubicBezTo>
                  <a:pt x="272292" y="475693"/>
                  <a:pt x="261631" y="465020"/>
                  <a:pt x="261631" y="451909"/>
                </a:cubicBezTo>
                <a:cubicBezTo>
                  <a:pt x="261631" y="438797"/>
                  <a:pt x="272293" y="428124"/>
                  <a:pt x="285416" y="428124"/>
                </a:cubicBezTo>
                <a:cubicBezTo>
                  <a:pt x="298538" y="428124"/>
                  <a:pt x="309200" y="438797"/>
                  <a:pt x="309200" y="451909"/>
                </a:cubicBezTo>
                <a:cubicBezTo>
                  <a:pt x="309200" y="465020"/>
                  <a:pt x="298539" y="475693"/>
                  <a:pt x="285416" y="475693"/>
                </a:cubicBezTo>
                <a:close/>
                <a:moveTo>
                  <a:pt x="309200" y="392446"/>
                </a:moveTo>
                <a:cubicBezTo>
                  <a:pt x="309200" y="399020"/>
                  <a:pt x="303881" y="404339"/>
                  <a:pt x="297307" y="404339"/>
                </a:cubicBezTo>
                <a:lnTo>
                  <a:pt x="273523" y="404339"/>
                </a:lnTo>
                <a:cubicBezTo>
                  <a:pt x="266949" y="404339"/>
                  <a:pt x="261630" y="399020"/>
                  <a:pt x="261630" y="392446"/>
                </a:cubicBezTo>
                <a:lnTo>
                  <a:pt x="261630" y="107031"/>
                </a:lnTo>
                <a:cubicBezTo>
                  <a:pt x="261630" y="100457"/>
                  <a:pt x="266949" y="95138"/>
                  <a:pt x="273523" y="95138"/>
                </a:cubicBezTo>
                <a:lnTo>
                  <a:pt x="297307" y="95138"/>
                </a:lnTo>
                <a:cubicBezTo>
                  <a:pt x="303881" y="95138"/>
                  <a:pt x="309200" y="100457"/>
                  <a:pt x="309200" y="107031"/>
                </a:cubicBezTo>
                <a:lnTo>
                  <a:pt x="309200" y="392446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54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0270" y="1046901"/>
            <a:ext cx="12417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Summary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693634-982C-1947-8625-2507935A4B0C}"/>
              </a:ext>
            </a:extLst>
          </p:cNvPr>
          <p:cNvSpPr txBox="1"/>
          <p:nvPr/>
        </p:nvSpPr>
        <p:spPr>
          <a:xfrm>
            <a:off x="6133984" y="5868700"/>
            <a:ext cx="5130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7793B7-B3DB-254D-8C33-B3BCCA503044}"/>
              </a:ext>
            </a:extLst>
          </p:cNvPr>
          <p:cNvSpPr/>
          <p:nvPr/>
        </p:nvSpPr>
        <p:spPr>
          <a:xfrm>
            <a:off x="6025882" y="4970602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6131B4-D3B0-0F40-8A48-B7F01A41118F}"/>
              </a:ext>
            </a:extLst>
          </p:cNvPr>
          <p:cNvSpPr/>
          <p:nvPr/>
        </p:nvSpPr>
        <p:spPr>
          <a:xfrm>
            <a:off x="7881817" y="7362000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Solution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ED9EA0-E56D-4B49-947B-FA55B49ADA71}"/>
              </a:ext>
            </a:extLst>
          </p:cNvPr>
          <p:cNvSpPr/>
          <p:nvPr/>
        </p:nvSpPr>
        <p:spPr>
          <a:xfrm>
            <a:off x="9962511" y="9344759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3696C2A-0700-6E4C-B896-136B8DB8044B}"/>
              </a:ext>
            </a:extLst>
          </p:cNvPr>
          <p:cNvSpPr/>
          <p:nvPr/>
        </p:nvSpPr>
        <p:spPr>
          <a:xfrm>
            <a:off x="5732917" y="4192149"/>
            <a:ext cx="5795591" cy="1416732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BD8A29-789C-3440-B990-F9D7D4A26E18}"/>
              </a:ext>
            </a:extLst>
          </p:cNvPr>
          <p:cNvSpPr/>
          <p:nvPr/>
        </p:nvSpPr>
        <p:spPr>
          <a:xfrm>
            <a:off x="7307560" y="4601385"/>
            <a:ext cx="2966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 Problem 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021D65-4FCB-6D49-BB50-CF348DEE922C}"/>
              </a:ext>
            </a:extLst>
          </p:cNvPr>
          <p:cNvSpPr txBox="1"/>
          <p:nvPr/>
        </p:nvSpPr>
        <p:spPr>
          <a:xfrm>
            <a:off x="6133984" y="8946437"/>
            <a:ext cx="5130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227DAD-43F0-1A46-A99C-7DDC1569FC8F}"/>
              </a:ext>
            </a:extLst>
          </p:cNvPr>
          <p:cNvSpPr/>
          <p:nvPr/>
        </p:nvSpPr>
        <p:spPr>
          <a:xfrm>
            <a:off x="6025882" y="8048339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EAC35C8-327F-BE41-88D2-8077B7E62A42}"/>
              </a:ext>
            </a:extLst>
          </p:cNvPr>
          <p:cNvSpPr/>
          <p:nvPr/>
        </p:nvSpPr>
        <p:spPr>
          <a:xfrm>
            <a:off x="5732917" y="7269886"/>
            <a:ext cx="5795591" cy="141673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FED6F6-FF53-854A-9801-5E75EF8C9C3B}"/>
              </a:ext>
            </a:extLst>
          </p:cNvPr>
          <p:cNvSpPr/>
          <p:nvPr/>
        </p:nvSpPr>
        <p:spPr>
          <a:xfrm>
            <a:off x="7307560" y="7679122"/>
            <a:ext cx="2966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 Solution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91DA42-0DBA-3A48-9B1E-8202A7C7D986}"/>
              </a:ext>
            </a:extLst>
          </p:cNvPr>
          <p:cNvSpPr txBox="1"/>
          <p:nvPr/>
        </p:nvSpPr>
        <p:spPr>
          <a:xfrm>
            <a:off x="6133984" y="11979569"/>
            <a:ext cx="5130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9612489-A878-5C41-AA36-5A78CDA0421A}"/>
              </a:ext>
            </a:extLst>
          </p:cNvPr>
          <p:cNvSpPr/>
          <p:nvPr/>
        </p:nvSpPr>
        <p:spPr>
          <a:xfrm>
            <a:off x="6025882" y="11081471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A7F5202-374A-5049-99C1-E6F94F1C3083}"/>
              </a:ext>
            </a:extLst>
          </p:cNvPr>
          <p:cNvSpPr/>
          <p:nvPr/>
        </p:nvSpPr>
        <p:spPr>
          <a:xfrm>
            <a:off x="5732917" y="10303018"/>
            <a:ext cx="5795591" cy="14167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404B11-E4F1-6D47-B314-F7CCD3F29254}"/>
              </a:ext>
            </a:extLst>
          </p:cNvPr>
          <p:cNvSpPr/>
          <p:nvPr/>
        </p:nvSpPr>
        <p:spPr>
          <a:xfrm>
            <a:off x="7307560" y="10712254"/>
            <a:ext cx="2966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 Market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FFEC43-CC5C-4849-BA3B-3E90C8E86E43}"/>
              </a:ext>
            </a:extLst>
          </p:cNvPr>
          <p:cNvSpPr txBox="1"/>
          <p:nvPr/>
        </p:nvSpPr>
        <p:spPr>
          <a:xfrm>
            <a:off x="13226160" y="5868700"/>
            <a:ext cx="5130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8B3C50-C378-0347-A00B-0550713755DD}"/>
              </a:ext>
            </a:extLst>
          </p:cNvPr>
          <p:cNvSpPr/>
          <p:nvPr/>
        </p:nvSpPr>
        <p:spPr>
          <a:xfrm>
            <a:off x="13118058" y="4970602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36E524-5BEB-A547-96D6-68604C0EA32C}"/>
              </a:ext>
            </a:extLst>
          </p:cNvPr>
          <p:cNvSpPr/>
          <p:nvPr/>
        </p:nvSpPr>
        <p:spPr>
          <a:xfrm>
            <a:off x="14973993" y="7362000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Solution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62FF710-5B15-674A-BC16-EF1F146FA4FE}"/>
              </a:ext>
            </a:extLst>
          </p:cNvPr>
          <p:cNvSpPr/>
          <p:nvPr/>
        </p:nvSpPr>
        <p:spPr>
          <a:xfrm>
            <a:off x="14668326" y="9344759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D8DDC647-2B10-0343-966F-871199F45161}"/>
              </a:ext>
            </a:extLst>
          </p:cNvPr>
          <p:cNvSpPr/>
          <p:nvPr/>
        </p:nvSpPr>
        <p:spPr>
          <a:xfrm>
            <a:off x="12802791" y="4192149"/>
            <a:ext cx="5795591" cy="141673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D6F3692-51A0-D948-93D9-9AD1742C046A}"/>
              </a:ext>
            </a:extLst>
          </p:cNvPr>
          <p:cNvSpPr/>
          <p:nvPr/>
        </p:nvSpPr>
        <p:spPr>
          <a:xfrm>
            <a:off x="14294128" y="4601385"/>
            <a:ext cx="2966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 Mission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F65046-8373-0242-BEAC-398143B0FD81}"/>
              </a:ext>
            </a:extLst>
          </p:cNvPr>
          <p:cNvSpPr txBox="1"/>
          <p:nvPr/>
        </p:nvSpPr>
        <p:spPr>
          <a:xfrm>
            <a:off x="13226160" y="8946437"/>
            <a:ext cx="5130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7CA857-B87A-2E4B-BFAC-41D3BD4540C3}"/>
              </a:ext>
            </a:extLst>
          </p:cNvPr>
          <p:cNvSpPr/>
          <p:nvPr/>
        </p:nvSpPr>
        <p:spPr>
          <a:xfrm>
            <a:off x="13118058" y="8048339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9685448A-4D9B-704C-B955-313F5B3C5A1B}"/>
              </a:ext>
            </a:extLst>
          </p:cNvPr>
          <p:cNvSpPr/>
          <p:nvPr/>
        </p:nvSpPr>
        <p:spPr>
          <a:xfrm>
            <a:off x="12802791" y="7269886"/>
            <a:ext cx="5795591" cy="14167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C0A76D4-7BA5-EE44-BD45-B2FE1E8D580E}"/>
              </a:ext>
            </a:extLst>
          </p:cNvPr>
          <p:cNvSpPr/>
          <p:nvPr/>
        </p:nvSpPr>
        <p:spPr>
          <a:xfrm>
            <a:off x="14294128" y="7679122"/>
            <a:ext cx="3316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05 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3EC79A-0E51-CF4C-B55F-2BC60AC30DEE}"/>
              </a:ext>
            </a:extLst>
          </p:cNvPr>
          <p:cNvSpPr txBox="1"/>
          <p:nvPr/>
        </p:nvSpPr>
        <p:spPr>
          <a:xfrm>
            <a:off x="13226160" y="11979569"/>
            <a:ext cx="5130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FDC6434-8D5B-D147-B57C-856B6631892E}"/>
              </a:ext>
            </a:extLst>
          </p:cNvPr>
          <p:cNvSpPr/>
          <p:nvPr/>
        </p:nvSpPr>
        <p:spPr>
          <a:xfrm>
            <a:off x="13118058" y="11081471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DE84FA7-6FFA-7A4A-BE54-A513E483941D}"/>
              </a:ext>
            </a:extLst>
          </p:cNvPr>
          <p:cNvSpPr/>
          <p:nvPr/>
        </p:nvSpPr>
        <p:spPr>
          <a:xfrm>
            <a:off x="12802791" y="10303018"/>
            <a:ext cx="5795591" cy="14167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ED283F-6783-9D43-B9E5-5330F68DC1C9}"/>
              </a:ext>
            </a:extLst>
          </p:cNvPr>
          <p:cNvSpPr/>
          <p:nvPr/>
        </p:nvSpPr>
        <p:spPr>
          <a:xfrm>
            <a:off x="14294128" y="10712254"/>
            <a:ext cx="3576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06 Company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FF8020A8-B158-FE41-B70F-59FE466E066B}"/>
              </a:ext>
            </a:extLst>
          </p:cNvPr>
          <p:cNvSpPr/>
          <p:nvPr/>
        </p:nvSpPr>
        <p:spPr>
          <a:xfrm rot="5400000">
            <a:off x="4583261" y="4567016"/>
            <a:ext cx="780585" cy="67291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D8F597F6-FF43-C94A-A718-68567C676236}"/>
              </a:ext>
            </a:extLst>
          </p:cNvPr>
          <p:cNvSpPr/>
          <p:nvPr/>
        </p:nvSpPr>
        <p:spPr>
          <a:xfrm rot="5400000">
            <a:off x="4583261" y="7667056"/>
            <a:ext cx="780585" cy="67291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97CB47E8-C4F1-344C-B740-96D6A15E8152}"/>
              </a:ext>
            </a:extLst>
          </p:cNvPr>
          <p:cNvSpPr/>
          <p:nvPr/>
        </p:nvSpPr>
        <p:spPr>
          <a:xfrm rot="5400000">
            <a:off x="4583261" y="10722491"/>
            <a:ext cx="780585" cy="67291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58183E71-D496-F44B-ABF6-22CB59A9832B}"/>
              </a:ext>
            </a:extLst>
          </p:cNvPr>
          <p:cNvSpPr/>
          <p:nvPr/>
        </p:nvSpPr>
        <p:spPr>
          <a:xfrm rot="5400000">
            <a:off x="3624254" y="4567017"/>
            <a:ext cx="780585" cy="67291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D3DD33CC-2003-084D-9C35-4A7F55C0B7A0}"/>
              </a:ext>
            </a:extLst>
          </p:cNvPr>
          <p:cNvSpPr/>
          <p:nvPr/>
        </p:nvSpPr>
        <p:spPr>
          <a:xfrm rot="5400000">
            <a:off x="3624254" y="7667057"/>
            <a:ext cx="780585" cy="67291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A686C3C7-916C-F343-9BDA-B28983F9A6EA}"/>
              </a:ext>
            </a:extLst>
          </p:cNvPr>
          <p:cNvSpPr/>
          <p:nvPr/>
        </p:nvSpPr>
        <p:spPr>
          <a:xfrm rot="5400000">
            <a:off x="3624254" y="10722492"/>
            <a:ext cx="780585" cy="67291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5" name="Triangle 94">
            <a:extLst>
              <a:ext uri="{FF2B5EF4-FFF2-40B4-BE49-F238E27FC236}">
                <a16:creationId xmlns:a16="http://schemas.microsoft.com/office/drawing/2014/main" id="{7EB18B7F-958F-5F4F-9D2B-C291D4E47CC6}"/>
              </a:ext>
            </a:extLst>
          </p:cNvPr>
          <p:cNvSpPr/>
          <p:nvPr/>
        </p:nvSpPr>
        <p:spPr>
          <a:xfrm rot="5400000">
            <a:off x="2709855" y="4567018"/>
            <a:ext cx="780585" cy="67291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6" name="Triangle 95">
            <a:extLst>
              <a:ext uri="{FF2B5EF4-FFF2-40B4-BE49-F238E27FC236}">
                <a16:creationId xmlns:a16="http://schemas.microsoft.com/office/drawing/2014/main" id="{12961899-AACA-6E4A-84D4-55E3798A19B0}"/>
              </a:ext>
            </a:extLst>
          </p:cNvPr>
          <p:cNvSpPr/>
          <p:nvPr/>
        </p:nvSpPr>
        <p:spPr>
          <a:xfrm rot="5400000">
            <a:off x="2709855" y="7667058"/>
            <a:ext cx="780585" cy="67291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7" name="Triangle 96">
            <a:extLst>
              <a:ext uri="{FF2B5EF4-FFF2-40B4-BE49-F238E27FC236}">
                <a16:creationId xmlns:a16="http://schemas.microsoft.com/office/drawing/2014/main" id="{A06FE5CA-6AB4-6B49-9FF8-5CDA36BBC163}"/>
              </a:ext>
            </a:extLst>
          </p:cNvPr>
          <p:cNvSpPr/>
          <p:nvPr/>
        </p:nvSpPr>
        <p:spPr>
          <a:xfrm rot="5400000">
            <a:off x="2709855" y="10722493"/>
            <a:ext cx="780585" cy="67291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59C34328-1135-A94A-BE8F-FF6952AF58C7}"/>
              </a:ext>
            </a:extLst>
          </p:cNvPr>
          <p:cNvSpPr/>
          <p:nvPr/>
        </p:nvSpPr>
        <p:spPr>
          <a:xfrm rot="16200000">
            <a:off x="20908649" y="4567017"/>
            <a:ext cx="780585" cy="67291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9" name="Triangle 98">
            <a:extLst>
              <a:ext uri="{FF2B5EF4-FFF2-40B4-BE49-F238E27FC236}">
                <a16:creationId xmlns:a16="http://schemas.microsoft.com/office/drawing/2014/main" id="{C1C9DEAC-B40B-4340-A5E5-DB0DB3EC4AC1}"/>
              </a:ext>
            </a:extLst>
          </p:cNvPr>
          <p:cNvSpPr/>
          <p:nvPr/>
        </p:nvSpPr>
        <p:spPr>
          <a:xfrm rot="16200000">
            <a:off x="20908649" y="7667057"/>
            <a:ext cx="780585" cy="672918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0" name="Triangle 99">
            <a:extLst>
              <a:ext uri="{FF2B5EF4-FFF2-40B4-BE49-F238E27FC236}">
                <a16:creationId xmlns:a16="http://schemas.microsoft.com/office/drawing/2014/main" id="{74F9C634-DBCF-004F-ABF1-13269F466EA3}"/>
              </a:ext>
            </a:extLst>
          </p:cNvPr>
          <p:cNvSpPr/>
          <p:nvPr/>
        </p:nvSpPr>
        <p:spPr>
          <a:xfrm rot="16200000">
            <a:off x="20908649" y="10722492"/>
            <a:ext cx="780585" cy="67291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CA94CE70-33E2-0A46-AB45-00CDCC84DC5A}"/>
              </a:ext>
            </a:extLst>
          </p:cNvPr>
          <p:cNvSpPr/>
          <p:nvPr/>
        </p:nvSpPr>
        <p:spPr>
          <a:xfrm rot="16200000">
            <a:off x="19949642" y="4567018"/>
            <a:ext cx="780585" cy="67291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2" name="Triangle 101">
            <a:extLst>
              <a:ext uri="{FF2B5EF4-FFF2-40B4-BE49-F238E27FC236}">
                <a16:creationId xmlns:a16="http://schemas.microsoft.com/office/drawing/2014/main" id="{FCD05DAA-4A43-DB40-90DE-54E2CFA0CC23}"/>
              </a:ext>
            </a:extLst>
          </p:cNvPr>
          <p:cNvSpPr/>
          <p:nvPr/>
        </p:nvSpPr>
        <p:spPr>
          <a:xfrm rot="16200000">
            <a:off x="19949642" y="7667058"/>
            <a:ext cx="780585" cy="672918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3" name="Triangle 102">
            <a:extLst>
              <a:ext uri="{FF2B5EF4-FFF2-40B4-BE49-F238E27FC236}">
                <a16:creationId xmlns:a16="http://schemas.microsoft.com/office/drawing/2014/main" id="{6A051FAD-15FB-3647-BB27-E6ED2370BE2F}"/>
              </a:ext>
            </a:extLst>
          </p:cNvPr>
          <p:cNvSpPr/>
          <p:nvPr/>
        </p:nvSpPr>
        <p:spPr>
          <a:xfrm rot="16200000">
            <a:off x="19949642" y="10722493"/>
            <a:ext cx="780585" cy="67291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8CBC48A1-9238-234F-A886-D73382DAD26D}"/>
              </a:ext>
            </a:extLst>
          </p:cNvPr>
          <p:cNvSpPr/>
          <p:nvPr/>
        </p:nvSpPr>
        <p:spPr>
          <a:xfrm rot="16200000">
            <a:off x="19035243" y="4567019"/>
            <a:ext cx="780585" cy="67291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5" name="Triangle 104">
            <a:extLst>
              <a:ext uri="{FF2B5EF4-FFF2-40B4-BE49-F238E27FC236}">
                <a16:creationId xmlns:a16="http://schemas.microsoft.com/office/drawing/2014/main" id="{6B257D7E-3296-CD4A-AFB2-069D9C8340DB}"/>
              </a:ext>
            </a:extLst>
          </p:cNvPr>
          <p:cNvSpPr/>
          <p:nvPr/>
        </p:nvSpPr>
        <p:spPr>
          <a:xfrm rot="16200000">
            <a:off x="19035243" y="7667059"/>
            <a:ext cx="780585" cy="672918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6" name="Triangle 105">
            <a:extLst>
              <a:ext uri="{FF2B5EF4-FFF2-40B4-BE49-F238E27FC236}">
                <a16:creationId xmlns:a16="http://schemas.microsoft.com/office/drawing/2014/main" id="{DE73B5AC-3332-164C-AD93-17C008329DAD}"/>
              </a:ext>
            </a:extLst>
          </p:cNvPr>
          <p:cNvSpPr/>
          <p:nvPr/>
        </p:nvSpPr>
        <p:spPr>
          <a:xfrm rot="16200000">
            <a:off x="19035243" y="10722494"/>
            <a:ext cx="780585" cy="67291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401501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BA6785-5E20-6C49-A8EF-B3519A828EFE}"/>
              </a:ext>
            </a:extLst>
          </p:cNvPr>
          <p:cNvSpPr/>
          <p:nvPr/>
        </p:nvSpPr>
        <p:spPr>
          <a:xfrm>
            <a:off x="4544292" y="4641273"/>
            <a:ext cx="7176654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0270" y="1046901"/>
            <a:ext cx="12417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Summary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91" name="Freeform 920">
            <a:extLst>
              <a:ext uri="{FF2B5EF4-FFF2-40B4-BE49-F238E27FC236}">
                <a16:creationId xmlns:a16="http://schemas.microsoft.com/office/drawing/2014/main" id="{A8D85711-B1D1-9E41-BDBE-486AF86BD597}"/>
              </a:ext>
            </a:extLst>
          </p:cNvPr>
          <p:cNvSpPr>
            <a:spLocks noChangeArrowheads="1"/>
          </p:cNvSpPr>
          <p:nvPr/>
        </p:nvSpPr>
        <p:spPr bwMode="auto">
          <a:xfrm rot="18900000">
            <a:off x="3358006" y="4498947"/>
            <a:ext cx="2438727" cy="2443806"/>
          </a:xfrm>
          <a:custGeom>
            <a:avLst/>
            <a:gdLst>
              <a:gd name="T0" fmla="*/ 1813 w 2262"/>
              <a:gd name="T1" fmla="*/ 2062 h 2063"/>
              <a:gd name="T2" fmla="*/ 1813 w 2262"/>
              <a:gd name="T3" fmla="*/ 2062 h 2063"/>
              <a:gd name="T4" fmla="*/ 423 w 2262"/>
              <a:gd name="T5" fmla="*/ 2062 h 2063"/>
              <a:gd name="T6" fmla="*/ 0 w 2262"/>
              <a:gd name="T7" fmla="*/ 1616 h 2063"/>
              <a:gd name="T8" fmla="*/ 0 w 2262"/>
              <a:gd name="T9" fmla="*/ 448 h 2063"/>
              <a:gd name="T10" fmla="*/ 423 w 2262"/>
              <a:gd name="T11" fmla="*/ 0 h 2063"/>
              <a:gd name="T12" fmla="*/ 1813 w 2262"/>
              <a:gd name="T13" fmla="*/ 0 h 2063"/>
              <a:gd name="T14" fmla="*/ 2261 w 2262"/>
              <a:gd name="T15" fmla="*/ 448 h 2063"/>
              <a:gd name="T16" fmla="*/ 2261 w 2262"/>
              <a:gd name="T17" fmla="*/ 1616 h 2063"/>
              <a:gd name="T18" fmla="*/ 1813 w 2262"/>
              <a:gd name="T19" fmla="*/ 2062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62" h="2063">
                <a:moveTo>
                  <a:pt x="1813" y="2062"/>
                </a:moveTo>
                <a:lnTo>
                  <a:pt x="1813" y="2062"/>
                </a:lnTo>
                <a:cubicBezTo>
                  <a:pt x="423" y="2062"/>
                  <a:pt x="423" y="2062"/>
                  <a:pt x="423" y="2062"/>
                </a:cubicBezTo>
                <a:cubicBezTo>
                  <a:pt x="199" y="2062"/>
                  <a:pt x="0" y="1864"/>
                  <a:pt x="0" y="1616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199"/>
                  <a:pt x="199" y="0"/>
                  <a:pt x="423" y="0"/>
                </a:cubicBezTo>
                <a:cubicBezTo>
                  <a:pt x="1813" y="0"/>
                  <a:pt x="1813" y="0"/>
                  <a:pt x="1813" y="0"/>
                </a:cubicBezTo>
                <a:cubicBezTo>
                  <a:pt x="2062" y="0"/>
                  <a:pt x="2261" y="199"/>
                  <a:pt x="2261" y="448"/>
                </a:cubicBezTo>
                <a:cubicBezTo>
                  <a:pt x="2261" y="1616"/>
                  <a:pt x="2261" y="1616"/>
                  <a:pt x="2261" y="1616"/>
                </a:cubicBezTo>
                <a:cubicBezTo>
                  <a:pt x="2261" y="1864"/>
                  <a:pt x="2062" y="2062"/>
                  <a:pt x="1813" y="2062"/>
                </a:cubicBezTo>
              </a:path>
            </a:pathLst>
          </a:custGeom>
          <a:solidFill>
            <a:srgbClr val="FFFFFF"/>
          </a:solidFill>
          <a:ln w="52920" cap="flat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2" name="Freeform 921">
            <a:extLst>
              <a:ext uri="{FF2B5EF4-FFF2-40B4-BE49-F238E27FC236}">
                <a16:creationId xmlns:a16="http://schemas.microsoft.com/office/drawing/2014/main" id="{DA09DDF8-C079-4441-9A76-A383E0D81E66}"/>
              </a:ext>
            </a:extLst>
          </p:cNvPr>
          <p:cNvSpPr>
            <a:spLocks noChangeArrowheads="1"/>
          </p:cNvSpPr>
          <p:nvPr/>
        </p:nvSpPr>
        <p:spPr bwMode="auto">
          <a:xfrm rot="18900000">
            <a:off x="3571929" y="4733927"/>
            <a:ext cx="2010878" cy="1973844"/>
          </a:xfrm>
          <a:custGeom>
            <a:avLst/>
            <a:gdLst>
              <a:gd name="T0" fmla="*/ 1490 w 1864"/>
              <a:gd name="T1" fmla="*/ 1665 h 1666"/>
              <a:gd name="T2" fmla="*/ 1490 w 1864"/>
              <a:gd name="T3" fmla="*/ 1665 h 1666"/>
              <a:gd name="T4" fmla="*/ 347 w 1864"/>
              <a:gd name="T5" fmla="*/ 1665 h 1666"/>
              <a:gd name="T6" fmla="*/ 0 w 1864"/>
              <a:gd name="T7" fmla="*/ 1317 h 1666"/>
              <a:gd name="T8" fmla="*/ 0 w 1864"/>
              <a:gd name="T9" fmla="*/ 348 h 1666"/>
              <a:gd name="T10" fmla="*/ 347 w 1864"/>
              <a:gd name="T11" fmla="*/ 0 h 1666"/>
              <a:gd name="T12" fmla="*/ 1490 w 1864"/>
              <a:gd name="T13" fmla="*/ 0 h 1666"/>
              <a:gd name="T14" fmla="*/ 1863 w 1864"/>
              <a:gd name="T15" fmla="*/ 348 h 1666"/>
              <a:gd name="T16" fmla="*/ 1863 w 1864"/>
              <a:gd name="T17" fmla="*/ 1317 h 1666"/>
              <a:gd name="T18" fmla="*/ 1490 w 1864"/>
              <a:gd name="T19" fmla="*/ 1665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4" h="1666">
                <a:moveTo>
                  <a:pt x="1490" y="1665"/>
                </a:moveTo>
                <a:lnTo>
                  <a:pt x="1490" y="1665"/>
                </a:lnTo>
                <a:cubicBezTo>
                  <a:pt x="347" y="1665"/>
                  <a:pt x="347" y="1665"/>
                  <a:pt x="347" y="1665"/>
                </a:cubicBezTo>
                <a:cubicBezTo>
                  <a:pt x="149" y="1665"/>
                  <a:pt x="0" y="1516"/>
                  <a:pt x="0" y="1317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0"/>
                  <a:pt x="149" y="0"/>
                  <a:pt x="347" y="0"/>
                </a:cubicBezTo>
                <a:cubicBezTo>
                  <a:pt x="1490" y="0"/>
                  <a:pt x="1490" y="0"/>
                  <a:pt x="1490" y="0"/>
                </a:cubicBezTo>
                <a:cubicBezTo>
                  <a:pt x="1689" y="0"/>
                  <a:pt x="1863" y="150"/>
                  <a:pt x="1863" y="348"/>
                </a:cubicBezTo>
                <a:cubicBezTo>
                  <a:pt x="1863" y="1317"/>
                  <a:pt x="1863" y="1317"/>
                  <a:pt x="1863" y="1317"/>
                </a:cubicBezTo>
                <a:cubicBezTo>
                  <a:pt x="1863" y="1516"/>
                  <a:pt x="1689" y="1665"/>
                  <a:pt x="1490" y="16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1C2EFDE-E473-7D4A-B8E2-234FA935C75D}"/>
              </a:ext>
            </a:extLst>
          </p:cNvPr>
          <p:cNvSpPr/>
          <p:nvPr/>
        </p:nvSpPr>
        <p:spPr>
          <a:xfrm>
            <a:off x="14087858" y="4641273"/>
            <a:ext cx="7176654" cy="22167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1" name="Freeform 920">
            <a:extLst>
              <a:ext uri="{FF2B5EF4-FFF2-40B4-BE49-F238E27FC236}">
                <a16:creationId xmlns:a16="http://schemas.microsoft.com/office/drawing/2014/main" id="{4B559526-2FB6-A546-A3D1-4C457C1BA577}"/>
              </a:ext>
            </a:extLst>
          </p:cNvPr>
          <p:cNvSpPr>
            <a:spLocks noChangeArrowheads="1"/>
          </p:cNvSpPr>
          <p:nvPr/>
        </p:nvSpPr>
        <p:spPr bwMode="auto">
          <a:xfrm rot="18900000">
            <a:off x="12901572" y="4498947"/>
            <a:ext cx="2438727" cy="2443806"/>
          </a:xfrm>
          <a:custGeom>
            <a:avLst/>
            <a:gdLst>
              <a:gd name="T0" fmla="*/ 1813 w 2262"/>
              <a:gd name="T1" fmla="*/ 2062 h 2063"/>
              <a:gd name="T2" fmla="*/ 1813 w 2262"/>
              <a:gd name="T3" fmla="*/ 2062 h 2063"/>
              <a:gd name="T4" fmla="*/ 423 w 2262"/>
              <a:gd name="T5" fmla="*/ 2062 h 2063"/>
              <a:gd name="T6" fmla="*/ 0 w 2262"/>
              <a:gd name="T7" fmla="*/ 1616 h 2063"/>
              <a:gd name="T8" fmla="*/ 0 w 2262"/>
              <a:gd name="T9" fmla="*/ 448 h 2063"/>
              <a:gd name="T10" fmla="*/ 423 w 2262"/>
              <a:gd name="T11" fmla="*/ 0 h 2063"/>
              <a:gd name="T12" fmla="*/ 1813 w 2262"/>
              <a:gd name="T13" fmla="*/ 0 h 2063"/>
              <a:gd name="T14" fmla="*/ 2261 w 2262"/>
              <a:gd name="T15" fmla="*/ 448 h 2063"/>
              <a:gd name="T16" fmla="*/ 2261 w 2262"/>
              <a:gd name="T17" fmla="*/ 1616 h 2063"/>
              <a:gd name="T18" fmla="*/ 1813 w 2262"/>
              <a:gd name="T19" fmla="*/ 2062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62" h="2063">
                <a:moveTo>
                  <a:pt x="1813" y="2062"/>
                </a:moveTo>
                <a:lnTo>
                  <a:pt x="1813" y="2062"/>
                </a:lnTo>
                <a:cubicBezTo>
                  <a:pt x="423" y="2062"/>
                  <a:pt x="423" y="2062"/>
                  <a:pt x="423" y="2062"/>
                </a:cubicBezTo>
                <a:cubicBezTo>
                  <a:pt x="199" y="2062"/>
                  <a:pt x="0" y="1864"/>
                  <a:pt x="0" y="1616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199"/>
                  <a:pt x="199" y="0"/>
                  <a:pt x="423" y="0"/>
                </a:cubicBezTo>
                <a:cubicBezTo>
                  <a:pt x="1813" y="0"/>
                  <a:pt x="1813" y="0"/>
                  <a:pt x="1813" y="0"/>
                </a:cubicBezTo>
                <a:cubicBezTo>
                  <a:pt x="2062" y="0"/>
                  <a:pt x="2261" y="199"/>
                  <a:pt x="2261" y="448"/>
                </a:cubicBezTo>
                <a:cubicBezTo>
                  <a:pt x="2261" y="1616"/>
                  <a:pt x="2261" y="1616"/>
                  <a:pt x="2261" y="1616"/>
                </a:cubicBezTo>
                <a:cubicBezTo>
                  <a:pt x="2261" y="1864"/>
                  <a:pt x="2062" y="2062"/>
                  <a:pt x="1813" y="2062"/>
                </a:cubicBezTo>
              </a:path>
            </a:pathLst>
          </a:custGeom>
          <a:solidFill>
            <a:srgbClr val="FFFFFF"/>
          </a:solidFill>
          <a:ln w="52920" cap="flat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2" name="Freeform 921">
            <a:extLst>
              <a:ext uri="{FF2B5EF4-FFF2-40B4-BE49-F238E27FC236}">
                <a16:creationId xmlns:a16="http://schemas.microsoft.com/office/drawing/2014/main" id="{021C66C1-4EB4-C24A-9A2A-0E9BB598F171}"/>
              </a:ext>
            </a:extLst>
          </p:cNvPr>
          <p:cNvSpPr>
            <a:spLocks noChangeArrowheads="1"/>
          </p:cNvSpPr>
          <p:nvPr/>
        </p:nvSpPr>
        <p:spPr bwMode="auto">
          <a:xfrm rot="18900000">
            <a:off x="13115495" y="4733927"/>
            <a:ext cx="2010878" cy="1973844"/>
          </a:xfrm>
          <a:custGeom>
            <a:avLst/>
            <a:gdLst>
              <a:gd name="T0" fmla="*/ 1490 w 1864"/>
              <a:gd name="T1" fmla="*/ 1665 h 1666"/>
              <a:gd name="T2" fmla="*/ 1490 w 1864"/>
              <a:gd name="T3" fmla="*/ 1665 h 1666"/>
              <a:gd name="T4" fmla="*/ 347 w 1864"/>
              <a:gd name="T5" fmla="*/ 1665 h 1666"/>
              <a:gd name="T6" fmla="*/ 0 w 1864"/>
              <a:gd name="T7" fmla="*/ 1317 h 1666"/>
              <a:gd name="T8" fmla="*/ 0 w 1864"/>
              <a:gd name="T9" fmla="*/ 348 h 1666"/>
              <a:gd name="T10" fmla="*/ 347 w 1864"/>
              <a:gd name="T11" fmla="*/ 0 h 1666"/>
              <a:gd name="T12" fmla="*/ 1490 w 1864"/>
              <a:gd name="T13" fmla="*/ 0 h 1666"/>
              <a:gd name="T14" fmla="*/ 1863 w 1864"/>
              <a:gd name="T15" fmla="*/ 348 h 1666"/>
              <a:gd name="T16" fmla="*/ 1863 w 1864"/>
              <a:gd name="T17" fmla="*/ 1317 h 1666"/>
              <a:gd name="T18" fmla="*/ 1490 w 1864"/>
              <a:gd name="T19" fmla="*/ 1665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4" h="1666">
                <a:moveTo>
                  <a:pt x="1490" y="1665"/>
                </a:moveTo>
                <a:lnTo>
                  <a:pt x="1490" y="1665"/>
                </a:lnTo>
                <a:cubicBezTo>
                  <a:pt x="347" y="1665"/>
                  <a:pt x="347" y="1665"/>
                  <a:pt x="347" y="1665"/>
                </a:cubicBezTo>
                <a:cubicBezTo>
                  <a:pt x="149" y="1665"/>
                  <a:pt x="0" y="1516"/>
                  <a:pt x="0" y="1317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0"/>
                  <a:pt x="149" y="0"/>
                  <a:pt x="347" y="0"/>
                </a:cubicBezTo>
                <a:cubicBezTo>
                  <a:pt x="1490" y="0"/>
                  <a:pt x="1490" y="0"/>
                  <a:pt x="1490" y="0"/>
                </a:cubicBezTo>
                <a:cubicBezTo>
                  <a:pt x="1689" y="0"/>
                  <a:pt x="1863" y="150"/>
                  <a:pt x="1863" y="348"/>
                </a:cubicBezTo>
                <a:cubicBezTo>
                  <a:pt x="1863" y="1317"/>
                  <a:pt x="1863" y="1317"/>
                  <a:pt x="1863" y="1317"/>
                </a:cubicBezTo>
                <a:cubicBezTo>
                  <a:pt x="1863" y="1516"/>
                  <a:pt x="1689" y="1665"/>
                  <a:pt x="1490" y="16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7F5C8D0-BB5C-8248-BACB-42B756FABD93}"/>
              </a:ext>
            </a:extLst>
          </p:cNvPr>
          <p:cNvSpPr/>
          <p:nvPr/>
        </p:nvSpPr>
        <p:spPr>
          <a:xfrm>
            <a:off x="4544292" y="7495310"/>
            <a:ext cx="7176654" cy="2216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5" name="Freeform 920">
            <a:extLst>
              <a:ext uri="{FF2B5EF4-FFF2-40B4-BE49-F238E27FC236}">
                <a16:creationId xmlns:a16="http://schemas.microsoft.com/office/drawing/2014/main" id="{1A1BAFCF-06F0-E948-A2AB-8589986179B9}"/>
              </a:ext>
            </a:extLst>
          </p:cNvPr>
          <p:cNvSpPr>
            <a:spLocks noChangeArrowheads="1"/>
          </p:cNvSpPr>
          <p:nvPr/>
        </p:nvSpPr>
        <p:spPr bwMode="auto">
          <a:xfrm rot="18900000">
            <a:off x="3358006" y="7352984"/>
            <a:ext cx="2438727" cy="2443806"/>
          </a:xfrm>
          <a:custGeom>
            <a:avLst/>
            <a:gdLst>
              <a:gd name="T0" fmla="*/ 1813 w 2262"/>
              <a:gd name="T1" fmla="*/ 2062 h 2063"/>
              <a:gd name="T2" fmla="*/ 1813 w 2262"/>
              <a:gd name="T3" fmla="*/ 2062 h 2063"/>
              <a:gd name="T4" fmla="*/ 423 w 2262"/>
              <a:gd name="T5" fmla="*/ 2062 h 2063"/>
              <a:gd name="T6" fmla="*/ 0 w 2262"/>
              <a:gd name="T7" fmla="*/ 1616 h 2063"/>
              <a:gd name="T8" fmla="*/ 0 w 2262"/>
              <a:gd name="T9" fmla="*/ 448 h 2063"/>
              <a:gd name="T10" fmla="*/ 423 w 2262"/>
              <a:gd name="T11" fmla="*/ 0 h 2063"/>
              <a:gd name="T12" fmla="*/ 1813 w 2262"/>
              <a:gd name="T13" fmla="*/ 0 h 2063"/>
              <a:gd name="T14" fmla="*/ 2261 w 2262"/>
              <a:gd name="T15" fmla="*/ 448 h 2063"/>
              <a:gd name="T16" fmla="*/ 2261 w 2262"/>
              <a:gd name="T17" fmla="*/ 1616 h 2063"/>
              <a:gd name="T18" fmla="*/ 1813 w 2262"/>
              <a:gd name="T19" fmla="*/ 2062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62" h="2063">
                <a:moveTo>
                  <a:pt x="1813" y="2062"/>
                </a:moveTo>
                <a:lnTo>
                  <a:pt x="1813" y="2062"/>
                </a:lnTo>
                <a:cubicBezTo>
                  <a:pt x="423" y="2062"/>
                  <a:pt x="423" y="2062"/>
                  <a:pt x="423" y="2062"/>
                </a:cubicBezTo>
                <a:cubicBezTo>
                  <a:pt x="199" y="2062"/>
                  <a:pt x="0" y="1864"/>
                  <a:pt x="0" y="1616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199"/>
                  <a:pt x="199" y="0"/>
                  <a:pt x="423" y="0"/>
                </a:cubicBezTo>
                <a:cubicBezTo>
                  <a:pt x="1813" y="0"/>
                  <a:pt x="1813" y="0"/>
                  <a:pt x="1813" y="0"/>
                </a:cubicBezTo>
                <a:cubicBezTo>
                  <a:pt x="2062" y="0"/>
                  <a:pt x="2261" y="199"/>
                  <a:pt x="2261" y="448"/>
                </a:cubicBezTo>
                <a:cubicBezTo>
                  <a:pt x="2261" y="1616"/>
                  <a:pt x="2261" y="1616"/>
                  <a:pt x="2261" y="1616"/>
                </a:cubicBezTo>
                <a:cubicBezTo>
                  <a:pt x="2261" y="1864"/>
                  <a:pt x="2062" y="2062"/>
                  <a:pt x="1813" y="2062"/>
                </a:cubicBezTo>
              </a:path>
            </a:pathLst>
          </a:custGeom>
          <a:solidFill>
            <a:srgbClr val="FFFFFF"/>
          </a:solidFill>
          <a:ln w="52920" cap="flat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6" name="Freeform 921">
            <a:extLst>
              <a:ext uri="{FF2B5EF4-FFF2-40B4-BE49-F238E27FC236}">
                <a16:creationId xmlns:a16="http://schemas.microsoft.com/office/drawing/2014/main" id="{C065E1BB-655E-6C42-8D91-DBA5FA25E5D2}"/>
              </a:ext>
            </a:extLst>
          </p:cNvPr>
          <p:cNvSpPr>
            <a:spLocks noChangeArrowheads="1"/>
          </p:cNvSpPr>
          <p:nvPr/>
        </p:nvSpPr>
        <p:spPr bwMode="auto">
          <a:xfrm rot="18900000">
            <a:off x="3571929" y="7587964"/>
            <a:ext cx="2010878" cy="1973844"/>
          </a:xfrm>
          <a:custGeom>
            <a:avLst/>
            <a:gdLst>
              <a:gd name="T0" fmla="*/ 1490 w 1864"/>
              <a:gd name="T1" fmla="*/ 1665 h 1666"/>
              <a:gd name="T2" fmla="*/ 1490 w 1864"/>
              <a:gd name="T3" fmla="*/ 1665 h 1666"/>
              <a:gd name="T4" fmla="*/ 347 w 1864"/>
              <a:gd name="T5" fmla="*/ 1665 h 1666"/>
              <a:gd name="T6" fmla="*/ 0 w 1864"/>
              <a:gd name="T7" fmla="*/ 1317 h 1666"/>
              <a:gd name="T8" fmla="*/ 0 w 1864"/>
              <a:gd name="T9" fmla="*/ 348 h 1666"/>
              <a:gd name="T10" fmla="*/ 347 w 1864"/>
              <a:gd name="T11" fmla="*/ 0 h 1666"/>
              <a:gd name="T12" fmla="*/ 1490 w 1864"/>
              <a:gd name="T13" fmla="*/ 0 h 1666"/>
              <a:gd name="T14" fmla="*/ 1863 w 1864"/>
              <a:gd name="T15" fmla="*/ 348 h 1666"/>
              <a:gd name="T16" fmla="*/ 1863 w 1864"/>
              <a:gd name="T17" fmla="*/ 1317 h 1666"/>
              <a:gd name="T18" fmla="*/ 1490 w 1864"/>
              <a:gd name="T19" fmla="*/ 1665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4" h="1666">
                <a:moveTo>
                  <a:pt x="1490" y="1665"/>
                </a:moveTo>
                <a:lnTo>
                  <a:pt x="1490" y="1665"/>
                </a:lnTo>
                <a:cubicBezTo>
                  <a:pt x="347" y="1665"/>
                  <a:pt x="347" y="1665"/>
                  <a:pt x="347" y="1665"/>
                </a:cubicBezTo>
                <a:cubicBezTo>
                  <a:pt x="149" y="1665"/>
                  <a:pt x="0" y="1516"/>
                  <a:pt x="0" y="1317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0"/>
                  <a:pt x="149" y="0"/>
                  <a:pt x="347" y="0"/>
                </a:cubicBezTo>
                <a:cubicBezTo>
                  <a:pt x="1490" y="0"/>
                  <a:pt x="1490" y="0"/>
                  <a:pt x="1490" y="0"/>
                </a:cubicBezTo>
                <a:cubicBezTo>
                  <a:pt x="1689" y="0"/>
                  <a:pt x="1863" y="150"/>
                  <a:pt x="1863" y="348"/>
                </a:cubicBezTo>
                <a:cubicBezTo>
                  <a:pt x="1863" y="1317"/>
                  <a:pt x="1863" y="1317"/>
                  <a:pt x="1863" y="1317"/>
                </a:cubicBezTo>
                <a:cubicBezTo>
                  <a:pt x="1863" y="1516"/>
                  <a:pt x="1689" y="1665"/>
                  <a:pt x="1490" y="16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84EAC0C-72DD-6F45-B930-73FC20A5B7E7}"/>
              </a:ext>
            </a:extLst>
          </p:cNvPr>
          <p:cNvSpPr/>
          <p:nvPr/>
        </p:nvSpPr>
        <p:spPr>
          <a:xfrm>
            <a:off x="14087858" y="7495310"/>
            <a:ext cx="7176654" cy="22167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0" name="Freeform 920">
            <a:extLst>
              <a:ext uri="{FF2B5EF4-FFF2-40B4-BE49-F238E27FC236}">
                <a16:creationId xmlns:a16="http://schemas.microsoft.com/office/drawing/2014/main" id="{4B887980-B6E5-3F46-9F0A-32DD29987159}"/>
              </a:ext>
            </a:extLst>
          </p:cNvPr>
          <p:cNvSpPr>
            <a:spLocks noChangeArrowheads="1"/>
          </p:cNvSpPr>
          <p:nvPr/>
        </p:nvSpPr>
        <p:spPr bwMode="auto">
          <a:xfrm rot="18900000">
            <a:off x="12901572" y="7352984"/>
            <a:ext cx="2438727" cy="2443806"/>
          </a:xfrm>
          <a:custGeom>
            <a:avLst/>
            <a:gdLst>
              <a:gd name="T0" fmla="*/ 1813 w 2262"/>
              <a:gd name="T1" fmla="*/ 2062 h 2063"/>
              <a:gd name="T2" fmla="*/ 1813 w 2262"/>
              <a:gd name="T3" fmla="*/ 2062 h 2063"/>
              <a:gd name="T4" fmla="*/ 423 w 2262"/>
              <a:gd name="T5" fmla="*/ 2062 h 2063"/>
              <a:gd name="T6" fmla="*/ 0 w 2262"/>
              <a:gd name="T7" fmla="*/ 1616 h 2063"/>
              <a:gd name="T8" fmla="*/ 0 w 2262"/>
              <a:gd name="T9" fmla="*/ 448 h 2063"/>
              <a:gd name="T10" fmla="*/ 423 w 2262"/>
              <a:gd name="T11" fmla="*/ 0 h 2063"/>
              <a:gd name="T12" fmla="*/ 1813 w 2262"/>
              <a:gd name="T13" fmla="*/ 0 h 2063"/>
              <a:gd name="T14" fmla="*/ 2261 w 2262"/>
              <a:gd name="T15" fmla="*/ 448 h 2063"/>
              <a:gd name="T16" fmla="*/ 2261 w 2262"/>
              <a:gd name="T17" fmla="*/ 1616 h 2063"/>
              <a:gd name="T18" fmla="*/ 1813 w 2262"/>
              <a:gd name="T19" fmla="*/ 2062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62" h="2063">
                <a:moveTo>
                  <a:pt x="1813" y="2062"/>
                </a:moveTo>
                <a:lnTo>
                  <a:pt x="1813" y="2062"/>
                </a:lnTo>
                <a:cubicBezTo>
                  <a:pt x="423" y="2062"/>
                  <a:pt x="423" y="2062"/>
                  <a:pt x="423" y="2062"/>
                </a:cubicBezTo>
                <a:cubicBezTo>
                  <a:pt x="199" y="2062"/>
                  <a:pt x="0" y="1864"/>
                  <a:pt x="0" y="1616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199"/>
                  <a:pt x="199" y="0"/>
                  <a:pt x="423" y="0"/>
                </a:cubicBezTo>
                <a:cubicBezTo>
                  <a:pt x="1813" y="0"/>
                  <a:pt x="1813" y="0"/>
                  <a:pt x="1813" y="0"/>
                </a:cubicBezTo>
                <a:cubicBezTo>
                  <a:pt x="2062" y="0"/>
                  <a:pt x="2261" y="199"/>
                  <a:pt x="2261" y="448"/>
                </a:cubicBezTo>
                <a:cubicBezTo>
                  <a:pt x="2261" y="1616"/>
                  <a:pt x="2261" y="1616"/>
                  <a:pt x="2261" y="1616"/>
                </a:cubicBezTo>
                <a:cubicBezTo>
                  <a:pt x="2261" y="1864"/>
                  <a:pt x="2062" y="2062"/>
                  <a:pt x="1813" y="2062"/>
                </a:cubicBezTo>
              </a:path>
            </a:pathLst>
          </a:custGeom>
          <a:solidFill>
            <a:srgbClr val="FFFFFF"/>
          </a:solidFill>
          <a:ln w="52920" cap="flat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91" name="Freeform 921">
            <a:extLst>
              <a:ext uri="{FF2B5EF4-FFF2-40B4-BE49-F238E27FC236}">
                <a16:creationId xmlns:a16="http://schemas.microsoft.com/office/drawing/2014/main" id="{405C087B-4C36-384E-9665-F6AB05D2112C}"/>
              </a:ext>
            </a:extLst>
          </p:cNvPr>
          <p:cNvSpPr>
            <a:spLocks noChangeArrowheads="1"/>
          </p:cNvSpPr>
          <p:nvPr/>
        </p:nvSpPr>
        <p:spPr bwMode="auto">
          <a:xfrm rot="18900000">
            <a:off x="13115495" y="7587964"/>
            <a:ext cx="2010878" cy="1973844"/>
          </a:xfrm>
          <a:custGeom>
            <a:avLst/>
            <a:gdLst>
              <a:gd name="T0" fmla="*/ 1490 w 1864"/>
              <a:gd name="T1" fmla="*/ 1665 h 1666"/>
              <a:gd name="T2" fmla="*/ 1490 w 1864"/>
              <a:gd name="T3" fmla="*/ 1665 h 1666"/>
              <a:gd name="T4" fmla="*/ 347 w 1864"/>
              <a:gd name="T5" fmla="*/ 1665 h 1666"/>
              <a:gd name="T6" fmla="*/ 0 w 1864"/>
              <a:gd name="T7" fmla="*/ 1317 h 1666"/>
              <a:gd name="T8" fmla="*/ 0 w 1864"/>
              <a:gd name="T9" fmla="*/ 348 h 1666"/>
              <a:gd name="T10" fmla="*/ 347 w 1864"/>
              <a:gd name="T11" fmla="*/ 0 h 1666"/>
              <a:gd name="T12" fmla="*/ 1490 w 1864"/>
              <a:gd name="T13" fmla="*/ 0 h 1666"/>
              <a:gd name="T14" fmla="*/ 1863 w 1864"/>
              <a:gd name="T15" fmla="*/ 348 h 1666"/>
              <a:gd name="T16" fmla="*/ 1863 w 1864"/>
              <a:gd name="T17" fmla="*/ 1317 h 1666"/>
              <a:gd name="T18" fmla="*/ 1490 w 1864"/>
              <a:gd name="T19" fmla="*/ 1665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4" h="1666">
                <a:moveTo>
                  <a:pt x="1490" y="1665"/>
                </a:moveTo>
                <a:lnTo>
                  <a:pt x="1490" y="1665"/>
                </a:lnTo>
                <a:cubicBezTo>
                  <a:pt x="347" y="1665"/>
                  <a:pt x="347" y="1665"/>
                  <a:pt x="347" y="1665"/>
                </a:cubicBezTo>
                <a:cubicBezTo>
                  <a:pt x="149" y="1665"/>
                  <a:pt x="0" y="1516"/>
                  <a:pt x="0" y="1317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0"/>
                  <a:pt x="149" y="0"/>
                  <a:pt x="347" y="0"/>
                </a:cubicBezTo>
                <a:cubicBezTo>
                  <a:pt x="1490" y="0"/>
                  <a:pt x="1490" y="0"/>
                  <a:pt x="1490" y="0"/>
                </a:cubicBezTo>
                <a:cubicBezTo>
                  <a:pt x="1689" y="0"/>
                  <a:pt x="1863" y="150"/>
                  <a:pt x="1863" y="348"/>
                </a:cubicBezTo>
                <a:cubicBezTo>
                  <a:pt x="1863" y="1317"/>
                  <a:pt x="1863" y="1317"/>
                  <a:pt x="1863" y="1317"/>
                </a:cubicBezTo>
                <a:cubicBezTo>
                  <a:pt x="1863" y="1516"/>
                  <a:pt x="1689" y="1665"/>
                  <a:pt x="1490" y="16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E013F15-EA83-0A42-AF23-065C5CCC31AF}"/>
              </a:ext>
            </a:extLst>
          </p:cNvPr>
          <p:cNvSpPr/>
          <p:nvPr/>
        </p:nvSpPr>
        <p:spPr>
          <a:xfrm>
            <a:off x="4544292" y="10321637"/>
            <a:ext cx="7176654" cy="22167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94" name="Freeform 920">
            <a:extLst>
              <a:ext uri="{FF2B5EF4-FFF2-40B4-BE49-F238E27FC236}">
                <a16:creationId xmlns:a16="http://schemas.microsoft.com/office/drawing/2014/main" id="{84C2B33E-6920-2D40-8E36-848577519E96}"/>
              </a:ext>
            </a:extLst>
          </p:cNvPr>
          <p:cNvSpPr>
            <a:spLocks noChangeArrowheads="1"/>
          </p:cNvSpPr>
          <p:nvPr/>
        </p:nvSpPr>
        <p:spPr bwMode="auto">
          <a:xfrm rot="18900000">
            <a:off x="3358006" y="10179311"/>
            <a:ext cx="2438727" cy="2443806"/>
          </a:xfrm>
          <a:custGeom>
            <a:avLst/>
            <a:gdLst>
              <a:gd name="T0" fmla="*/ 1813 w 2262"/>
              <a:gd name="T1" fmla="*/ 2062 h 2063"/>
              <a:gd name="T2" fmla="*/ 1813 w 2262"/>
              <a:gd name="T3" fmla="*/ 2062 h 2063"/>
              <a:gd name="T4" fmla="*/ 423 w 2262"/>
              <a:gd name="T5" fmla="*/ 2062 h 2063"/>
              <a:gd name="T6" fmla="*/ 0 w 2262"/>
              <a:gd name="T7" fmla="*/ 1616 h 2063"/>
              <a:gd name="T8" fmla="*/ 0 w 2262"/>
              <a:gd name="T9" fmla="*/ 448 h 2063"/>
              <a:gd name="T10" fmla="*/ 423 w 2262"/>
              <a:gd name="T11" fmla="*/ 0 h 2063"/>
              <a:gd name="T12" fmla="*/ 1813 w 2262"/>
              <a:gd name="T13" fmla="*/ 0 h 2063"/>
              <a:gd name="T14" fmla="*/ 2261 w 2262"/>
              <a:gd name="T15" fmla="*/ 448 h 2063"/>
              <a:gd name="T16" fmla="*/ 2261 w 2262"/>
              <a:gd name="T17" fmla="*/ 1616 h 2063"/>
              <a:gd name="T18" fmla="*/ 1813 w 2262"/>
              <a:gd name="T19" fmla="*/ 2062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62" h="2063">
                <a:moveTo>
                  <a:pt x="1813" y="2062"/>
                </a:moveTo>
                <a:lnTo>
                  <a:pt x="1813" y="2062"/>
                </a:lnTo>
                <a:cubicBezTo>
                  <a:pt x="423" y="2062"/>
                  <a:pt x="423" y="2062"/>
                  <a:pt x="423" y="2062"/>
                </a:cubicBezTo>
                <a:cubicBezTo>
                  <a:pt x="199" y="2062"/>
                  <a:pt x="0" y="1864"/>
                  <a:pt x="0" y="1616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199"/>
                  <a:pt x="199" y="0"/>
                  <a:pt x="423" y="0"/>
                </a:cubicBezTo>
                <a:cubicBezTo>
                  <a:pt x="1813" y="0"/>
                  <a:pt x="1813" y="0"/>
                  <a:pt x="1813" y="0"/>
                </a:cubicBezTo>
                <a:cubicBezTo>
                  <a:pt x="2062" y="0"/>
                  <a:pt x="2261" y="199"/>
                  <a:pt x="2261" y="448"/>
                </a:cubicBezTo>
                <a:cubicBezTo>
                  <a:pt x="2261" y="1616"/>
                  <a:pt x="2261" y="1616"/>
                  <a:pt x="2261" y="1616"/>
                </a:cubicBezTo>
                <a:cubicBezTo>
                  <a:pt x="2261" y="1864"/>
                  <a:pt x="2062" y="2062"/>
                  <a:pt x="1813" y="2062"/>
                </a:cubicBezTo>
              </a:path>
            </a:pathLst>
          </a:custGeom>
          <a:solidFill>
            <a:srgbClr val="FFFFFF"/>
          </a:solidFill>
          <a:ln w="52920" cap="flat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95" name="Freeform 921">
            <a:extLst>
              <a:ext uri="{FF2B5EF4-FFF2-40B4-BE49-F238E27FC236}">
                <a16:creationId xmlns:a16="http://schemas.microsoft.com/office/drawing/2014/main" id="{10CD6009-08EE-B64C-8480-EF4939F472FA}"/>
              </a:ext>
            </a:extLst>
          </p:cNvPr>
          <p:cNvSpPr>
            <a:spLocks noChangeArrowheads="1"/>
          </p:cNvSpPr>
          <p:nvPr/>
        </p:nvSpPr>
        <p:spPr bwMode="auto">
          <a:xfrm rot="18900000">
            <a:off x="3571929" y="10414291"/>
            <a:ext cx="2010878" cy="1973844"/>
          </a:xfrm>
          <a:custGeom>
            <a:avLst/>
            <a:gdLst>
              <a:gd name="T0" fmla="*/ 1490 w 1864"/>
              <a:gd name="T1" fmla="*/ 1665 h 1666"/>
              <a:gd name="T2" fmla="*/ 1490 w 1864"/>
              <a:gd name="T3" fmla="*/ 1665 h 1666"/>
              <a:gd name="T4" fmla="*/ 347 w 1864"/>
              <a:gd name="T5" fmla="*/ 1665 h 1666"/>
              <a:gd name="T6" fmla="*/ 0 w 1864"/>
              <a:gd name="T7" fmla="*/ 1317 h 1666"/>
              <a:gd name="T8" fmla="*/ 0 w 1864"/>
              <a:gd name="T9" fmla="*/ 348 h 1666"/>
              <a:gd name="T10" fmla="*/ 347 w 1864"/>
              <a:gd name="T11" fmla="*/ 0 h 1666"/>
              <a:gd name="T12" fmla="*/ 1490 w 1864"/>
              <a:gd name="T13" fmla="*/ 0 h 1666"/>
              <a:gd name="T14" fmla="*/ 1863 w 1864"/>
              <a:gd name="T15" fmla="*/ 348 h 1666"/>
              <a:gd name="T16" fmla="*/ 1863 w 1864"/>
              <a:gd name="T17" fmla="*/ 1317 h 1666"/>
              <a:gd name="T18" fmla="*/ 1490 w 1864"/>
              <a:gd name="T19" fmla="*/ 1665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4" h="1666">
                <a:moveTo>
                  <a:pt x="1490" y="1665"/>
                </a:moveTo>
                <a:lnTo>
                  <a:pt x="1490" y="1665"/>
                </a:lnTo>
                <a:cubicBezTo>
                  <a:pt x="347" y="1665"/>
                  <a:pt x="347" y="1665"/>
                  <a:pt x="347" y="1665"/>
                </a:cubicBezTo>
                <a:cubicBezTo>
                  <a:pt x="149" y="1665"/>
                  <a:pt x="0" y="1516"/>
                  <a:pt x="0" y="1317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0"/>
                  <a:pt x="149" y="0"/>
                  <a:pt x="347" y="0"/>
                </a:cubicBezTo>
                <a:cubicBezTo>
                  <a:pt x="1490" y="0"/>
                  <a:pt x="1490" y="0"/>
                  <a:pt x="1490" y="0"/>
                </a:cubicBezTo>
                <a:cubicBezTo>
                  <a:pt x="1689" y="0"/>
                  <a:pt x="1863" y="150"/>
                  <a:pt x="1863" y="348"/>
                </a:cubicBezTo>
                <a:cubicBezTo>
                  <a:pt x="1863" y="1317"/>
                  <a:pt x="1863" y="1317"/>
                  <a:pt x="1863" y="1317"/>
                </a:cubicBezTo>
                <a:cubicBezTo>
                  <a:pt x="1863" y="1516"/>
                  <a:pt x="1689" y="1665"/>
                  <a:pt x="1490" y="16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A33E8AF-4D32-3247-B1BE-E19ECA7C99DD}"/>
              </a:ext>
            </a:extLst>
          </p:cNvPr>
          <p:cNvSpPr/>
          <p:nvPr/>
        </p:nvSpPr>
        <p:spPr>
          <a:xfrm>
            <a:off x="14087858" y="10321637"/>
            <a:ext cx="7176654" cy="22167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98" name="Freeform 920">
            <a:extLst>
              <a:ext uri="{FF2B5EF4-FFF2-40B4-BE49-F238E27FC236}">
                <a16:creationId xmlns:a16="http://schemas.microsoft.com/office/drawing/2014/main" id="{7C7826DC-2C27-634E-ADB6-F2A8FA0EAF9B}"/>
              </a:ext>
            </a:extLst>
          </p:cNvPr>
          <p:cNvSpPr>
            <a:spLocks noChangeArrowheads="1"/>
          </p:cNvSpPr>
          <p:nvPr/>
        </p:nvSpPr>
        <p:spPr bwMode="auto">
          <a:xfrm rot="18900000">
            <a:off x="12901572" y="10179311"/>
            <a:ext cx="2438727" cy="2443806"/>
          </a:xfrm>
          <a:custGeom>
            <a:avLst/>
            <a:gdLst>
              <a:gd name="T0" fmla="*/ 1813 w 2262"/>
              <a:gd name="T1" fmla="*/ 2062 h 2063"/>
              <a:gd name="T2" fmla="*/ 1813 w 2262"/>
              <a:gd name="T3" fmla="*/ 2062 h 2063"/>
              <a:gd name="T4" fmla="*/ 423 w 2262"/>
              <a:gd name="T5" fmla="*/ 2062 h 2063"/>
              <a:gd name="T6" fmla="*/ 0 w 2262"/>
              <a:gd name="T7" fmla="*/ 1616 h 2063"/>
              <a:gd name="T8" fmla="*/ 0 w 2262"/>
              <a:gd name="T9" fmla="*/ 448 h 2063"/>
              <a:gd name="T10" fmla="*/ 423 w 2262"/>
              <a:gd name="T11" fmla="*/ 0 h 2063"/>
              <a:gd name="T12" fmla="*/ 1813 w 2262"/>
              <a:gd name="T13" fmla="*/ 0 h 2063"/>
              <a:gd name="T14" fmla="*/ 2261 w 2262"/>
              <a:gd name="T15" fmla="*/ 448 h 2063"/>
              <a:gd name="T16" fmla="*/ 2261 w 2262"/>
              <a:gd name="T17" fmla="*/ 1616 h 2063"/>
              <a:gd name="T18" fmla="*/ 1813 w 2262"/>
              <a:gd name="T19" fmla="*/ 2062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62" h="2063">
                <a:moveTo>
                  <a:pt x="1813" y="2062"/>
                </a:moveTo>
                <a:lnTo>
                  <a:pt x="1813" y="2062"/>
                </a:lnTo>
                <a:cubicBezTo>
                  <a:pt x="423" y="2062"/>
                  <a:pt x="423" y="2062"/>
                  <a:pt x="423" y="2062"/>
                </a:cubicBezTo>
                <a:cubicBezTo>
                  <a:pt x="199" y="2062"/>
                  <a:pt x="0" y="1864"/>
                  <a:pt x="0" y="1616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199"/>
                  <a:pt x="199" y="0"/>
                  <a:pt x="423" y="0"/>
                </a:cubicBezTo>
                <a:cubicBezTo>
                  <a:pt x="1813" y="0"/>
                  <a:pt x="1813" y="0"/>
                  <a:pt x="1813" y="0"/>
                </a:cubicBezTo>
                <a:cubicBezTo>
                  <a:pt x="2062" y="0"/>
                  <a:pt x="2261" y="199"/>
                  <a:pt x="2261" y="448"/>
                </a:cubicBezTo>
                <a:cubicBezTo>
                  <a:pt x="2261" y="1616"/>
                  <a:pt x="2261" y="1616"/>
                  <a:pt x="2261" y="1616"/>
                </a:cubicBezTo>
                <a:cubicBezTo>
                  <a:pt x="2261" y="1864"/>
                  <a:pt x="2062" y="2062"/>
                  <a:pt x="1813" y="2062"/>
                </a:cubicBezTo>
              </a:path>
            </a:pathLst>
          </a:custGeom>
          <a:solidFill>
            <a:srgbClr val="FFFFFF"/>
          </a:solidFill>
          <a:ln w="52920" cap="flat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99" name="Freeform 921">
            <a:extLst>
              <a:ext uri="{FF2B5EF4-FFF2-40B4-BE49-F238E27FC236}">
                <a16:creationId xmlns:a16="http://schemas.microsoft.com/office/drawing/2014/main" id="{0F74BB4D-BD93-B946-817E-BF70B4FD4559}"/>
              </a:ext>
            </a:extLst>
          </p:cNvPr>
          <p:cNvSpPr>
            <a:spLocks noChangeArrowheads="1"/>
          </p:cNvSpPr>
          <p:nvPr/>
        </p:nvSpPr>
        <p:spPr bwMode="auto">
          <a:xfrm rot="18900000">
            <a:off x="13115495" y="10414291"/>
            <a:ext cx="2010878" cy="1973844"/>
          </a:xfrm>
          <a:custGeom>
            <a:avLst/>
            <a:gdLst>
              <a:gd name="T0" fmla="*/ 1490 w 1864"/>
              <a:gd name="T1" fmla="*/ 1665 h 1666"/>
              <a:gd name="T2" fmla="*/ 1490 w 1864"/>
              <a:gd name="T3" fmla="*/ 1665 h 1666"/>
              <a:gd name="T4" fmla="*/ 347 w 1864"/>
              <a:gd name="T5" fmla="*/ 1665 h 1666"/>
              <a:gd name="T6" fmla="*/ 0 w 1864"/>
              <a:gd name="T7" fmla="*/ 1317 h 1666"/>
              <a:gd name="T8" fmla="*/ 0 w 1864"/>
              <a:gd name="T9" fmla="*/ 348 h 1666"/>
              <a:gd name="T10" fmla="*/ 347 w 1864"/>
              <a:gd name="T11" fmla="*/ 0 h 1666"/>
              <a:gd name="T12" fmla="*/ 1490 w 1864"/>
              <a:gd name="T13" fmla="*/ 0 h 1666"/>
              <a:gd name="T14" fmla="*/ 1863 w 1864"/>
              <a:gd name="T15" fmla="*/ 348 h 1666"/>
              <a:gd name="T16" fmla="*/ 1863 w 1864"/>
              <a:gd name="T17" fmla="*/ 1317 h 1666"/>
              <a:gd name="T18" fmla="*/ 1490 w 1864"/>
              <a:gd name="T19" fmla="*/ 1665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4" h="1666">
                <a:moveTo>
                  <a:pt x="1490" y="1665"/>
                </a:moveTo>
                <a:lnTo>
                  <a:pt x="1490" y="1665"/>
                </a:lnTo>
                <a:cubicBezTo>
                  <a:pt x="347" y="1665"/>
                  <a:pt x="347" y="1665"/>
                  <a:pt x="347" y="1665"/>
                </a:cubicBezTo>
                <a:cubicBezTo>
                  <a:pt x="149" y="1665"/>
                  <a:pt x="0" y="1516"/>
                  <a:pt x="0" y="1317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0"/>
                  <a:pt x="149" y="0"/>
                  <a:pt x="347" y="0"/>
                </a:cubicBezTo>
                <a:cubicBezTo>
                  <a:pt x="1490" y="0"/>
                  <a:pt x="1490" y="0"/>
                  <a:pt x="1490" y="0"/>
                </a:cubicBezTo>
                <a:cubicBezTo>
                  <a:pt x="1689" y="0"/>
                  <a:pt x="1863" y="150"/>
                  <a:pt x="1863" y="348"/>
                </a:cubicBezTo>
                <a:cubicBezTo>
                  <a:pt x="1863" y="1317"/>
                  <a:pt x="1863" y="1317"/>
                  <a:pt x="1863" y="1317"/>
                </a:cubicBezTo>
                <a:cubicBezTo>
                  <a:pt x="1863" y="1516"/>
                  <a:pt x="1689" y="1665"/>
                  <a:pt x="1490" y="166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CBF0A7D-9E49-814A-92C9-75AE17D10CF7}"/>
              </a:ext>
            </a:extLst>
          </p:cNvPr>
          <p:cNvSpPr txBox="1"/>
          <p:nvPr/>
        </p:nvSpPr>
        <p:spPr>
          <a:xfrm>
            <a:off x="6248185" y="5785624"/>
            <a:ext cx="526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0F6D804-1AC1-3E4E-AA5B-F6B2143767F4}"/>
              </a:ext>
            </a:extLst>
          </p:cNvPr>
          <p:cNvSpPr/>
          <p:nvPr/>
        </p:nvSpPr>
        <p:spPr>
          <a:xfrm>
            <a:off x="6248185" y="5195080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78BCFEC-5721-6340-99D7-1408E906A47E}"/>
              </a:ext>
            </a:extLst>
          </p:cNvPr>
          <p:cNvSpPr txBox="1"/>
          <p:nvPr/>
        </p:nvSpPr>
        <p:spPr>
          <a:xfrm>
            <a:off x="6248185" y="8639660"/>
            <a:ext cx="526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65693E5-B1CF-AF4F-8C2F-FEABD8D57FD9}"/>
              </a:ext>
            </a:extLst>
          </p:cNvPr>
          <p:cNvSpPr/>
          <p:nvPr/>
        </p:nvSpPr>
        <p:spPr>
          <a:xfrm>
            <a:off x="6248185" y="8049116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Solution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72B8110-19F7-C447-8FD2-61520450B2FF}"/>
              </a:ext>
            </a:extLst>
          </p:cNvPr>
          <p:cNvSpPr txBox="1"/>
          <p:nvPr/>
        </p:nvSpPr>
        <p:spPr>
          <a:xfrm>
            <a:off x="6248185" y="11410569"/>
            <a:ext cx="526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76C9FAC-DF0D-A24C-BDFD-D47186421B7F}"/>
              </a:ext>
            </a:extLst>
          </p:cNvPr>
          <p:cNvSpPr/>
          <p:nvPr/>
        </p:nvSpPr>
        <p:spPr>
          <a:xfrm>
            <a:off x="6248185" y="10820025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Market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C480A2C-8FDA-8B4C-BBE0-C2321501146F}"/>
              </a:ext>
            </a:extLst>
          </p:cNvPr>
          <p:cNvSpPr txBox="1"/>
          <p:nvPr/>
        </p:nvSpPr>
        <p:spPr>
          <a:xfrm>
            <a:off x="15807821" y="5785624"/>
            <a:ext cx="526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1916A3C-6CC7-5E4C-946F-9FB38E746FF5}"/>
              </a:ext>
            </a:extLst>
          </p:cNvPr>
          <p:cNvSpPr/>
          <p:nvPr/>
        </p:nvSpPr>
        <p:spPr>
          <a:xfrm>
            <a:off x="15807821" y="5195080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Mission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735CE16-C5A7-A243-9144-CF7931E65247}"/>
              </a:ext>
            </a:extLst>
          </p:cNvPr>
          <p:cNvSpPr txBox="1"/>
          <p:nvPr/>
        </p:nvSpPr>
        <p:spPr>
          <a:xfrm>
            <a:off x="15807821" y="8639660"/>
            <a:ext cx="526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DE68D50-74DF-9546-8BC7-637C7F978BDC}"/>
              </a:ext>
            </a:extLst>
          </p:cNvPr>
          <p:cNvSpPr/>
          <p:nvPr/>
        </p:nvSpPr>
        <p:spPr>
          <a:xfrm>
            <a:off x="15807821" y="8049116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06928C8-8921-EE4C-B00B-554724F7AA27}"/>
              </a:ext>
            </a:extLst>
          </p:cNvPr>
          <p:cNvSpPr txBox="1"/>
          <p:nvPr/>
        </p:nvSpPr>
        <p:spPr>
          <a:xfrm>
            <a:off x="15807821" y="11410569"/>
            <a:ext cx="526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84B1C467-E977-814F-885C-9BC36E684310}"/>
              </a:ext>
            </a:extLst>
          </p:cNvPr>
          <p:cNvSpPr/>
          <p:nvPr/>
        </p:nvSpPr>
        <p:spPr>
          <a:xfrm>
            <a:off x="15807821" y="10820025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Company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2" name="Gráfico 56">
            <a:extLst>
              <a:ext uri="{FF2B5EF4-FFF2-40B4-BE49-F238E27FC236}">
                <a16:creationId xmlns:a16="http://schemas.microsoft.com/office/drawing/2014/main" id="{C2256068-2911-1F49-B10D-EE95EF825B20}"/>
              </a:ext>
            </a:extLst>
          </p:cNvPr>
          <p:cNvSpPr/>
          <p:nvPr/>
        </p:nvSpPr>
        <p:spPr>
          <a:xfrm>
            <a:off x="13714708" y="5169215"/>
            <a:ext cx="838543" cy="1118057"/>
          </a:xfrm>
          <a:custGeom>
            <a:avLst/>
            <a:gdLst>
              <a:gd name="connsiteX0" fmla="*/ 428125 w 428123"/>
              <a:gd name="connsiteY0" fmla="*/ 285416 h 570831"/>
              <a:gd name="connsiteX1" fmla="*/ 356771 w 428123"/>
              <a:gd name="connsiteY1" fmla="*/ 160546 h 570831"/>
              <a:gd name="connsiteX2" fmla="*/ 428125 w 428123"/>
              <a:gd name="connsiteY2" fmla="*/ 35677 h 570831"/>
              <a:gd name="connsiteX3" fmla="*/ 107033 w 428123"/>
              <a:gd name="connsiteY3" fmla="*/ 35677 h 570831"/>
              <a:gd name="connsiteX4" fmla="*/ 71356 w 428123"/>
              <a:gd name="connsiteY4" fmla="*/ 0 h 570831"/>
              <a:gd name="connsiteX5" fmla="*/ 35679 w 428123"/>
              <a:gd name="connsiteY5" fmla="*/ 35677 h 570831"/>
              <a:gd name="connsiteX6" fmla="*/ 35679 w 428123"/>
              <a:gd name="connsiteY6" fmla="*/ 499477 h 570831"/>
              <a:gd name="connsiteX7" fmla="*/ 2 w 428123"/>
              <a:gd name="connsiteY7" fmla="*/ 499477 h 570831"/>
              <a:gd name="connsiteX8" fmla="*/ 2 w 428123"/>
              <a:gd name="connsiteY8" fmla="*/ 570831 h 570831"/>
              <a:gd name="connsiteX9" fmla="*/ 142710 w 428123"/>
              <a:gd name="connsiteY9" fmla="*/ 570831 h 570831"/>
              <a:gd name="connsiteX10" fmla="*/ 142710 w 428123"/>
              <a:gd name="connsiteY10" fmla="*/ 499477 h 570831"/>
              <a:gd name="connsiteX11" fmla="*/ 107033 w 428123"/>
              <a:gd name="connsiteY11" fmla="*/ 499477 h 570831"/>
              <a:gd name="connsiteX12" fmla="*/ 107033 w 428123"/>
              <a:gd name="connsiteY12" fmla="*/ 28541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8123" h="570831">
                <a:moveTo>
                  <a:pt x="428125" y="285416"/>
                </a:moveTo>
                <a:lnTo>
                  <a:pt x="356771" y="160546"/>
                </a:lnTo>
                <a:lnTo>
                  <a:pt x="428125" y="35677"/>
                </a:lnTo>
                <a:lnTo>
                  <a:pt x="107033" y="35677"/>
                </a:lnTo>
                <a:cubicBezTo>
                  <a:pt x="107033" y="15974"/>
                  <a:pt x="91058" y="0"/>
                  <a:pt x="71356" y="0"/>
                </a:cubicBezTo>
                <a:cubicBezTo>
                  <a:pt x="51653" y="0"/>
                  <a:pt x="35679" y="15974"/>
                  <a:pt x="35679" y="35677"/>
                </a:cubicBezTo>
                <a:lnTo>
                  <a:pt x="35679" y="499477"/>
                </a:lnTo>
                <a:lnTo>
                  <a:pt x="2" y="499477"/>
                </a:lnTo>
                <a:lnTo>
                  <a:pt x="2" y="570831"/>
                </a:lnTo>
                <a:lnTo>
                  <a:pt x="142710" y="570831"/>
                </a:lnTo>
                <a:lnTo>
                  <a:pt x="142710" y="499477"/>
                </a:lnTo>
                <a:lnTo>
                  <a:pt x="107033" y="499477"/>
                </a:lnTo>
                <a:lnTo>
                  <a:pt x="107033" y="285416"/>
                </a:ln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4" name="Forma libre 117">
            <a:extLst>
              <a:ext uri="{FF2B5EF4-FFF2-40B4-BE49-F238E27FC236}">
                <a16:creationId xmlns:a16="http://schemas.microsoft.com/office/drawing/2014/main" id="{A495E421-5343-7B4B-8474-B5959418487D}"/>
              </a:ext>
            </a:extLst>
          </p:cNvPr>
          <p:cNvSpPr/>
          <p:nvPr/>
        </p:nvSpPr>
        <p:spPr>
          <a:xfrm>
            <a:off x="14284680" y="8558036"/>
            <a:ext cx="437281" cy="437279"/>
          </a:xfrm>
          <a:custGeom>
            <a:avLst/>
            <a:gdLst>
              <a:gd name="connsiteX0" fmla="*/ 190278 w 237848"/>
              <a:gd name="connsiteY0" fmla="*/ 142709 h 237847"/>
              <a:gd name="connsiteX1" fmla="*/ 154605 w 237848"/>
              <a:gd name="connsiteY1" fmla="*/ 159145 h 237847"/>
              <a:gd name="connsiteX2" fmla="*/ 94054 w 237848"/>
              <a:gd name="connsiteY2" fmla="*/ 128878 h 237847"/>
              <a:gd name="connsiteX3" fmla="*/ 95140 w 237848"/>
              <a:gd name="connsiteY3" fmla="*/ 118925 h 237847"/>
              <a:gd name="connsiteX4" fmla="*/ 94058 w 237848"/>
              <a:gd name="connsiteY4" fmla="*/ 108979 h 237847"/>
              <a:gd name="connsiteX5" fmla="*/ 154607 w 237848"/>
              <a:gd name="connsiteY5" fmla="*/ 78704 h 237847"/>
              <a:gd name="connsiteX6" fmla="*/ 190280 w 237848"/>
              <a:gd name="connsiteY6" fmla="*/ 95139 h 237847"/>
              <a:gd name="connsiteX7" fmla="*/ 237848 w 237848"/>
              <a:gd name="connsiteY7" fmla="*/ 47570 h 237847"/>
              <a:gd name="connsiteX8" fmla="*/ 190278 w 237848"/>
              <a:gd name="connsiteY8" fmla="*/ 0 h 237847"/>
              <a:gd name="connsiteX9" fmla="*/ 142709 w 237848"/>
              <a:gd name="connsiteY9" fmla="*/ 47570 h 237847"/>
              <a:gd name="connsiteX10" fmla="*/ 143791 w 237848"/>
              <a:gd name="connsiteY10" fmla="*/ 57516 h 237847"/>
              <a:gd name="connsiteX11" fmla="*/ 83242 w 237848"/>
              <a:gd name="connsiteY11" fmla="*/ 87790 h 237847"/>
              <a:gd name="connsiteX12" fmla="*/ 47570 w 237848"/>
              <a:gd name="connsiteY12" fmla="*/ 71355 h 237847"/>
              <a:gd name="connsiteX13" fmla="*/ 0 w 237848"/>
              <a:gd name="connsiteY13" fmla="*/ 118925 h 237847"/>
              <a:gd name="connsiteX14" fmla="*/ 47571 w 237848"/>
              <a:gd name="connsiteY14" fmla="*/ 166493 h 237847"/>
              <a:gd name="connsiteX15" fmla="*/ 83238 w 237848"/>
              <a:gd name="connsiteY15" fmla="*/ 150066 h 237847"/>
              <a:gd name="connsiteX16" fmla="*/ 143793 w 237848"/>
              <a:gd name="connsiteY16" fmla="*/ 180334 h 237847"/>
              <a:gd name="connsiteX17" fmla="*/ 142710 w 237848"/>
              <a:gd name="connsiteY17" fmla="*/ 190277 h 237847"/>
              <a:gd name="connsiteX18" fmla="*/ 190280 w 237848"/>
              <a:gd name="connsiteY18" fmla="*/ 237847 h 237847"/>
              <a:gd name="connsiteX19" fmla="*/ 237848 w 237848"/>
              <a:gd name="connsiteY19" fmla="*/ 190277 h 237847"/>
              <a:gd name="connsiteX20" fmla="*/ 190278 w 237848"/>
              <a:gd name="connsiteY20" fmla="*/ 142709 h 23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848" h="237847">
                <a:moveTo>
                  <a:pt x="190278" y="142709"/>
                </a:moveTo>
                <a:cubicBezTo>
                  <a:pt x="176009" y="142709"/>
                  <a:pt x="163332" y="149157"/>
                  <a:pt x="154605" y="159145"/>
                </a:cubicBezTo>
                <a:lnTo>
                  <a:pt x="94054" y="128878"/>
                </a:lnTo>
                <a:cubicBezTo>
                  <a:pt x="94742" y="125663"/>
                  <a:pt x="95140" y="122343"/>
                  <a:pt x="95140" y="118925"/>
                </a:cubicBezTo>
                <a:cubicBezTo>
                  <a:pt x="95140" y="115510"/>
                  <a:pt x="94745" y="112192"/>
                  <a:pt x="94058" y="108979"/>
                </a:cubicBezTo>
                <a:lnTo>
                  <a:pt x="154607" y="78704"/>
                </a:lnTo>
                <a:cubicBezTo>
                  <a:pt x="163335" y="88691"/>
                  <a:pt x="176010" y="95139"/>
                  <a:pt x="190280" y="95139"/>
                </a:cubicBezTo>
                <a:cubicBezTo>
                  <a:pt x="216502" y="95139"/>
                  <a:pt x="237848" y="73806"/>
                  <a:pt x="237848" y="47570"/>
                </a:cubicBezTo>
                <a:cubicBezTo>
                  <a:pt x="237848" y="21335"/>
                  <a:pt x="216502" y="0"/>
                  <a:pt x="190278" y="0"/>
                </a:cubicBezTo>
                <a:cubicBezTo>
                  <a:pt x="164055" y="0"/>
                  <a:pt x="142709" y="21334"/>
                  <a:pt x="142709" y="47570"/>
                </a:cubicBezTo>
                <a:cubicBezTo>
                  <a:pt x="142709" y="50985"/>
                  <a:pt x="143105" y="54303"/>
                  <a:pt x="143791" y="57516"/>
                </a:cubicBezTo>
                <a:lnTo>
                  <a:pt x="83242" y="87790"/>
                </a:lnTo>
                <a:cubicBezTo>
                  <a:pt x="74515" y="77804"/>
                  <a:pt x="61839" y="71355"/>
                  <a:pt x="47570" y="71355"/>
                </a:cubicBezTo>
                <a:cubicBezTo>
                  <a:pt x="21346" y="71355"/>
                  <a:pt x="0" y="92689"/>
                  <a:pt x="0" y="118925"/>
                </a:cubicBezTo>
                <a:cubicBezTo>
                  <a:pt x="0" y="145161"/>
                  <a:pt x="21348" y="166493"/>
                  <a:pt x="47571" y="166493"/>
                </a:cubicBezTo>
                <a:cubicBezTo>
                  <a:pt x="61838" y="166493"/>
                  <a:pt x="74510" y="160049"/>
                  <a:pt x="83238" y="150066"/>
                </a:cubicBezTo>
                <a:lnTo>
                  <a:pt x="143793" y="180334"/>
                </a:lnTo>
                <a:cubicBezTo>
                  <a:pt x="143106" y="183547"/>
                  <a:pt x="142710" y="186864"/>
                  <a:pt x="142710" y="190277"/>
                </a:cubicBezTo>
                <a:cubicBezTo>
                  <a:pt x="142710" y="216512"/>
                  <a:pt x="164056" y="237847"/>
                  <a:pt x="190280" y="237847"/>
                </a:cubicBezTo>
                <a:cubicBezTo>
                  <a:pt x="216502" y="237847"/>
                  <a:pt x="237848" y="216513"/>
                  <a:pt x="237848" y="190277"/>
                </a:cubicBezTo>
                <a:cubicBezTo>
                  <a:pt x="237848" y="164041"/>
                  <a:pt x="216502" y="142709"/>
                  <a:pt x="190278" y="142709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5" name="Forma libre 118">
            <a:extLst>
              <a:ext uri="{FF2B5EF4-FFF2-40B4-BE49-F238E27FC236}">
                <a16:creationId xmlns:a16="http://schemas.microsoft.com/office/drawing/2014/main" id="{32B48967-87FF-7B49-BA91-94A1881EF945}"/>
              </a:ext>
            </a:extLst>
          </p:cNvPr>
          <p:cNvSpPr/>
          <p:nvPr/>
        </p:nvSpPr>
        <p:spPr>
          <a:xfrm>
            <a:off x="13891136" y="7945851"/>
            <a:ext cx="524732" cy="524732"/>
          </a:xfrm>
          <a:custGeom>
            <a:avLst/>
            <a:gdLst>
              <a:gd name="connsiteX0" fmla="*/ 285416 w 285415"/>
              <a:gd name="connsiteY0" fmla="*/ 142708 h 285415"/>
              <a:gd name="connsiteX1" fmla="*/ 142708 w 285415"/>
              <a:gd name="connsiteY1" fmla="*/ 285416 h 285415"/>
              <a:gd name="connsiteX2" fmla="*/ 0 w 285415"/>
              <a:gd name="connsiteY2" fmla="*/ 142708 h 285415"/>
              <a:gd name="connsiteX3" fmla="*/ 142708 w 285415"/>
              <a:gd name="connsiteY3" fmla="*/ 0 h 285415"/>
              <a:gd name="connsiteX4" fmla="*/ 285416 w 285415"/>
              <a:gd name="connsiteY4" fmla="*/ 142708 h 28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415" h="285415">
                <a:moveTo>
                  <a:pt x="285416" y="142708"/>
                </a:moveTo>
                <a:cubicBezTo>
                  <a:pt x="285416" y="221523"/>
                  <a:pt x="221523" y="285416"/>
                  <a:pt x="142708" y="285416"/>
                </a:cubicBezTo>
                <a:cubicBezTo>
                  <a:pt x="63892" y="285416"/>
                  <a:pt x="0" y="221523"/>
                  <a:pt x="0" y="142708"/>
                </a:cubicBezTo>
                <a:cubicBezTo>
                  <a:pt x="0" y="63892"/>
                  <a:pt x="63892" y="0"/>
                  <a:pt x="142708" y="0"/>
                </a:cubicBezTo>
                <a:cubicBezTo>
                  <a:pt x="221523" y="0"/>
                  <a:pt x="285416" y="63892"/>
                  <a:pt x="285416" y="14270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6" name="Forma libre 119">
            <a:extLst>
              <a:ext uri="{FF2B5EF4-FFF2-40B4-BE49-F238E27FC236}">
                <a16:creationId xmlns:a16="http://schemas.microsoft.com/office/drawing/2014/main" id="{7EE136EA-0082-B145-9B8B-946770297347}"/>
              </a:ext>
            </a:extLst>
          </p:cNvPr>
          <p:cNvSpPr/>
          <p:nvPr/>
        </p:nvSpPr>
        <p:spPr>
          <a:xfrm>
            <a:off x="13672497" y="8514308"/>
            <a:ext cx="834679" cy="393552"/>
          </a:xfrm>
          <a:custGeom>
            <a:avLst/>
            <a:gdLst>
              <a:gd name="connsiteX0" fmla="*/ 309200 w 454003"/>
              <a:gd name="connsiteY0" fmla="*/ 142709 h 214063"/>
              <a:gd name="connsiteX1" fmla="*/ 380554 w 454003"/>
              <a:gd name="connsiteY1" fmla="*/ 71355 h 214063"/>
              <a:gd name="connsiteX2" fmla="*/ 414280 w 454003"/>
              <a:gd name="connsiteY2" fmla="*/ 80285 h 214063"/>
              <a:gd name="connsiteX3" fmla="*/ 425266 w 454003"/>
              <a:gd name="connsiteY3" fmla="*/ 80459 h 214063"/>
              <a:gd name="connsiteX4" fmla="*/ 446565 w 454003"/>
              <a:gd name="connsiteY4" fmla="*/ 69810 h 214063"/>
              <a:gd name="connsiteX5" fmla="*/ 453162 w 454003"/>
              <a:gd name="connsiteY5" fmla="*/ 60414 h 214063"/>
              <a:gd name="connsiteX6" fmla="*/ 453789 w 454003"/>
              <a:gd name="connsiteY6" fmla="*/ 57895 h 214063"/>
              <a:gd name="connsiteX7" fmla="*/ 447147 w 454003"/>
              <a:gd name="connsiteY7" fmla="*/ 44864 h 214063"/>
              <a:gd name="connsiteX8" fmla="*/ 261631 w 454003"/>
              <a:gd name="connsiteY8" fmla="*/ 0 h 214063"/>
              <a:gd name="connsiteX9" fmla="*/ 58532 w 454003"/>
              <a:gd name="connsiteY9" fmla="*/ 53631 h 214063"/>
              <a:gd name="connsiteX10" fmla="*/ 0 w 454003"/>
              <a:gd name="connsiteY10" fmla="*/ 149085 h 214063"/>
              <a:gd name="connsiteX11" fmla="*/ 0 w 454003"/>
              <a:gd name="connsiteY11" fmla="*/ 166494 h 214063"/>
              <a:gd name="connsiteX12" fmla="*/ 47570 w 454003"/>
              <a:gd name="connsiteY12" fmla="*/ 214064 h 214063"/>
              <a:gd name="connsiteX13" fmla="*/ 322486 w 454003"/>
              <a:gd name="connsiteY13" fmla="*/ 214064 h 214063"/>
              <a:gd name="connsiteX14" fmla="*/ 333496 w 454003"/>
              <a:gd name="connsiteY14" fmla="*/ 206654 h 214063"/>
              <a:gd name="connsiteX15" fmla="*/ 330801 w 454003"/>
              <a:gd name="connsiteY15" fmla="*/ 193659 h 214063"/>
              <a:gd name="connsiteX16" fmla="*/ 309200 w 454003"/>
              <a:gd name="connsiteY16" fmla="*/ 142709 h 21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4003" h="214063">
                <a:moveTo>
                  <a:pt x="309200" y="142709"/>
                </a:moveTo>
                <a:cubicBezTo>
                  <a:pt x="309200" y="103362"/>
                  <a:pt x="341206" y="71355"/>
                  <a:pt x="380554" y="71355"/>
                </a:cubicBezTo>
                <a:cubicBezTo>
                  <a:pt x="392005" y="71355"/>
                  <a:pt x="403340" y="74363"/>
                  <a:pt x="414280" y="80285"/>
                </a:cubicBezTo>
                <a:cubicBezTo>
                  <a:pt x="417717" y="82132"/>
                  <a:pt x="421805" y="82213"/>
                  <a:pt x="425266" y="80459"/>
                </a:cubicBezTo>
                <a:lnTo>
                  <a:pt x="446565" y="69810"/>
                </a:lnTo>
                <a:cubicBezTo>
                  <a:pt x="450026" y="68079"/>
                  <a:pt x="452581" y="64235"/>
                  <a:pt x="453162" y="60414"/>
                </a:cubicBezTo>
                <a:cubicBezTo>
                  <a:pt x="453254" y="60101"/>
                  <a:pt x="453719" y="58208"/>
                  <a:pt x="453789" y="57895"/>
                </a:cubicBezTo>
                <a:cubicBezTo>
                  <a:pt x="454812" y="52541"/>
                  <a:pt x="452094" y="47175"/>
                  <a:pt x="447147" y="44864"/>
                </a:cubicBezTo>
                <a:cubicBezTo>
                  <a:pt x="403479" y="24401"/>
                  <a:pt x="335912" y="0"/>
                  <a:pt x="261631" y="0"/>
                </a:cubicBezTo>
                <a:cubicBezTo>
                  <a:pt x="180127" y="0"/>
                  <a:pt x="106195" y="29161"/>
                  <a:pt x="58532" y="53631"/>
                </a:cubicBezTo>
                <a:cubicBezTo>
                  <a:pt x="22437" y="72169"/>
                  <a:pt x="0" y="108751"/>
                  <a:pt x="0" y="149085"/>
                </a:cubicBezTo>
                <a:lnTo>
                  <a:pt x="0" y="166494"/>
                </a:lnTo>
                <a:cubicBezTo>
                  <a:pt x="0" y="192729"/>
                  <a:pt x="21346" y="214064"/>
                  <a:pt x="47570" y="214064"/>
                </a:cubicBezTo>
                <a:lnTo>
                  <a:pt x="322486" y="214064"/>
                </a:lnTo>
                <a:cubicBezTo>
                  <a:pt x="327317" y="214064"/>
                  <a:pt x="331684" y="211137"/>
                  <a:pt x="333496" y="206654"/>
                </a:cubicBezTo>
                <a:cubicBezTo>
                  <a:pt x="335331" y="202171"/>
                  <a:pt x="334263" y="197038"/>
                  <a:pt x="330801" y="193659"/>
                </a:cubicBezTo>
                <a:cubicBezTo>
                  <a:pt x="316865" y="180070"/>
                  <a:pt x="309200" y="161977"/>
                  <a:pt x="309200" y="142709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7" name="Gráfico 219">
            <a:extLst>
              <a:ext uri="{FF2B5EF4-FFF2-40B4-BE49-F238E27FC236}">
                <a16:creationId xmlns:a16="http://schemas.microsoft.com/office/drawing/2014/main" id="{94DFD913-ECE0-A94D-B971-456C9DFA5DCE}"/>
              </a:ext>
            </a:extLst>
          </p:cNvPr>
          <p:cNvSpPr/>
          <p:nvPr/>
        </p:nvSpPr>
        <p:spPr>
          <a:xfrm>
            <a:off x="4062004" y="10834793"/>
            <a:ext cx="980403" cy="980413"/>
          </a:xfrm>
          <a:custGeom>
            <a:avLst/>
            <a:gdLst>
              <a:gd name="connsiteX0" fmla="*/ 558255 w 571237"/>
              <a:gd name="connsiteY0" fmla="*/ 129831 h 571243"/>
              <a:gd name="connsiteX1" fmla="*/ 441411 w 571237"/>
              <a:gd name="connsiteY1" fmla="*/ 129831 h 571243"/>
              <a:gd name="connsiteX2" fmla="*/ 441411 w 571237"/>
              <a:gd name="connsiteY2" fmla="*/ 64918 h 571243"/>
              <a:gd name="connsiteX3" fmla="*/ 437607 w 571237"/>
              <a:gd name="connsiteY3" fmla="*/ 55739 h 571243"/>
              <a:gd name="connsiteX4" fmla="*/ 385692 w 571237"/>
              <a:gd name="connsiteY4" fmla="*/ 3825 h 571243"/>
              <a:gd name="connsiteX5" fmla="*/ 379814 w 571237"/>
              <a:gd name="connsiteY5" fmla="*/ 673 h 571243"/>
              <a:gd name="connsiteX6" fmla="*/ 378185 w 571237"/>
              <a:gd name="connsiteY6" fmla="*/ 345 h 571243"/>
              <a:gd name="connsiteX7" fmla="*/ 376497 w 571237"/>
              <a:gd name="connsiteY7" fmla="*/ 4 h 571243"/>
              <a:gd name="connsiteX8" fmla="*/ 246671 w 571237"/>
              <a:gd name="connsiteY8" fmla="*/ 4 h 571243"/>
              <a:gd name="connsiteX9" fmla="*/ 233688 w 571237"/>
              <a:gd name="connsiteY9" fmla="*/ 12987 h 571243"/>
              <a:gd name="connsiteX10" fmla="*/ 233688 w 571237"/>
              <a:gd name="connsiteY10" fmla="*/ 64918 h 571243"/>
              <a:gd name="connsiteX11" fmla="*/ 246671 w 571237"/>
              <a:gd name="connsiteY11" fmla="*/ 77901 h 571243"/>
              <a:gd name="connsiteX12" fmla="*/ 363515 w 571237"/>
              <a:gd name="connsiteY12" fmla="*/ 77901 h 571243"/>
              <a:gd name="connsiteX13" fmla="*/ 363515 w 571237"/>
              <a:gd name="connsiteY13" fmla="*/ 129832 h 571243"/>
              <a:gd name="connsiteX14" fmla="*/ 207723 w 571237"/>
              <a:gd name="connsiteY14" fmla="*/ 129832 h 571243"/>
              <a:gd name="connsiteX15" fmla="*/ 207723 w 571237"/>
              <a:gd name="connsiteY15" fmla="*/ 12988 h 571243"/>
              <a:gd name="connsiteX16" fmla="*/ 199711 w 571237"/>
              <a:gd name="connsiteY16" fmla="*/ 995 h 571243"/>
              <a:gd name="connsiteX17" fmla="*/ 185561 w 571237"/>
              <a:gd name="connsiteY17" fmla="*/ 3810 h 571243"/>
              <a:gd name="connsiteX18" fmla="*/ 133630 w 571237"/>
              <a:gd name="connsiteY18" fmla="*/ 55741 h 571243"/>
              <a:gd name="connsiteX19" fmla="*/ 129827 w 571237"/>
              <a:gd name="connsiteY19" fmla="*/ 64921 h 571243"/>
              <a:gd name="connsiteX20" fmla="*/ 129827 w 571237"/>
              <a:gd name="connsiteY20" fmla="*/ 129833 h 571243"/>
              <a:gd name="connsiteX21" fmla="*/ 12983 w 571237"/>
              <a:gd name="connsiteY21" fmla="*/ 129833 h 571243"/>
              <a:gd name="connsiteX22" fmla="*/ 0 w 571237"/>
              <a:gd name="connsiteY22" fmla="*/ 142816 h 571243"/>
              <a:gd name="connsiteX23" fmla="*/ 0 w 571237"/>
              <a:gd name="connsiteY23" fmla="*/ 519313 h 571243"/>
              <a:gd name="connsiteX24" fmla="*/ 51931 w 571237"/>
              <a:gd name="connsiteY24" fmla="*/ 571244 h 571243"/>
              <a:gd name="connsiteX25" fmla="*/ 519307 w 571237"/>
              <a:gd name="connsiteY25" fmla="*/ 571244 h 571243"/>
              <a:gd name="connsiteX26" fmla="*/ 571238 w 571237"/>
              <a:gd name="connsiteY26" fmla="*/ 519313 h 571243"/>
              <a:gd name="connsiteX27" fmla="*/ 571238 w 571237"/>
              <a:gd name="connsiteY27" fmla="*/ 142814 h 571243"/>
              <a:gd name="connsiteX28" fmla="*/ 558255 w 571237"/>
              <a:gd name="connsiteY28" fmla="*/ 129831 h 571243"/>
              <a:gd name="connsiteX29" fmla="*/ 392625 w 571237"/>
              <a:gd name="connsiteY29" fmla="*/ 366664 h 571243"/>
              <a:gd name="connsiteX30" fmla="*/ 294761 w 571237"/>
              <a:gd name="connsiteY30" fmla="*/ 463615 h 571243"/>
              <a:gd name="connsiteX31" fmla="*/ 285620 w 571237"/>
              <a:gd name="connsiteY31" fmla="*/ 467381 h 571243"/>
              <a:gd name="connsiteX32" fmla="*/ 276479 w 571237"/>
              <a:gd name="connsiteY32" fmla="*/ 463615 h 571243"/>
              <a:gd name="connsiteX33" fmla="*/ 178653 w 571237"/>
              <a:gd name="connsiteY33" fmla="*/ 366701 h 571243"/>
              <a:gd name="connsiteX34" fmla="*/ 155794 w 571237"/>
              <a:gd name="connsiteY34" fmla="*/ 311589 h 571243"/>
              <a:gd name="connsiteX35" fmla="*/ 233690 w 571237"/>
              <a:gd name="connsiteY35" fmla="*/ 233693 h 571243"/>
              <a:gd name="connsiteX36" fmla="*/ 285621 w 571237"/>
              <a:gd name="connsiteY36" fmla="*/ 253738 h 571243"/>
              <a:gd name="connsiteX37" fmla="*/ 337552 w 571237"/>
              <a:gd name="connsiteY37" fmla="*/ 233693 h 571243"/>
              <a:gd name="connsiteX38" fmla="*/ 415448 w 571237"/>
              <a:gd name="connsiteY38" fmla="*/ 311589 h 571243"/>
              <a:gd name="connsiteX39" fmla="*/ 392625 w 571237"/>
              <a:gd name="connsiteY39" fmla="*/ 366664 h 57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71237" h="571243">
                <a:moveTo>
                  <a:pt x="558255" y="129831"/>
                </a:moveTo>
                <a:lnTo>
                  <a:pt x="441411" y="129831"/>
                </a:lnTo>
                <a:lnTo>
                  <a:pt x="441411" y="64918"/>
                </a:lnTo>
                <a:cubicBezTo>
                  <a:pt x="441411" y="61470"/>
                  <a:pt x="440041" y="58173"/>
                  <a:pt x="437607" y="55739"/>
                </a:cubicBezTo>
                <a:lnTo>
                  <a:pt x="385692" y="3825"/>
                </a:lnTo>
                <a:cubicBezTo>
                  <a:pt x="384111" y="2239"/>
                  <a:pt x="382041" y="1275"/>
                  <a:pt x="379814" y="673"/>
                </a:cubicBezTo>
                <a:cubicBezTo>
                  <a:pt x="379255" y="522"/>
                  <a:pt x="378759" y="421"/>
                  <a:pt x="378185" y="345"/>
                </a:cubicBezTo>
                <a:cubicBezTo>
                  <a:pt x="377608" y="267"/>
                  <a:pt x="377095" y="4"/>
                  <a:pt x="376497" y="4"/>
                </a:cubicBezTo>
                <a:lnTo>
                  <a:pt x="246671" y="4"/>
                </a:lnTo>
                <a:cubicBezTo>
                  <a:pt x="239495" y="4"/>
                  <a:pt x="233688" y="5811"/>
                  <a:pt x="233688" y="12987"/>
                </a:cubicBezTo>
                <a:lnTo>
                  <a:pt x="233688" y="64918"/>
                </a:lnTo>
                <a:cubicBezTo>
                  <a:pt x="233688" y="72094"/>
                  <a:pt x="239495" y="77901"/>
                  <a:pt x="246671" y="77901"/>
                </a:cubicBezTo>
                <a:lnTo>
                  <a:pt x="363515" y="77901"/>
                </a:lnTo>
                <a:lnTo>
                  <a:pt x="363515" y="129832"/>
                </a:lnTo>
                <a:lnTo>
                  <a:pt x="207723" y="129832"/>
                </a:lnTo>
                <a:lnTo>
                  <a:pt x="207723" y="12988"/>
                </a:lnTo>
                <a:cubicBezTo>
                  <a:pt x="207723" y="7740"/>
                  <a:pt x="204566" y="2998"/>
                  <a:pt x="199711" y="995"/>
                </a:cubicBezTo>
                <a:cubicBezTo>
                  <a:pt x="194854" y="-1034"/>
                  <a:pt x="189276" y="107"/>
                  <a:pt x="185561" y="3810"/>
                </a:cubicBezTo>
                <a:lnTo>
                  <a:pt x="133630" y="55741"/>
                </a:lnTo>
                <a:cubicBezTo>
                  <a:pt x="131196" y="58175"/>
                  <a:pt x="129827" y="61471"/>
                  <a:pt x="129827" y="64921"/>
                </a:cubicBezTo>
                <a:lnTo>
                  <a:pt x="129827" y="129833"/>
                </a:lnTo>
                <a:lnTo>
                  <a:pt x="12983" y="129833"/>
                </a:lnTo>
                <a:cubicBezTo>
                  <a:pt x="5807" y="129833"/>
                  <a:pt x="0" y="135640"/>
                  <a:pt x="0" y="142816"/>
                </a:cubicBezTo>
                <a:lnTo>
                  <a:pt x="0" y="519313"/>
                </a:lnTo>
                <a:cubicBezTo>
                  <a:pt x="0" y="547953"/>
                  <a:pt x="23290" y="571244"/>
                  <a:pt x="51931" y="571244"/>
                </a:cubicBezTo>
                <a:lnTo>
                  <a:pt x="519307" y="571244"/>
                </a:lnTo>
                <a:cubicBezTo>
                  <a:pt x="547947" y="571244"/>
                  <a:pt x="571238" y="547954"/>
                  <a:pt x="571238" y="519313"/>
                </a:cubicBezTo>
                <a:lnTo>
                  <a:pt x="571238" y="142814"/>
                </a:lnTo>
                <a:cubicBezTo>
                  <a:pt x="571238" y="135638"/>
                  <a:pt x="565431" y="129831"/>
                  <a:pt x="558255" y="129831"/>
                </a:cubicBezTo>
                <a:close/>
                <a:moveTo>
                  <a:pt x="392625" y="366664"/>
                </a:moveTo>
                <a:lnTo>
                  <a:pt x="294761" y="463615"/>
                </a:lnTo>
                <a:cubicBezTo>
                  <a:pt x="292225" y="466126"/>
                  <a:pt x="288928" y="467381"/>
                  <a:pt x="285620" y="467381"/>
                </a:cubicBezTo>
                <a:cubicBezTo>
                  <a:pt x="282312" y="467381"/>
                  <a:pt x="279015" y="466126"/>
                  <a:pt x="276479" y="463615"/>
                </a:cubicBezTo>
                <a:lnTo>
                  <a:pt x="178653" y="366701"/>
                </a:lnTo>
                <a:cubicBezTo>
                  <a:pt x="163895" y="351969"/>
                  <a:pt x="155794" y="332407"/>
                  <a:pt x="155794" y="311589"/>
                </a:cubicBezTo>
                <a:cubicBezTo>
                  <a:pt x="155794" y="268634"/>
                  <a:pt x="190735" y="233693"/>
                  <a:pt x="233690" y="233693"/>
                </a:cubicBezTo>
                <a:cubicBezTo>
                  <a:pt x="253176" y="233693"/>
                  <a:pt x="271447" y="240856"/>
                  <a:pt x="285621" y="253738"/>
                </a:cubicBezTo>
                <a:cubicBezTo>
                  <a:pt x="299796" y="240857"/>
                  <a:pt x="318065" y="233693"/>
                  <a:pt x="337552" y="233693"/>
                </a:cubicBezTo>
                <a:cubicBezTo>
                  <a:pt x="380507" y="233693"/>
                  <a:pt x="415448" y="268634"/>
                  <a:pt x="415448" y="311589"/>
                </a:cubicBezTo>
                <a:cubicBezTo>
                  <a:pt x="415446" y="332407"/>
                  <a:pt x="407343" y="351969"/>
                  <a:pt x="392625" y="366664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219" name="Forma libre 371">
            <a:extLst>
              <a:ext uri="{FF2B5EF4-FFF2-40B4-BE49-F238E27FC236}">
                <a16:creationId xmlns:a16="http://schemas.microsoft.com/office/drawing/2014/main" id="{4FEA85E3-2191-CD4A-AF1E-0F1D9CFCAD45}"/>
              </a:ext>
            </a:extLst>
          </p:cNvPr>
          <p:cNvSpPr/>
          <p:nvPr/>
        </p:nvSpPr>
        <p:spPr>
          <a:xfrm>
            <a:off x="4060624" y="5054341"/>
            <a:ext cx="1100230" cy="1100242"/>
          </a:xfrm>
          <a:custGeom>
            <a:avLst/>
            <a:gdLst>
              <a:gd name="connsiteX0" fmla="*/ 558255 w 571237"/>
              <a:gd name="connsiteY0" fmla="*/ 129831 h 571243"/>
              <a:gd name="connsiteX1" fmla="*/ 441411 w 571237"/>
              <a:gd name="connsiteY1" fmla="*/ 129831 h 571243"/>
              <a:gd name="connsiteX2" fmla="*/ 441411 w 571237"/>
              <a:gd name="connsiteY2" fmla="*/ 64918 h 571243"/>
              <a:gd name="connsiteX3" fmla="*/ 437607 w 571237"/>
              <a:gd name="connsiteY3" fmla="*/ 55739 h 571243"/>
              <a:gd name="connsiteX4" fmla="*/ 385692 w 571237"/>
              <a:gd name="connsiteY4" fmla="*/ 3825 h 571243"/>
              <a:gd name="connsiteX5" fmla="*/ 379814 w 571237"/>
              <a:gd name="connsiteY5" fmla="*/ 673 h 571243"/>
              <a:gd name="connsiteX6" fmla="*/ 378185 w 571237"/>
              <a:gd name="connsiteY6" fmla="*/ 345 h 571243"/>
              <a:gd name="connsiteX7" fmla="*/ 376497 w 571237"/>
              <a:gd name="connsiteY7" fmla="*/ 4 h 571243"/>
              <a:gd name="connsiteX8" fmla="*/ 246671 w 571237"/>
              <a:gd name="connsiteY8" fmla="*/ 4 h 571243"/>
              <a:gd name="connsiteX9" fmla="*/ 233688 w 571237"/>
              <a:gd name="connsiteY9" fmla="*/ 12987 h 571243"/>
              <a:gd name="connsiteX10" fmla="*/ 233688 w 571237"/>
              <a:gd name="connsiteY10" fmla="*/ 64918 h 571243"/>
              <a:gd name="connsiteX11" fmla="*/ 246671 w 571237"/>
              <a:gd name="connsiteY11" fmla="*/ 77901 h 571243"/>
              <a:gd name="connsiteX12" fmla="*/ 363515 w 571237"/>
              <a:gd name="connsiteY12" fmla="*/ 77901 h 571243"/>
              <a:gd name="connsiteX13" fmla="*/ 363515 w 571237"/>
              <a:gd name="connsiteY13" fmla="*/ 129832 h 571243"/>
              <a:gd name="connsiteX14" fmla="*/ 207723 w 571237"/>
              <a:gd name="connsiteY14" fmla="*/ 129832 h 571243"/>
              <a:gd name="connsiteX15" fmla="*/ 207723 w 571237"/>
              <a:gd name="connsiteY15" fmla="*/ 12988 h 571243"/>
              <a:gd name="connsiteX16" fmla="*/ 199711 w 571237"/>
              <a:gd name="connsiteY16" fmla="*/ 995 h 571243"/>
              <a:gd name="connsiteX17" fmla="*/ 185561 w 571237"/>
              <a:gd name="connsiteY17" fmla="*/ 3810 h 571243"/>
              <a:gd name="connsiteX18" fmla="*/ 133630 w 571237"/>
              <a:gd name="connsiteY18" fmla="*/ 55741 h 571243"/>
              <a:gd name="connsiteX19" fmla="*/ 129827 w 571237"/>
              <a:gd name="connsiteY19" fmla="*/ 64921 h 571243"/>
              <a:gd name="connsiteX20" fmla="*/ 129827 w 571237"/>
              <a:gd name="connsiteY20" fmla="*/ 129833 h 571243"/>
              <a:gd name="connsiteX21" fmla="*/ 12983 w 571237"/>
              <a:gd name="connsiteY21" fmla="*/ 129833 h 571243"/>
              <a:gd name="connsiteX22" fmla="*/ 0 w 571237"/>
              <a:gd name="connsiteY22" fmla="*/ 142816 h 571243"/>
              <a:gd name="connsiteX23" fmla="*/ 0 w 571237"/>
              <a:gd name="connsiteY23" fmla="*/ 519313 h 571243"/>
              <a:gd name="connsiteX24" fmla="*/ 51931 w 571237"/>
              <a:gd name="connsiteY24" fmla="*/ 571244 h 571243"/>
              <a:gd name="connsiteX25" fmla="*/ 519307 w 571237"/>
              <a:gd name="connsiteY25" fmla="*/ 571244 h 571243"/>
              <a:gd name="connsiteX26" fmla="*/ 571238 w 571237"/>
              <a:gd name="connsiteY26" fmla="*/ 519313 h 571243"/>
              <a:gd name="connsiteX27" fmla="*/ 571238 w 571237"/>
              <a:gd name="connsiteY27" fmla="*/ 142814 h 571243"/>
              <a:gd name="connsiteX28" fmla="*/ 558255 w 571237"/>
              <a:gd name="connsiteY28" fmla="*/ 129831 h 571243"/>
              <a:gd name="connsiteX29" fmla="*/ 285619 w 571237"/>
              <a:gd name="connsiteY29" fmla="*/ 493346 h 571243"/>
              <a:gd name="connsiteX30" fmla="*/ 142810 w 571237"/>
              <a:gd name="connsiteY30" fmla="*/ 350537 h 571243"/>
              <a:gd name="connsiteX31" fmla="*/ 285619 w 571237"/>
              <a:gd name="connsiteY31" fmla="*/ 207728 h 571243"/>
              <a:gd name="connsiteX32" fmla="*/ 428428 w 571237"/>
              <a:gd name="connsiteY32" fmla="*/ 350537 h 571243"/>
              <a:gd name="connsiteX33" fmla="*/ 285619 w 571237"/>
              <a:gd name="connsiteY33" fmla="*/ 493346 h 57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1237" h="571243">
                <a:moveTo>
                  <a:pt x="558255" y="129831"/>
                </a:moveTo>
                <a:lnTo>
                  <a:pt x="441411" y="129831"/>
                </a:lnTo>
                <a:lnTo>
                  <a:pt x="441411" y="64918"/>
                </a:lnTo>
                <a:cubicBezTo>
                  <a:pt x="441411" y="61470"/>
                  <a:pt x="440041" y="58173"/>
                  <a:pt x="437607" y="55739"/>
                </a:cubicBezTo>
                <a:lnTo>
                  <a:pt x="385692" y="3825"/>
                </a:lnTo>
                <a:cubicBezTo>
                  <a:pt x="384111" y="2239"/>
                  <a:pt x="382041" y="1275"/>
                  <a:pt x="379814" y="673"/>
                </a:cubicBezTo>
                <a:cubicBezTo>
                  <a:pt x="379255" y="522"/>
                  <a:pt x="378759" y="421"/>
                  <a:pt x="378185" y="345"/>
                </a:cubicBezTo>
                <a:cubicBezTo>
                  <a:pt x="377608" y="267"/>
                  <a:pt x="377095" y="4"/>
                  <a:pt x="376497" y="4"/>
                </a:cubicBezTo>
                <a:lnTo>
                  <a:pt x="246671" y="4"/>
                </a:lnTo>
                <a:cubicBezTo>
                  <a:pt x="239495" y="4"/>
                  <a:pt x="233688" y="5811"/>
                  <a:pt x="233688" y="12987"/>
                </a:cubicBezTo>
                <a:lnTo>
                  <a:pt x="233688" y="64918"/>
                </a:lnTo>
                <a:cubicBezTo>
                  <a:pt x="233688" y="72094"/>
                  <a:pt x="239495" y="77901"/>
                  <a:pt x="246671" y="77901"/>
                </a:cubicBezTo>
                <a:lnTo>
                  <a:pt x="363515" y="77901"/>
                </a:lnTo>
                <a:lnTo>
                  <a:pt x="363515" y="129832"/>
                </a:lnTo>
                <a:lnTo>
                  <a:pt x="207723" y="129832"/>
                </a:lnTo>
                <a:lnTo>
                  <a:pt x="207723" y="12988"/>
                </a:lnTo>
                <a:cubicBezTo>
                  <a:pt x="207723" y="7740"/>
                  <a:pt x="204566" y="2998"/>
                  <a:pt x="199711" y="995"/>
                </a:cubicBezTo>
                <a:cubicBezTo>
                  <a:pt x="194854" y="-1034"/>
                  <a:pt x="189276" y="107"/>
                  <a:pt x="185561" y="3810"/>
                </a:cubicBezTo>
                <a:lnTo>
                  <a:pt x="133630" y="55741"/>
                </a:lnTo>
                <a:cubicBezTo>
                  <a:pt x="131196" y="58175"/>
                  <a:pt x="129827" y="61471"/>
                  <a:pt x="129827" y="64921"/>
                </a:cubicBezTo>
                <a:lnTo>
                  <a:pt x="129827" y="129833"/>
                </a:lnTo>
                <a:lnTo>
                  <a:pt x="12983" y="129833"/>
                </a:lnTo>
                <a:cubicBezTo>
                  <a:pt x="5807" y="129833"/>
                  <a:pt x="0" y="135640"/>
                  <a:pt x="0" y="142816"/>
                </a:cubicBezTo>
                <a:lnTo>
                  <a:pt x="0" y="519313"/>
                </a:lnTo>
                <a:cubicBezTo>
                  <a:pt x="0" y="547953"/>
                  <a:pt x="23290" y="571244"/>
                  <a:pt x="51931" y="571244"/>
                </a:cubicBezTo>
                <a:lnTo>
                  <a:pt x="519307" y="571244"/>
                </a:lnTo>
                <a:cubicBezTo>
                  <a:pt x="547947" y="571244"/>
                  <a:pt x="571238" y="547954"/>
                  <a:pt x="571238" y="519313"/>
                </a:cubicBezTo>
                <a:lnTo>
                  <a:pt x="571238" y="142814"/>
                </a:lnTo>
                <a:cubicBezTo>
                  <a:pt x="571238" y="135638"/>
                  <a:pt x="565431" y="129831"/>
                  <a:pt x="558255" y="129831"/>
                </a:cubicBezTo>
                <a:close/>
                <a:moveTo>
                  <a:pt x="285619" y="493346"/>
                </a:moveTo>
                <a:cubicBezTo>
                  <a:pt x="206873" y="493346"/>
                  <a:pt x="142810" y="429282"/>
                  <a:pt x="142810" y="350537"/>
                </a:cubicBezTo>
                <a:cubicBezTo>
                  <a:pt x="142810" y="271791"/>
                  <a:pt x="206873" y="207728"/>
                  <a:pt x="285619" y="207728"/>
                </a:cubicBezTo>
                <a:cubicBezTo>
                  <a:pt x="364364" y="207728"/>
                  <a:pt x="428428" y="271791"/>
                  <a:pt x="428428" y="350537"/>
                </a:cubicBezTo>
                <a:cubicBezTo>
                  <a:pt x="428428" y="429282"/>
                  <a:pt x="364364" y="493346"/>
                  <a:pt x="285619" y="493346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0" name="Forma libre 372">
            <a:extLst>
              <a:ext uri="{FF2B5EF4-FFF2-40B4-BE49-F238E27FC236}">
                <a16:creationId xmlns:a16="http://schemas.microsoft.com/office/drawing/2014/main" id="{74048581-C0C3-5A4A-A437-86826FDBBF23}"/>
              </a:ext>
            </a:extLst>
          </p:cNvPr>
          <p:cNvSpPr/>
          <p:nvPr/>
        </p:nvSpPr>
        <p:spPr>
          <a:xfrm>
            <a:off x="4585734" y="5554455"/>
            <a:ext cx="50012" cy="250051"/>
          </a:xfrm>
          <a:custGeom>
            <a:avLst/>
            <a:gdLst>
              <a:gd name="connsiteX0" fmla="*/ 12983 w 25966"/>
              <a:gd name="connsiteY0" fmla="*/ 0 h 129826"/>
              <a:gd name="connsiteX1" fmla="*/ 0 w 25966"/>
              <a:gd name="connsiteY1" fmla="*/ 12983 h 129826"/>
              <a:gd name="connsiteX2" fmla="*/ 0 w 25966"/>
              <a:gd name="connsiteY2" fmla="*/ 116844 h 129826"/>
              <a:gd name="connsiteX3" fmla="*/ 12983 w 25966"/>
              <a:gd name="connsiteY3" fmla="*/ 129827 h 129826"/>
              <a:gd name="connsiteX4" fmla="*/ 25966 w 25966"/>
              <a:gd name="connsiteY4" fmla="*/ 116844 h 129826"/>
              <a:gd name="connsiteX5" fmla="*/ 25966 w 25966"/>
              <a:gd name="connsiteY5" fmla="*/ 12983 h 129826"/>
              <a:gd name="connsiteX6" fmla="*/ 12983 w 25966"/>
              <a:gd name="connsiteY6" fmla="*/ 0 h 12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66" h="129826">
                <a:moveTo>
                  <a:pt x="12983" y="0"/>
                </a:moveTo>
                <a:cubicBezTo>
                  <a:pt x="5807" y="0"/>
                  <a:pt x="0" y="5807"/>
                  <a:pt x="0" y="12983"/>
                </a:cubicBezTo>
                <a:lnTo>
                  <a:pt x="0" y="116844"/>
                </a:lnTo>
                <a:cubicBezTo>
                  <a:pt x="0" y="124020"/>
                  <a:pt x="5807" y="129827"/>
                  <a:pt x="12983" y="129827"/>
                </a:cubicBezTo>
                <a:cubicBezTo>
                  <a:pt x="20159" y="129827"/>
                  <a:pt x="25966" y="124020"/>
                  <a:pt x="25966" y="116844"/>
                </a:cubicBezTo>
                <a:lnTo>
                  <a:pt x="25966" y="12983"/>
                </a:lnTo>
                <a:cubicBezTo>
                  <a:pt x="25966" y="5807"/>
                  <a:pt x="20159" y="0"/>
                  <a:pt x="12983" y="0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1" name="Forma libre 373">
            <a:extLst>
              <a:ext uri="{FF2B5EF4-FFF2-40B4-BE49-F238E27FC236}">
                <a16:creationId xmlns:a16="http://schemas.microsoft.com/office/drawing/2014/main" id="{F746AC37-90F7-534E-89C1-3E2D9615B6A2}"/>
              </a:ext>
            </a:extLst>
          </p:cNvPr>
          <p:cNvSpPr/>
          <p:nvPr/>
        </p:nvSpPr>
        <p:spPr>
          <a:xfrm>
            <a:off x="4585734" y="5854510"/>
            <a:ext cx="50012" cy="50012"/>
          </a:xfrm>
          <a:custGeom>
            <a:avLst/>
            <a:gdLst>
              <a:gd name="connsiteX0" fmla="*/ 25966 w 25966"/>
              <a:gd name="connsiteY0" fmla="*/ 12983 h 25966"/>
              <a:gd name="connsiteX1" fmla="*/ 12983 w 25966"/>
              <a:gd name="connsiteY1" fmla="*/ 25966 h 25966"/>
              <a:gd name="connsiteX2" fmla="*/ 0 w 25966"/>
              <a:gd name="connsiteY2" fmla="*/ 12983 h 25966"/>
              <a:gd name="connsiteX3" fmla="*/ 12983 w 25966"/>
              <a:gd name="connsiteY3" fmla="*/ 0 h 25966"/>
              <a:gd name="connsiteX4" fmla="*/ 25966 w 25966"/>
              <a:gd name="connsiteY4" fmla="*/ 12983 h 2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6" h="25966">
                <a:moveTo>
                  <a:pt x="25966" y="12983"/>
                </a:moveTo>
                <a:cubicBezTo>
                  <a:pt x="25966" y="20153"/>
                  <a:pt x="20153" y="25966"/>
                  <a:pt x="12983" y="25966"/>
                </a:cubicBezTo>
                <a:cubicBezTo>
                  <a:pt x="5813" y="25966"/>
                  <a:pt x="0" y="20153"/>
                  <a:pt x="0" y="12983"/>
                </a:cubicBezTo>
                <a:cubicBezTo>
                  <a:pt x="0" y="5813"/>
                  <a:pt x="5813" y="0"/>
                  <a:pt x="12983" y="0"/>
                </a:cubicBezTo>
                <a:cubicBezTo>
                  <a:pt x="20153" y="0"/>
                  <a:pt x="25966" y="5813"/>
                  <a:pt x="25966" y="12983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pic>
        <p:nvPicPr>
          <p:cNvPr id="222" name="Gráfico 222">
            <a:extLst>
              <a:ext uri="{FF2B5EF4-FFF2-40B4-BE49-F238E27FC236}">
                <a16:creationId xmlns:a16="http://schemas.microsoft.com/office/drawing/2014/main" id="{69ACC664-CD75-DF44-B0BC-A6878AB2A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963522" y="7938033"/>
            <a:ext cx="1115367" cy="1115367"/>
          </a:xfrm>
          <a:prstGeom prst="rect">
            <a:avLst/>
          </a:prstGeom>
        </p:spPr>
      </p:pic>
      <p:sp>
        <p:nvSpPr>
          <p:cNvPr id="223" name="Forma libre 23">
            <a:extLst>
              <a:ext uri="{FF2B5EF4-FFF2-40B4-BE49-F238E27FC236}">
                <a16:creationId xmlns:a16="http://schemas.microsoft.com/office/drawing/2014/main" id="{005CA955-CEBA-404A-8E7A-81203D5636F2}"/>
              </a:ext>
            </a:extLst>
          </p:cNvPr>
          <p:cNvSpPr/>
          <p:nvPr/>
        </p:nvSpPr>
        <p:spPr>
          <a:xfrm>
            <a:off x="13727611" y="10963228"/>
            <a:ext cx="812735" cy="812213"/>
          </a:xfrm>
          <a:custGeom>
            <a:avLst/>
            <a:gdLst>
              <a:gd name="connsiteX0" fmla="*/ 800036 w 812734"/>
              <a:gd name="connsiteY0" fmla="*/ 397223 h 812212"/>
              <a:gd name="connsiteX1" fmla="*/ 734001 w 812734"/>
              <a:gd name="connsiteY1" fmla="*/ 397223 h 812212"/>
              <a:gd name="connsiteX2" fmla="*/ 734001 w 812734"/>
              <a:gd name="connsiteY2" fmla="*/ 251278 h 812212"/>
              <a:gd name="connsiteX3" fmla="*/ 717492 w 812734"/>
              <a:gd name="connsiteY3" fmla="*/ 234780 h 812212"/>
              <a:gd name="connsiteX4" fmla="*/ 576534 w 812734"/>
              <a:gd name="connsiteY4" fmla="*/ 234780 h 812212"/>
              <a:gd name="connsiteX5" fmla="*/ 560025 w 812734"/>
              <a:gd name="connsiteY5" fmla="*/ 251278 h 812212"/>
              <a:gd name="connsiteX6" fmla="*/ 560025 w 812734"/>
              <a:gd name="connsiteY6" fmla="*/ 397223 h 812212"/>
              <a:gd name="connsiteX7" fmla="*/ 497800 w 812734"/>
              <a:gd name="connsiteY7" fmla="*/ 397223 h 812212"/>
              <a:gd name="connsiteX8" fmla="*/ 497800 w 812734"/>
              <a:gd name="connsiteY8" fmla="*/ 131985 h 812212"/>
              <a:gd name="connsiteX9" fmla="*/ 481291 w 812734"/>
              <a:gd name="connsiteY9" fmla="*/ 115486 h 812212"/>
              <a:gd name="connsiteX10" fmla="*/ 340333 w 812734"/>
              <a:gd name="connsiteY10" fmla="*/ 115486 h 812212"/>
              <a:gd name="connsiteX11" fmla="*/ 323824 w 812734"/>
              <a:gd name="connsiteY11" fmla="*/ 131985 h 812212"/>
              <a:gd name="connsiteX12" fmla="*/ 323824 w 812734"/>
              <a:gd name="connsiteY12" fmla="*/ 397223 h 812212"/>
              <a:gd name="connsiteX13" fmla="*/ 260329 w 812734"/>
              <a:gd name="connsiteY13" fmla="*/ 397223 h 812212"/>
              <a:gd name="connsiteX14" fmla="*/ 260329 w 812734"/>
              <a:gd name="connsiteY14" fmla="*/ 16498 h 812212"/>
              <a:gd name="connsiteX15" fmla="*/ 243820 w 812734"/>
              <a:gd name="connsiteY15" fmla="*/ 0 h 812212"/>
              <a:gd name="connsiteX16" fmla="*/ 99052 w 812734"/>
              <a:gd name="connsiteY16" fmla="*/ 0 h 812212"/>
              <a:gd name="connsiteX17" fmla="*/ 82543 w 812734"/>
              <a:gd name="connsiteY17" fmla="*/ 16498 h 812212"/>
              <a:gd name="connsiteX18" fmla="*/ 82543 w 812734"/>
              <a:gd name="connsiteY18" fmla="*/ 397223 h 812212"/>
              <a:gd name="connsiteX19" fmla="*/ 16509 w 812734"/>
              <a:gd name="connsiteY19" fmla="*/ 397223 h 812212"/>
              <a:gd name="connsiteX20" fmla="*/ 0 w 812734"/>
              <a:gd name="connsiteY20" fmla="*/ 413721 h 812212"/>
              <a:gd name="connsiteX21" fmla="*/ 0 w 812734"/>
              <a:gd name="connsiteY21" fmla="*/ 805867 h 812212"/>
              <a:gd name="connsiteX22" fmla="*/ 16509 w 812734"/>
              <a:gd name="connsiteY22" fmla="*/ 822365 h 812212"/>
              <a:gd name="connsiteX23" fmla="*/ 800036 w 812734"/>
              <a:gd name="connsiteY23" fmla="*/ 822365 h 812212"/>
              <a:gd name="connsiteX24" fmla="*/ 816544 w 812734"/>
              <a:gd name="connsiteY24" fmla="*/ 805867 h 812212"/>
              <a:gd name="connsiteX25" fmla="*/ 816544 w 812734"/>
              <a:gd name="connsiteY25" fmla="*/ 413721 h 812212"/>
              <a:gd name="connsiteX26" fmla="*/ 800036 w 812734"/>
              <a:gd name="connsiteY26" fmla="*/ 397223 h 812212"/>
              <a:gd name="connsiteX27" fmla="*/ 215883 w 812734"/>
              <a:gd name="connsiteY27" fmla="*/ 659923 h 812212"/>
              <a:gd name="connsiteX28" fmla="*/ 199374 w 812734"/>
              <a:gd name="connsiteY28" fmla="*/ 676421 h 812212"/>
              <a:gd name="connsiteX29" fmla="*/ 99052 w 812734"/>
              <a:gd name="connsiteY29" fmla="*/ 676421 h 812212"/>
              <a:gd name="connsiteX30" fmla="*/ 82543 w 812734"/>
              <a:gd name="connsiteY30" fmla="*/ 659923 h 812212"/>
              <a:gd name="connsiteX31" fmla="*/ 82543 w 812734"/>
              <a:gd name="connsiteY31" fmla="*/ 560934 h 812212"/>
              <a:gd name="connsiteX32" fmla="*/ 99052 w 812734"/>
              <a:gd name="connsiteY32" fmla="*/ 544436 h 812212"/>
              <a:gd name="connsiteX33" fmla="*/ 198104 w 812734"/>
              <a:gd name="connsiteY33" fmla="*/ 544436 h 812212"/>
              <a:gd name="connsiteX34" fmla="*/ 214613 w 812734"/>
              <a:gd name="connsiteY34" fmla="*/ 560934 h 812212"/>
              <a:gd name="connsiteX35" fmla="*/ 214613 w 812734"/>
              <a:gd name="connsiteY35" fmla="*/ 659923 h 812212"/>
              <a:gd name="connsiteX36" fmla="*/ 388589 w 812734"/>
              <a:gd name="connsiteY36" fmla="*/ 659923 h 812212"/>
              <a:gd name="connsiteX37" fmla="*/ 372080 w 812734"/>
              <a:gd name="connsiteY37" fmla="*/ 676421 h 812212"/>
              <a:gd name="connsiteX38" fmla="*/ 273028 w 812734"/>
              <a:gd name="connsiteY38" fmla="*/ 676421 h 812212"/>
              <a:gd name="connsiteX39" fmla="*/ 256519 w 812734"/>
              <a:gd name="connsiteY39" fmla="*/ 659923 h 812212"/>
              <a:gd name="connsiteX40" fmla="*/ 256519 w 812734"/>
              <a:gd name="connsiteY40" fmla="*/ 560934 h 812212"/>
              <a:gd name="connsiteX41" fmla="*/ 273028 w 812734"/>
              <a:gd name="connsiteY41" fmla="*/ 544436 h 812212"/>
              <a:gd name="connsiteX42" fmla="*/ 372080 w 812734"/>
              <a:gd name="connsiteY42" fmla="*/ 544436 h 812212"/>
              <a:gd name="connsiteX43" fmla="*/ 388589 w 812734"/>
              <a:gd name="connsiteY43" fmla="*/ 560934 h 812212"/>
              <a:gd name="connsiteX44" fmla="*/ 388589 w 812734"/>
              <a:gd name="connsiteY44" fmla="*/ 659923 h 812212"/>
              <a:gd name="connsiteX45" fmla="*/ 561295 w 812734"/>
              <a:gd name="connsiteY45" fmla="*/ 659923 h 812212"/>
              <a:gd name="connsiteX46" fmla="*/ 544786 w 812734"/>
              <a:gd name="connsiteY46" fmla="*/ 676421 h 812212"/>
              <a:gd name="connsiteX47" fmla="*/ 444464 w 812734"/>
              <a:gd name="connsiteY47" fmla="*/ 676421 h 812212"/>
              <a:gd name="connsiteX48" fmla="*/ 427956 w 812734"/>
              <a:gd name="connsiteY48" fmla="*/ 659923 h 812212"/>
              <a:gd name="connsiteX49" fmla="*/ 427956 w 812734"/>
              <a:gd name="connsiteY49" fmla="*/ 560934 h 812212"/>
              <a:gd name="connsiteX50" fmla="*/ 444464 w 812734"/>
              <a:gd name="connsiteY50" fmla="*/ 544436 h 812212"/>
              <a:gd name="connsiteX51" fmla="*/ 544786 w 812734"/>
              <a:gd name="connsiteY51" fmla="*/ 544436 h 812212"/>
              <a:gd name="connsiteX52" fmla="*/ 561295 w 812734"/>
              <a:gd name="connsiteY52" fmla="*/ 560934 h 812212"/>
              <a:gd name="connsiteX53" fmla="*/ 561295 w 812734"/>
              <a:gd name="connsiteY53" fmla="*/ 659923 h 812212"/>
              <a:gd name="connsiteX54" fmla="*/ 734001 w 812734"/>
              <a:gd name="connsiteY54" fmla="*/ 659923 h 812212"/>
              <a:gd name="connsiteX55" fmla="*/ 717492 w 812734"/>
              <a:gd name="connsiteY55" fmla="*/ 676421 h 812212"/>
              <a:gd name="connsiteX56" fmla="*/ 618440 w 812734"/>
              <a:gd name="connsiteY56" fmla="*/ 676421 h 812212"/>
              <a:gd name="connsiteX57" fmla="*/ 601932 w 812734"/>
              <a:gd name="connsiteY57" fmla="*/ 659923 h 812212"/>
              <a:gd name="connsiteX58" fmla="*/ 601932 w 812734"/>
              <a:gd name="connsiteY58" fmla="*/ 560934 h 812212"/>
              <a:gd name="connsiteX59" fmla="*/ 618440 w 812734"/>
              <a:gd name="connsiteY59" fmla="*/ 544436 h 812212"/>
              <a:gd name="connsiteX60" fmla="*/ 717492 w 812734"/>
              <a:gd name="connsiteY60" fmla="*/ 544436 h 812212"/>
              <a:gd name="connsiteX61" fmla="*/ 734001 w 812734"/>
              <a:gd name="connsiteY61" fmla="*/ 560934 h 812212"/>
              <a:gd name="connsiteX62" fmla="*/ 734001 w 812734"/>
              <a:gd name="connsiteY62" fmla="*/ 659923 h 8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812734" h="812212">
                <a:moveTo>
                  <a:pt x="800036" y="397223"/>
                </a:moveTo>
                <a:lnTo>
                  <a:pt x="734001" y="397223"/>
                </a:lnTo>
                <a:lnTo>
                  <a:pt x="734001" y="251278"/>
                </a:lnTo>
                <a:cubicBezTo>
                  <a:pt x="734001" y="242394"/>
                  <a:pt x="726382" y="234780"/>
                  <a:pt x="717492" y="234780"/>
                </a:cubicBezTo>
                <a:lnTo>
                  <a:pt x="576534" y="234780"/>
                </a:lnTo>
                <a:cubicBezTo>
                  <a:pt x="567644" y="234780"/>
                  <a:pt x="560025" y="242394"/>
                  <a:pt x="560025" y="251278"/>
                </a:cubicBezTo>
                <a:lnTo>
                  <a:pt x="560025" y="397223"/>
                </a:lnTo>
                <a:lnTo>
                  <a:pt x="497800" y="397223"/>
                </a:lnTo>
                <a:lnTo>
                  <a:pt x="497800" y="131985"/>
                </a:lnTo>
                <a:cubicBezTo>
                  <a:pt x="497800" y="121832"/>
                  <a:pt x="490181" y="115486"/>
                  <a:pt x="481291" y="115486"/>
                </a:cubicBezTo>
                <a:lnTo>
                  <a:pt x="340333" y="115486"/>
                </a:lnTo>
                <a:cubicBezTo>
                  <a:pt x="330173" y="115486"/>
                  <a:pt x="323824" y="123101"/>
                  <a:pt x="323824" y="131985"/>
                </a:cubicBezTo>
                <a:lnTo>
                  <a:pt x="323824" y="397223"/>
                </a:lnTo>
                <a:lnTo>
                  <a:pt x="260329" y="397223"/>
                </a:lnTo>
                <a:lnTo>
                  <a:pt x="260329" y="16498"/>
                </a:lnTo>
                <a:cubicBezTo>
                  <a:pt x="260329" y="6345"/>
                  <a:pt x="252710" y="0"/>
                  <a:pt x="243820" y="0"/>
                </a:cubicBezTo>
                <a:lnTo>
                  <a:pt x="99052" y="0"/>
                </a:lnTo>
                <a:cubicBezTo>
                  <a:pt x="88893" y="0"/>
                  <a:pt x="82543" y="7614"/>
                  <a:pt x="82543" y="16498"/>
                </a:cubicBezTo>
                <a:lnTo>
                  <a:pt x="82543" y="397223"/>
                </a:lnTo>
                <a:lnTo>
                  <a:pt x="16509" y="397223"/>
                </a:lnTo>
                <a:cubicBezTo>
                  <a:pt x="7619" y="397223"/>
                  <a:pt x="0" y="404837"/>
                  <a:pt x="0" y="413721"/>
                </a:cubicBezTo>
                <a:lnTo>
                  <a:pt x="0" y="805867"/>
                </a:lnTo>
                <a:cubicBezTo>
                  <a:pt x="0" y="816020"/>
                  <a:pt x="7619" y="822365"/>
                  <a:pt x="16509" y="822365"/>
                </a:cubicBezTo>
                <a:lnTo>
                  <a:pt x="800036" y="822365"/>
                </a:lnTo>
                <a:cubicBezTo>
                  <a:pt x="810195" y="822365"/>
                  <a:pt x="816544" y="814751"/>
                  <a:pt x="816544" y="805867"/>
                </a:cubicBezTo>
                <a:lnTo>
                  <a:pt x="816544" y="413721"/>
                </a:lnTo>
                <a:cubicBezTo>
                  <a:pt x="816544" y="404837"/>
                  <a:pt x="808925" y="397223"/>
                  <a:pt x="800036" y="397223"/>
                </a:cubicBezTo>
                <a:close/>
                <a:moveTo>
                  <a:pt x="215883" y="659923"/>
                </a:moveTo>
                <a:cubicBezTo>
                  <a:pt x="215883" y="670075"/>
                  <a:pt x="208263" y="676421"/>
                  <a:pt x="199374" y="676421"/>
                </a:cubicBezTo>
                <a:lnTo>
                  <a:pt x="99052" y="676421"/>
                </a:lnTo>
                <a:cubicBezTo>
                  <a:pt x="88893" y="676421"/>
                  <a:pt x="82543" y="668806"/>
                  <a:pt x="82543" y="659923"/>
                </a:cubicBezTo>
                <a:lnTo>
                  <a:pt x="82543" y="560934"/>
                </a:lnTo>
                <a:cubicBezTo>
                  <a:pt x="82543" y="550782"/>
                  <a:pt x="90163" y="544436"/>
                  <a:pt x="99052" y="544436"/>
                </a:cubicBezTo>
                <a:lnTo>
                  <a:pt x="198104" y="544436"/>
                </a:lnTo>
                <a:cubicBezTo>
                  <a:pt x="206993" y="544436"/>
                  <a:pt x="214613" y="552051"/>
                  <a:pt x="214613" y="560934"/>
                </a:cubicBezTo>
                <a:lnTo>
                  <a:pt x="214613" y="659923"/>
                </a:lnTo>
                <a:close/>
                <a:moveTo>
                  <a:pt x="388589" y="659923"/>
                </a:moveTo>
                <a:cubicBezTo>
                  <a:pt x="388589" y="670075"/>
                  <a:pt x="380969" y="676421"/>
                  <a:pt x="372080" y="676421"/>
                </a:cubicBezTo>
                <a:lnTo>
                  <a:pt x="273028" y="676421"/>
                </a:lnTo>
                <a:cubicBezTo>
                  <a:pt x="262869" y="676421"/>
                  <a:pt x="256519" y="668806"/>
                  <a:pt x="256519" y="659923"/>
                </a:cubicBezTo>
                <a:lnTo>
                  <a:pt x="256519" y="560934"/>
                </a:lnTo>
                <a:cubicBezTo>
                  <a:pt x="256519" y="550782"/>
                  <a:pt x="264139" y="544436"/>
                  <a:pt x="273028" y="544436"/>
                </a:cubicBezTo>
                <a:lnTo>
                  <a:pt x="372080" y="544436"/>
                </a:lnTo>
                <a:cubicBezTo>
                  <a:pt x="382239" y="544436"/>
                  <a:pt x="388589" y="552051"/>
                  <a:pt x="388589" y="560934"/>
                </a:cubicBezTo>
                <a:lnTo>
                  <a:pt x="388589" y="659923"/>
                </a:lnTo>
                <a:close/>
                <a:moveTo>
                  <a:pt x="561295" y="659923"/>
                </a:moveTo>
                <a:cubicBezTo>
                  <a:pt x="561295" y="670075"/>
                  <a:pt x="553676" y="676421"/>
                  <a:pt x="544786" y="676421"/>
                </a:cubicBezTo>
                <a:lnTo>
                  <a:pt x="444464" y="676421"/>
                </a:lnTo>
                <a:cubicBezTo>
                  <a:pt x="435575" y="676421"/>
                  <a:pt x="427956" y="668806"/>
                  <a:pt x="427956" y="659923"/>
                </a:cubicBezTo>
                <a:lnTo>
                  <a:pt x="427956" y="560934"/>
                </a:lnTo>
                <a:cubicBezTo>
                  <a:pt x="427956" y="550782"/>
                  <a:pt x="435575" y="544436"/>
                  <a:pt x="444464" y="544436"/>
                </a:cubicBezTo>
                <a:lnTo>
                  <a:pt x="544786" y="544436"/>
                </a:lnTo>
                <a:cubicBezTo>
                  <a:pt x="553676" y="544436"/>
                  <a:pt x="561295" y="552051"/>
                  <a:pt x="561295" y="560934"/>
                </a:cubicBezTo>
                <a:lnTo>
                  <a:pt x="561295" y="659923"/>
                </a:lnTo>
                <a:close/>
                <a:moveTo>
                  <a:pt x="734001" y="659923"/>
                </a:moveTo>
                <a:cubicBezTo>
                  <a:pt x="734001" y="670075"/>
                  <a:pt x="726382" y="676421"/>
                  <a:pt x="717492" y="676421"/>
                </a:cubicBezTo>
                <a:lnTo>
                  <a:pt x="618440" y="676421"/>
                </a:lnTo>
                <a:cubicBezTo>
                  <a:pt x="608281" y="676421"/>
                  <a:pt x="601932" y="668806"/>
                  <a:pt x="601932" y="659923"/>
                </a:cubicBezTo>
                <a:lnTo>
                  <a:pt x="601932" y="560934"/>
                </a:lnTo>
                <a:cubicBezTo>
                  <a:pt x="601932" y="550782"/>
                  <a:pt x="609551" y="544436"/>
                  <a:pt x="618440" y="544436"/>
                </a:cubicBezTo>
                <a:lnTo>
                  <a:pt x="717492" y="544436"/>
                </a:lnTo>
                <a:cubicBezTo>
                  <a:pt x="727652" y="544436"/>
                  <a:pt x="734001" y="552051"/>
                  <a:pt x="734001" y="560934"/>
                </a:cubicBezTo>
                <a:lnTo>
                  <a:pt x="734001" y="659923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278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0270" y="1046901"/>
            <a:ext cx="12417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Summary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01BE3182-D64D-DE49-BAFB-CCEF7B224B4F}"/>
              </a:ext>
            </a:extLst>
          </p:cNvPr>
          <p:cNvSpPr/>
          <p:nvPr/>
        </p:nvSpPr>
        <p:spPr>
          <a:xfrm rot="5400000">
            <a:off x="2694990" y="4253138"/>
            <a:ext cx="2421373" cy="208739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A672494B-1780-1840-B058-407BC041E735}"/>
              </a:ext>
            </a:extLst>
          </p:cNvPr>
          <p:cNvSpPr/>
          <p:nvPr/>
        </p:nvSpPr>
        <p:spPr>
          <a:xfrm rot="5400000">
            <a:off x="3864432" y="6315382"/>
            <a:ext cx="2421373" cy="2087391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A9298D3C-5181-5943-B8EC-3BE8A3686291}"/>
              </a:ext>
            </a:extLst>
          </p:cNvPr>
          <p:cNvSpPr/>
          <p:nvPr/>
        </p:nvSpPr>
        <p:spPr>
          <a:xfrm rot="5400000">
            <a:off x="2694990" y="8402773"/>
            <a:ext cx="2421373" cy="2087391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78BFD9D7-A815-304E-B884-EE81BA5C8D44}"/>
              </a:ext>
            </a:extLst>
          </p:cNvPr>
          <p:cNvSpPr/>
          <p:nvPr/>
        </p:nvSpPr>
        <p:spPr>
          <a:xfrm rot="5400000">
            <a:off x="3864432" y="10414717"/>
            <a:ext cx="2421373" cy="2087391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197F64-3689-CA47-94EB-7E5D5B5A26BC}"/>
              </a:ext>
            </a:extLst>
          </p:cNvPr>
          <p:cNvSpPr/>
          <p:nvPr/>
        </p:nvSpPr>
        <p:spPr>
          <a:xfrm>
            <a:off x="5047409" y="4636683"/>
            <a:ext cx="6590409" cy="120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D14FF-9D18-0541-B939-A4B57156189F}"/>
              </a:ext>
            </a:extLst>
          </p:cNvPr>
          <p:cNvSpPr/>
          <p:nvPr/>
        </p:nvSpPr>
        <p:spPr>
          <a:xfrm>
            <a:off x="6238901" y="6770283"/>
            <a:ext cx="5398917" cy="120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088F3-1154-704F-96F8-300061A7ECA3}"/>
              </a:ext>
            </a:extLst>
          </p:cNvPr>
          <p:cNvSpPr/>
          <p:nvPr/>
        </p:nvSpPr>
        <p:spPr>
          <a:xfrm>
            <a:off x="5047409" y="8846303"/>
            <a:ext cx="6590409" cy="120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70C3A8-58EC-F94E-949B-50A7DE57E529}"/>
              </a:ext>
            </a:extLst>
          </p:cNvPr>
          <p:cNvSpPr/>
          <p:nvPr/>
        </p:nvSpPr>
        <p:spPr>
          <a:xfrm>
            <a:off x="6266609" y="10869067"/>
            <a:ext cx="5398917" cy="1200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52FBA3-C16F-0C4D-AF14-33AC3E15FF3A}"/>
              </a:ext>
            </a:extLst>
          </p:cNvPr>
          <p:cNvSpPr/>
          <p:nvPr/>
        </p:nvSpPr>
        <p:spPr>
          <a:xfrm>
            <a:off x="6560060" y="4945305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3CE0F-CDCD-9948-903B-E6454887A53D}"/>
              </a:ext>
            </a:extLst>
          </p:cNvPr>
          <p:cNvSpPr/>
          <p:nvPr/>
        </p:nvSpPr>
        <p:spPr>
          <a:xfrm>
            <a:off x="6560060" y="7079540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Solution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CF2B3B-A563-4849-A770-7F76DDCD5FF5}"/>
              </a:ext>
            </a:extLst>
          </p:cNvPr>
          <p:cNvSpPr/>
          <p:nvPr/>
        </p:nvSpPr>
        <p:spPr>
          <a:xfrm>
            <a:off x="6560060" y="9122265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Market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9C205F-1FA6-4449-AA33-43783AAC3FD1}"/>
              </a:ext>
            </a:extLst>
          </p:cNvPr>
          <p:cNvSpPr/>
          <p:nvPr/>
        </p:nvSpPr>
        <p:spPr>
          <a:xfrm>
            <a:off x="6560060" y="11152776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6EAB1-5D83-B649-813D-5BE03E5CE283}"/>
              </a:ext>
            </a:extLst>
          </p:cNvPr>
          <p:cNvSpPr txBox="1"/>
          <p:nvPr/>
        </p:nvSpPr>
        <p:spPr>
          <a:xfrm>
            <a:off x="12127972" y="4884574"/>
            <a:ext cx="9719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62FC7E-A358-6E45-8CA8-2D230E36A3A7}"/>
              </a:ext>
            </a:extLst>
          </p:cNvPr>
          <p:cNvSpPr txBox="1"/>
          <p:nvPr/>
        </p:nvSpPr>
        <p:spPr>
          <a:xfrm>
            <a:off x="12127972" y="7184428"/>
            <a:ext cx="9719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3391A4-98AC-AF47-9F3C-7BC1D467BF11}"/>
              </a:ext>
            </a:extLst>
          </p:cNvPr>
          <p:cNvSpPr txBox="1"/>
          <p:nvPr/>
        </p:nvSpPr>
        <p:spPr>
          <a:xfrm>
            <a:off x="12127972" y="9151774"/>
            <a:ext cx="9719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092388-B135-BB4C-807E-4B4878F1E348}"/>
              </a:ext>
            </a:extLst>
          </p:cNvPr>
          <p:cNvSpPr txBox="1"/>
          <p:nvPr/>
        </p:nvSpPr>
        <p:spPr>
          <a:xfrm>
            <a:off x="12127972" y="11451628"/>
            <a:ext cx="9719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here.</a:t>
            </a:r>
          </a:p>
        </p:txBody>
      </p:sp>
      <p:sp>
        <p:nvSpPr>
          <p:cNvPr id="24" name="Forma libre 363">
            <a:extLst>
              <a:ext uri="{FF2B5EF4-FFF2-40B4-BE49-F238E27FC236}">
                <a16:creationId xmlns:a16="http://schemas.microsoft.com/office/drawing/2014/main" id="{71B2D4FA-238C-B34B-B42C-140E7B9A184E}"/>
              </a:ext>
            </a:extLst>
          </p:cNvPr>
          <p:cNvSpPr/>
          <p:nvPr/>
        </p:nvSpPr>
        <p:spPr>
          <a:xfrm>
            <a:off x="3388742" y="4764092"/>
            <a:ext cx="1054677" cy="814981"/>
          </a:xfrm>
          <a:custGeom>
            <a:avLst/>
            <a:gdLst>
              <a:gd name="connsiteX0" fmla="*/ 484961 w 523261"/>
              <a:gd name="connsiteY0" fmla="*/ 47570 h 404340"/>
              <a:gd name="connsiteX1" fmla="*/ 461919 w 523261"/>
              <a:gd name="connsiteY1" fmla="*/ 47570 h 404340"/>
              <a:gd name="connsiteX2" fmla="*/ 452930 w 523261"/>
              <a:gd name="connsiteY2" fmla="*/ 51669 h 404340"/>
              <a:gd name="connsiteX3" fmla="*/ 450143 w 523261"/>
              <a:gd name="connsiteY3" fmla="*/ 61146 h 404340"/>
              <a:gd name="connsiteX4" fmla="*/ 451908 w 523261"/>
              <a:gd name="connsiteY4" fmla="*/ 83247 h 404340"/>
              <a:gd name="connsiteX5" fmla="*/ 297308 w 523261"/>
              <a:gd name="connsiteY5" fmla="*/ 237847 h 404340"/>
              <a:gd name="connsiteX6" fmla="*/ 142708 w 523261"/>
              <a:gd name="connsiteY6" fmla="*/ 83247 h 404340"/>
              <a:gd name="connsiteX7" fmla="*/ 144473 w 523261"/>
              <a:gd name="connsiteY7" fmla="*/ 61146 h 404340"/>
              <a:gd name="connsiteX8" fmla="*/ 141685 w 523261"/>
              <a:gd name="connsiteY8" fmla="*/ 51669 h 404340"/>
              <a:gd name="connsiteX9" fmla="*/ 132696 w 523261"/>
              <a:gd name="connsiteY9" fmla="*/ 47570 h 404340"/>
              <a:gd name="connsiteX10" fmla="*/ 105105 w 523261"/>
              <a:gd name="connsiteY10" fmla="*/ 47570 h 404340"/>
              <a:gd name="connsiteX11" fmla="*/ 95445 w 523261"/>
              <a:gd name="connsiteY11" fmla="*/ 16689 h 404340"/>
              <a:gd name="connsiteX12" fmla="*/ 72736 w 523261"/>
              <a:gd name="connsiteY12" fmla="*/ 0 h 404340"/>
              <a:gd name="connsiteX13" fmla="*/ 11893 w 523261"/>
              <a:gd name="connsiteY13" fmla="*/ 0 h 404340"/>
              <a:gd name="connsiteX14" fmla="*/ 0 w 523261"/>
              <a:gd name="connsiteY14" fmla="*/ 11893 h 404340"/>
              <a:gd name="connsiteX15" fmla="*/ 0 w 523261"/>
              <a:gd name="connsiteY15" fmla="*/ 35677 h 404340"/>
              <a:gd name="connsiteX16" fmla="*/ 11893 w 523261"/>
              <a:gd name="connsiteY16" fmla="*/ 47570 h 404340"/>
              <a:gd name="connsiteX17" fmla="*/ 55258 w 523261"/>
              <a:gd name="connsiteY17" fmla="*/ 47570 h 404340"/>
              <a:gd name="connsiteX18" fmla="*/ 130437 w 523261"/>
              <a:gd name="connsiteY18" fmla="*/ 287839 h 404340"/>
              <a:gd name="connsiteX19" fmla="*/ 95139 w 523261"/>
              <a:gd name="connsiteY19" fmla="*/ 323137 h 404340"/>
              <a:gd name="connsiteX20" fmla="*/ 84826 w 523261"/>
              <a:gd name="connsiteY20" fmla="*/ 374969 h 404340"/>
              <a:gd name="connsiteX21" fmla="*/ 128773 w 523261"/>
              <a:gd name="connsiteY21" fmla="*/ 404340 h 404340"/>
              <a:gd name="connsiteX22" fmla="*/ 463801 w 523261"/>
              <a:gd name="connsiteY22" fmla="*/ 404340 h 404340"/>
              <a:gd name="connsiteX23" fmla="*/ 475694 w 523261"/>
              <a:gd name="connsiteY23" fmla="*/ 392447 h 404340"/>
              <a:gd name="connsiteX24" fmla="*/ 475694 w 523261"/>
              <a:gd name="connsiteY24" fmla="*/ 368663 h 404340"/>
              <a:gd name="connsiteX25" fmla="*/ 463801 w 523261"/>
              <a:gd name="connsiteY25" fmla="*/ 356770 h 404340"/>
              <a:gd name="connsiteX26" fmla="*/ 128773 w 523261"/>
              <a:gd name="connsiteY26" fmla="*/ 356770 h 404340"/>
              <a:gd name="connsiteX27" fmla="*/ 176341 w 523261"/>
              <a:gd name="connsiteY27" fmla="*/ 309201 h 404340"/>
              <a:gd name="connsiteX28" fmla="*/ 393585 w 523261"/>
              <a:gd name="connsiteY28" fmla="*/ 309201 h 404340"/>
              <a:gd name="connsiteX29" fmla="*/ 436624 w 523261"/>
              <a:gd name="connsiteY29" fmla="*/ 281886 h 404340"/>
              <a:gd name="connsiteX30" fmla="*/ 519638 w 523261"/>
              <a:gd name="connsiteY30" fmla="*/ 105533 h 404340"/>
              <a:gd name="connsiteX31" fmla="*/ 523261 w 523261"/>
              <a:gd name="connsiteY31" fmla="*/ 89239 h 404340"/>
              <a:gd name="connsiteX32" fmla="*/ 523261 w 523261"/>
              <a:gd name="connsiteY32" fmla="*/ 85871 h 404340"/>
              <a:gd name="connsiteX33" fmla="*/ 484961 w 523261"/>
              <a:gd name="connsiteY33" fmla="*/ 47570 h 40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3261" h="404340">
                <a:moveTo>
                  <a:pt x="484961" y="47570"/>
                </a:moveTo>
                <a:lnTo>
                  <a:pt x="461919" y="47570"/>
                </a:lnTo>
                <a:cubicBezTo>
                  <a:pt x="458482" y="47570"/>
                  <a:pt x="455183" y="49068"/>
                  <a:pt x="452930" y="51669"/>
                </a:cubicBezTo>
                <a:cubicBezTo>
                  <a:pt x="450677" y="54270"/>
                  <a:pt x="449654" y="57732"/>
                  <a:pt x="450143" y="61146"/>
                </a:cubicBezTo>
                <a:cubicBezTo>
                  <a:pt x="451350" y="69542"/>
                  <a:pt x="451908" y="76568"/>
                  <a:pt x="451908" y="83247"/>
                </a:cubicBezTo>
                <a:cubicBezTo>
                  <a:pt x="451909" y="168491"/>
                  <a:pt x="382552" y="237847"/>
                  <a:pt x="297308" y="237847"/>
                </a:cubicBezTo>
                <a:cubicBezTo>
                  <a:pt x="212065" y="237847"/>
                  <a:pt x="142708" y="168491"/>
                  <a:pt x="142708" y="83247"/>
                </a:cubicBezTo>
                <a:cubicBezTo>
                  <a:pt x="142708" y="76568"/>
                  <a:pt x="143265" y="69542"/>
                  <a:pt x="144473" y="61146"/>
                </a:cubicBezTo>
                <a:cubicBezTo>
                  <a:pt x="144961" y="57731"/>
                  <a:pt x="143939" y="54270"/>
                  <a:pt x="141685" y="51669"/>
                </a:cubicBezTo>
                <a:cubicBezTo>
                  <a:pt x="139432" y="49068"/>
                  <a:pt x="136134" y="47570"/>
                  <a:pt x="132696" y="47570"/>
                </a:cubicBezTo>
                <a:lnTo>
                  <a:pt x="105105" y="47570"/>
                </a:lnTo>
                <a:lnTo>
                  <a:pt x="95445" y="16689"/>
                </a:lnTo>
                <a:cubicBezTo>
                  <a:pt x="92339" y="6760"/>
                  <a:pt x="83141" y="0"/>
                  <a:pt x="72736" y="0"/>
                </a:cubicBezTo>
                <a:lnTo>
                  <a:pt x="11893" y="0"/>
                </a:lnTo>
                <a:cubicBezTo>
                  <a:pt x="5325" y="0"/>
                  <a:pt x="0" y="5324"/>
                  <a:pt x="0" y="11893"/>
                </a:cubicBezTo>
                <a:lnTo>
                  <a:pt x="0" y="35677"/>
                </a:lnTo>
                <a:cubicBezTo>
                  <a:pt x="0" y="42245"/>
                  <a:pt x="5325" y="47570"/>
                  <a:pt x="11893" y="47570"/>
                </a:cubicBezTo>
                <a:lnTo>
                  <a:pt x="55258" y="47570"/>
                </a:lnTo>
                <a:lnTo>
                  <a:pt x="130437" y="287839"/>
                </a:lnTo>
                <a:lnTo>
                  <a:pt x="95139" y="323137"/>
                </a:lnTo>
                <a:cubicBezTo>
                  <a:pt x="81482" y="336784"/>
                  <a:pt x="77440" y="357131"/>
                  <a:pt x="84826" y="374969"/>
                </a:cubicBezTo>
                <a:cubicBezTo>
                  <a:pt x="92213" y="392808"/>
                  <a:pt x="109470" y="404340"/>
                  <a:pt x="128773" y="404340"/>
                </a:cubicBezTo>
                <a:lnTo>
                  <a:pt x="463801" y="404340"/>
                </a:lnTo>
                <a:cubicBezTo>
                  <a:pt x="470369" y="404340"/>
                  <a:pt x="475694" y="399015"/>
                  <a:pt x="475694" y="392447"/>
                </a:cubicBezTo>
                <a:lnTo>
                  <a:pt x="475694" y="368663"/>
                </a:lnTo>
                <a:cubicBezTo>
                  <a:pt x="475694" y="362094"/>
                  <a:pt x="470369" y="356770"/>
                  <a:pt x="463801" y="356770"/>
                </a:cubicBezTo>
                <a:lnTo>
                  <a:pt x="128773" y="356770"/>
                </a:lnTo>
                <a:lnTo>
                  <a:pt x="176341" y="309201"/>
                </a:lnTo>
                <a:lnTo>
                  <a:pt x="393585" y="309201"/>
                </a:lnTo>
                <a:cubicBezTo>
                  <a:pt x="411934" y="309201"/>
                  <a:pt x="428843" y="298481"/>
                  <a:pt x="436624" y="281886"/>
                </a:cubicBezTo>
                <a:lnTo>
                  <a:pt x="519638" y="105533"/>
                </a:lnTo>
                <a:cubicBezTo>
                  <a:pt x="522007" y="100458"/>
                  <a:pt x="523261" y="94826"/>
                  <a:pt x="523261" y="89239"/>
                </a:cubicBezTo>
                <a:lnTo>
                  <a:pt x="523261" y="85871"/>
                </a:lnTo>
                <a:cubicBezTo>
                  <a:pt x="523262" y="64747"/>
                  <a:pt x="506074" y="47570"/>
                  <a:pt x="484961" y="4757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Forma libre 364">
            <a:extLst>
              <a:ext uri="{FF2B5EF4-FFF2-40B4-BE49-F238E27FC236}">
                <a16:creationId xmlns:a16="http://schemas.microsoft.com/office/drawing/2014/main" id="{47791289-9295-E644-80A8-D3CBD1B63B26}"/>
              </a:ext>
            </a:extLst>
          </p:cNvPr>
          <p:cNvSpPr/>
          <p:nvPr/>
        </p:nvSpPr>
        <p:spPr>
          <a:xfrm>
            <a:off x="3580501" y="5627010"/>
            <a:ext cx="191761" cy="191761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Forma libre 365">
            <a:extLst>
              <a:ext uri="{FF2B5EF4-FFF2-40B4-BE49-F238E27FC236}">
                <a16:creationId xmlns:a16="http://schemas.microsoft.com/office/drawing/2014/main" id="{A7AF90A1-0971-A04C-9AFE-FFDA92C332E3}"/>
              </a:ext>
            </a:extLst>
          </p:cNvPr>
          <p:cNvSpPr/>
          <p:nvPr/>
        </p:nvSpPr>
        <p:spPr>
          <a:xfrm>
            <a:off x="4155779" y="5627010"/>
            <a:ext cx="191761" cy="191761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" name="Forma libre 366">
            <a:extLst>
              <a:ext uri="{FF2B5EF4-FFF2-40B4-BE49-F238E27FC236}">
                <a16:creationId xmlns:a16="http://schemas.microsoft.com/office/drawing/2014/main" id="{F67D832C-1C52-5943-ABD3-AC43254D4050}"/>
              </a:ext>
            </a:extLst>
          </p:cNvPr>
          <p:cNvSpPr/>
          <p:nvPr/>
        </p:nvSpPr>
        <p:spPr>
          <a:xfrm>
            <a:off x="3724323" y="4668215"/>
            <a:ext cx="527337" cy="527339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118922 w 261630"/>
              <a:gd name="connsiteY5" fmla="*/ 59461 h 261631"/>
              <a:gd name="connsiteX6" fmla="*/ 130815 w 261630"/>
              <a:gd name="connsiteY6" fmla="*/ 47569 h 261631"/>
              <a:gd name="connsiteX7" fmla="*/ 142708 w 261630"/>
              <a:gd name="connsiteY7" fmla="*/ 59461 h 261631"/>
              <a:gd name="connsiteX8" fmla="*/ 142708 w 261630"/>
              <a:gd name="connsiteY8" fmla="*/ 154599 h 261631"/>
              <a:gd name="connsiteX9" fmla="*/ 130815 w 261630"/>
              <a:gd name="connsiteY9" fmla="*/ 166492 h 261631"/>
              <a:gd name="connsiteX10" fmla="*/ 118922 w 261630"/>
              <a:gd name="connsiteY10" fmla="*/ 154599 h 261631"/>
              <a:gd name="connsiteX11" fmla="*/ 118922 w 261630"/>
              <a:gd name="connsiteY11" fmla="*/ 59461 h 261631"/>
              <a:gd name="connsiteX12" fmla="*/ 130815 w 261630"/>
              <a:gd name="connsiteY12" fmla="*/ 190277 h 261631"/>
              <a:gd name="connsiteX13" fmla="*/ 142708 w 261630"/>
              <a:gd name="connsiteY13" fmla="*/ 202170 h 261631"/>
              <a:gd name="connsiteX14" fmla="*/ 130815 w 261630"/>
              <a:gd name="connsiteY14" fmla="*/ 214063 h 261631"/>
              <a:gd name="connsiteX15" fmla="*/ 118922 w 261630"/>
              <a:gd name="connsiteY15" fmla="*/ 202170 h 261631"/>
              <a:gd name="connsiteX16" fmla="*/ 130815 w 261630"/>
              <a:gd name="connsiteY16" fmla="*/ 190277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36" y="261631"/>
                  <a:pt x="261630" y="202948"/>
                  <a:pt x="261630" y="130816"/>
                </a:cubicBezTo>
                <a:cubicBezTo>
                  <a:pt x="261630" y="58684"/>
                  <a:pt x="202936" y="0"/>
                  <a:pt x="130815" y="0"/>
                </a:cubicBezTo>
                <a:cubicBezTo>
                  <a:pt x="58694" y="0"/>
                  <a:pt x="0" y="58683"/>
                  <a:pt x="0" y="130815"/>
                </a:cubicBezTo>
                <a:cubicBezTo>
                  <a:pt x="0" y="202947"/>
                  <a:pt x="58695" y="261631"/>
                  <a:pt x="130815" y="261631"/>
                </a:cubicBezTo>
                <a:close/>
                <a:moveTo>
                  <a:pt x="118922" y="59461"/>
                </a:moveTo>
                <a:cubicBezTo>
                  <a:pt x="118922" y="52888"/>
                  <a:pt x="124242" y="47569"/>
                  <a:pt x="130815" y="47569"/>
                </a:cubicBezTo>
                <a:cubicBezTo>
                  <a:pt x="137389" y="47569"/>
                  <a:pt x="142708" y="52888"/>
                  <a:pt x="142708" y="59461"/>
                </a:cubicBezTo>
                <a:lnTo>
                  <a:pt x="142708" y="154599"/>
                </a:lnTo>
                <a:cubicBezTo>
                  <a:pt x="142708" y="161173"/>
                  <a:pt x="137389" y="166492"/>
                  <a:pt x="130815" y="166492"/>
                </a:cubicBezTo>
                <a:cubicBezTo>
                  <a:pt x="124242" y="166492"/>
                  <a:pt x="118922" y="161173"/>
                  <a:pt x="118922" y="154599"/>
                </a:cubicBezTo>
                <a:lnTo>
                  <a:pt x="118922" y="59461"/>
                </a:lnTo>
                <a:close/>
                <a:moveTo>
                  <a:pt x="130815" y="190277"/>
                </a:moveTo>
                <a:cubicBezTo>
                  <a:pt x="137383" y="190277"/>
                  <a:pt x="142708" y="195601"/>
                  <a:pt x="142708" y="202170"/>
                </a:cubicBezTo>
                <a:cubicBezTo>
                  <a:pt x="142708" y="208738"/>
                  <a:pt x="137383" y="214063"/>
                  <a:pt x="130815" y="214063"/>
                </a:cubicBezTo>
                <a:cubicBezTo>
                  <a:pt x="124247" y="214063"/>
                  <a:pt x="118922" y="208738"/>
                  <a:pt x="118922" y="202170"/>
                </a:cubicBezTo>
                <a:cubicBezTo>
                  <a:pt x="118922" y="195600"/>
                  <a:pt x="124247" y="190277"/>
                  <a:pt x="130815" y="190277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9" name="Forma libre 320">
            <a:extLst>
              <a:ext uri="{FF2B5EF4-FFF2-40B4-BE49-F238E27FC236}">
                <a16:creationId xmlns:a16="http://schemas.microsoft.com/office/drawing/2014/main" id="{E9726AFB-1EBB-5644-8724-96BB8A9EFD4E}"/>
              </a:ext>
            </a:extLst>
          </p:cNvPr>
          <p:cNvSpPr/>
          <p:nvPr/>
        </p:nvSpPr>
        <p:spPr>
          <a:xfrm>
            <a:off x="4545347" y="6780168"/>
            <a:ext cx="1051888" cy="1051899"/>
          </a:xfrm>
          <a:custGeom>
            <a:avLst/>
            <a:gdLst>
              <a:gd name="connsiteX0" fmla="*/ 558255 w 571237"/>
              <a:gd name="connsiteY0" fmla="*/ 129831 h 571243"/>
              <a:gd name="connsiteX1" fmla="*/ 441411 w 571237"/>
              <a:gd name="connsiteY1" fmla="*/ 129831 h 571243"/>
              <a:gd name="connsiteX2" fmla="*/ 441411 w 571237"/>
              <a:gd name="connsiteY2" fmla="*/ 64918 h 571243"/>
              <a:gd name="connsiteX3" fmla="*/ 437607 w 571237"/>
              <a:gd name="connsiteY3" fmla="*/ 55739 h 571243"/>
              <a:gd name="connsiteX4" fmla="*/ 385692 w 571237"/>
              <a:gd name="connsiteY4" fmla="*/ 3825 h 571243"/>
              <a:gd name="connsiteX5" fmla="*/ 379814 w 571237"/>
              <a:gd name="connsiteY5" fmla="*/ 673 h 571243"/>
              <a:gd name="connsiteX6" fmla="*/ 378185 w 571237"/>
              <a:gd name="connsiteY6" fmla="*/ 345 h 571243"/>
              <a:gd name="connsiteX7" fmla="*/ 376497 w 571237"/>
              <a:gd name="connsiteY7" fmla="*/ 4 h 571243"/>
              <a:gd name="connsiteX8" fmla="*/ 246671 w 571237"/>
              <a:gd name="connsiteY8" fmla="*/ 4 h 571243"/>
              <a:gd name="connsiteX9" fmla="*/ 233688 w 571237"/>
              <a:gd name="connsiteY9" fmla="*/ 12987 h 571243"/>
              <a:gd name="connsiteX10" fmla="*/ 233688 w 571237"/>
              <a:gd name="connsiteY10" fmla="*/ 64918 h 571243"/>
              <a:gd name="connsiteX11" fmla="*/ 246671 w 571237"/>
              <a:gd name="connsiteY11" fmla="*/ 77901 h 571243"/>
              <a:gd name="connsiteX12" fmla="*/ 363515 w 571237"/>
              <a:gd name="connsiteY12" fmla="*/ 77901 h 571243"/>
              <a:gd name="connsiteX13" fmla="*/ 363515 w 571237"/>
              <a:gd name="connsiteY13" fmla="*/ 129832 h 571243"/>
              <a:gd name="connsiteX14" fmla="*/ 207723 w 571237"/>
              <a:gd name="connsiteY14" fmla="*/ 129832 h 571243"/>
              <a:gd name="connsiteX15" fmla="*/ 207723 w 571237"/>
              <a:gd name="connsiteY15" fmla="*/ 12988 h 571243"/>
              <a:gd name="connsiteX16" fmla="*/ 199711 w 571237"/>
              <a:gd name="connsiteY16" fmla="*/ 995 h 571243"/>
              <a:gd name="connsiteX17" fmla="*/ 185561 w 571237"/>
              <a:gd name="connsiteY17" fmla="*/ 3810 h 571243"/>
              <a:gd name="connsiteX18" fmla="*/ 133630 w 571237"/>
              <a:gd name="connsiteY18" fmla="*/ 55741 h 571243"/>
              <a:gd name="connsiteX19" fmla="*/ 129827 w 571237"/>
              <a:gd name="connsiteY19" fmla="*/ 64921 h 571243"/>
              <a:gd name="connsiteX20" fmla="*/ 129827 w 571237"/>
              <a:gd name="connsiteY20" fmla="*/ 129833 h 571243"/>
              <a:gd name="connsiteX21" fmla="*/ 12983 w 571237"/>
              <a:gd name="connsiteY21" fmla="*/ 129833 h 571243"/>
              <a:gd name="connsiteX22" fmla="*/ 0 w 571237"/>
              <a:gd name="connsiteY22" fmla="*/ 142816 h 571243"/>
              <a:gd name="connsiteX23" fmla="*/ 0 w 571237"/>
              <a:gd name="connsiteY23" fmla="*/ 519313 h 571243"/>
              <a:gd name="connsiteX24" fmla="*/ 51931 w 571237"/>
              <a:gd name="connsiteY24" fmla="*/ 571244 h 571243"/>
              <a:gd name="connsiteX25" fmla="*/ 519307 w 571237"/>
              <a:gd name="connsiteY25" fmla="*/ 571244 h 571243"/>
              <a:gd name="connsiteX26" fmla="*/ 571238 w 571237"/>
              <a:gd name="connsiteY26" fmla="*/ 519313 h 571243"/>
              <a:gd name="connsiteX27" fmla="*/ 571238 w 571237"/>
              <a:gd name="connsiteY27" fmla="*/ 142814 h 571243"/>
              <a:gd name="connsiteX28" fmla="*/ 558255 w 571237"/>
              <a:gd name="connsiteY28" fmla="*/ 129831 h 571243"/>
              <a:gd name="connsiteX29" fmla="*/ 285619 w 571237"/>
              <a:gd name="connsiteY29" fmla="*/ 493346 h 571243"/>
              <a:gd name="connsiteX30" fmla="*/ 142810 w 571237"/>
              <a:gd name="connsiteY30" fmla="*/ 350537 h 571243"/>
              <a:gd name="connsiteX31" fmla="*/ 285619 w 571237"/>
              <a:gd name="connsiteY31" fmla="*/ 207728 h 571243"/>
              <a:gd name="connsiteX32" fmla="*/ 428428 w 571237"/>
              <a:gd name="connsiteY32" fmla="*/ 350537 h 571243"/>
              <a:gd name="connsiteX33" fmla="*/ 285619 w 571237"/>
              <a:gd name="connsiteY33" fmla="*/ 493346 h 57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1237" h="571243">
                <a:moveTo>
                  <a:pt x="558255" y="129831"/>
                </a:moveTo>
                <a:lnTo>
                  <a:pt x="441411" y="129831"/>
                </a:lnTo>
                <a:lnTo>
                  <a:pt x="441411" y="64918"/>
                </a:lnTo>
                <a:cubicBezTo>
                  <a:pt x="441411" y="61470"/>
                  <a:pt x="440041" y="58173"/>
                  <a:pt x="437607" y="55739"/>
                </a:cubicBezTo>
                <a:lnTo>
                  <a:pt x="385692" y="3825"/>
                </a:lnTo>
                <a:cubicBezTo>
                  <a:pt x="384111" y="2239"/>
                  <a:pt x="382041" y="1275"/>
                  <a:pt x="379814" y="673"/>
                </a:cubicBezTo>
                <a:cubicBezTo>
                  <a:pt x="379255" y="522"/>
                  <a:pt x="378759" y="421"/>
                  <a:pt x="378185" y="345"/>
                </a:cubicBezTo>
                <a:cubicBezTo>
                  <a:pt x="377608" y="267"/>
                  <a:pt x="377095" y="4"/>
                  <a:pt x="376497" y="4"/>
                </a:cubicBezTo>
                <a:lnTo>
                  <a:pt x="246671" y="4"/>
                </a:lnTo>
                <a:cubicBezTo>
                  <a:pt x="239495" y="4"/>
                  <a:pt x="233688" y="5811"/>
                  <a:pt x="233688" y="12987"/>
                </a:cubicBezTo>
                <a:lnTo>
                  <a:pt x="233688" y="64918"/>
                </a:lnTo>
                <a:cubicBezTo>
                  <a:pt x="233688" y="72094"/>
                  <a:pt x="239495" y="77901"/>
                  <a:pt x="246671" y="77901"/>
                </a:cubicBezTo>
                <a:lnTo>
                  <a:pt x="363515" y="77901"/>
                </a:lnTo>
                <a:lnTo>
                  <a:pt x="363515" y="129832"/>
                </a:lnTo>
                <a:lnTo>
                  <a:pt x="207723" y="129832"/>
                </a:lnTo>
                <a:lnTo>
                  <a:pt x="207723" y="12988"/>
                </a:lnTo>
                <a:cubicBezTo>
                  <a:pt x="207723" y="7740"/>
                  <a:pt x="204566" y="2998"/>
                  <a:pt x="199711" y="995"/>
                </a:cubicBezTo>
                <a:cubicBezTo>
                  <a:pt x="194854" y="-1034"/>
                  <a:pt x="189276" y="107"/>
                  <a:pt x="185561" y="3810"/>
                </a:cubicBezTo>
                <a:lnTo>
                  <a:pt x="133630" y="55741"/>
                </a:lnTo>
                <a:cubicBezTo>
                  <a:pt x="131196" y="58175"/>
                  <a:pt x="129827" y="61471"/>
                  <a:pt x="129827" y="64921"/>
                </a:cubicBezTo>
                <a:lnTo>
                  <a:pt x="129827" y="129833"/>
                </a:lnTo>
                <a:lnTo>
                  <a:pt x="12983" y="129833"/>
                </a:lnTo>
                <a:cubicBezTo>
                  <a:pt x="5807" y="129833"/>
                  <a:pt x="0" y="135640"/>
                  <a:pt x="0" y="142816"/>
                </a:cubicBezTo>
                <a:lnTo>
                  <a:pt x="0" y="519313"/>
                </a:lnTo>
                <a:cubicBezTo>
                  <a:pt x="0" y="547953"/>
                  <a:pt x="23290" y="571244"/>
                  <a:pt x="51931" y="571244"/>
                </a:cubicBezTo>
                <a:lnTo>
                  <a:pt x="519307" y="571244"/>
                </a:lnTo>
                <a:cubicBezTo>
                  <a:pt x="547947" y="571244"/>
                  <a:pt x="571238" y="547954"/>
                  <a:pt x="571238" y="519313"/>
                </a:cubicBezTo>
                <a:lnTo>
                  <a:pt x="571238" y="142814"/>
                </a:lnTo>
                <a:cubicBezTo>
                  <a:pt x="571238" y="135638"/>
                  <a:pt x="565431" y="129831"/>
                  <a:pt x="558255" y="129831"/>
                </a:cubicBezTo>
                <a:close/>
                <a:moveTo>
                  <a:pt x="285619" y="493346"/>
                </a:moveTo>
                <a:cubicBezTo>
                  <a:pt x="206873" y="493346"/>
                  <a:pt x="142810" y="429282"/>
                  <a:pt x="142810" y="350537"/>
                </a:cubicBezTo>
                <a:cubicBezTo>
                  <a:pt x="142810" y="271791"/>
                  <a:pt x="206873" y="207728"/>
                  <a:pt x="285619" y="207728"/>
                </a:cubicBezTo>
                <a:cubicBezTo>
                  <a:pt x="364364" y="207728"/>
                  <a:pt x="428428" y="271791"/>
                  <a:pt x="428428" y="350537"/>
                </a:cubicBezTo>
                <a:cubicBezTo>
                  <a:pt x="428428" y="429282"/>
                  <a:pt x="364364" y="493346"/>
                  <a:pt x="285619" y="493346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321">
            <a:extLst>
              <a:ext uri="{FF2B5EF4-FFF2-40B4-BE49-F238E27FC236}">
                <a16:creationId xmlns:a16="http://schemas.microsoft.com/office/drawing/2014/main" id="{67C2C771-E654-E244-9A33-401E4881F894}"/>
              </a:ext>
            </a:extLst>
          </p:cNvPr>
          <p:cNvSpPr/>
          <p:nvPr/>
        </p:nvSpPr>
        <p:spPr>
          <a:xfrm>
            <a:off x="4927854" y="7330027"/>
            <a:ext cx="286881" cy="215157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Forma libre 348">
            <a:extLst>
              <a:ext uri="{FF2B5EF4-FFF2-40B4-BE49-F238E27FC236}">
                <a16:creationId xmlns:a16="http://schemas.microsoft.com/office/drawing/2014/main" id="{753674ED-717A-CF43-87E7-30542D622DFF}"/>
              </a:ext>
            </a:extLst>
          </p:cNvPr>
          <p:cNvSpPr/>
          <p:nvPr/>
        </p:nvSpPr>
        <p:spPr>
          <a:xfrm>
            <a:off x="3293238" y="8828658"/>
            <a:ext cx="1190265" cy="911438"/>
          </a:xfrm>
          <a:custGeom>
            <a:avLst/>
            <a:gdLst>
              <a:gd name="connsiteX0" fmla="*/ 558938 w 570833"/>
              <a:gd name="connsiteY0" fmla="*/ 190278 h 437112"/>
              <a:gd name="connsiteX1" fmla="*/ 463072 w 570833"/>
              <a:gd name="connsiteY1" fmla="*/ 190278 h 437112"/>
              <a:gd name="connsiteX2" fmla="*/ 328838 w 570833"/>
              <a:gd name="connsiteY2" fmla="*/ 4981 h 437112"/>
              <a:gd name="connsiteX3" fmla="*/ 312248 w 570833"/>
              <a:gd name="connsiteY3" fmla="*/ 2217 h 437112"/>
              <a:gd name="connsiteX4" fmla="*/ 292894 w 570833"/>
              <a:gd name="connsiteY4" fmla="*/ 16043 h 437112"/>
              <a:gd name="connsiteX5" fmla="*/ 290130 w 570833"/>
              <a:gd name="connsiteY5" fmla="*/ 32632 h 437112"/>
              <a:gd name="connsiteX6" fmla="*/ 404335 w 570833"/>
              <a:gd name="connsiteY6" fmla="*/ 190277 h 437112"/>
              <a:gd name="connsiteX7" fmla="*/ 157105 w 570833"/>
              <a:gd name="connsiteY7" fmla="*/ 190277 h 437112"/>
              <a:gd name="connsiteX8" fmla="*/ 271306 w 570833"/>
              <a:gd name="connsiteY8" fmla="*/ 32632 h 437112"/>
              <a:gd name="connsiteX9" fmla="*/ 268543 w 570833"/>
              <a:gd name="connsiteY9" fmla="*/ 16043 h 437112"/>
              <a:gd name="connsiteX10" fmla="*/ 249189 w 570833"/>
              <a:gd name="connsiteY10" fmla="*/ 2217 h 437112"/>
              <a:gd name="connsiteX11" fmla="*/ 232599 w 570833"/>
              <a:gd name="connsiteY11" fmla="*/ 4981 h 437112"/>
              <a:gd name="connsiteX12" fmla="*/ 98362 w 570833"/>
              <a:gd name="connsiteY12" fmla="*/ 190278 h 437112"/>
              <a:gd name="connsiteX13" fmla="*/ 11893 w 570833"/>
              <a:gd name="connsiteY13" fmla="*/ 190278 h 437112"/>
              <a:gd name="connsiteX14" fmla="*/ 0 w 570833"/>
              <a:gd name="connsiteY14" fmla="*/ 202169 h 437112"/>
              <a:gd name="connsiteX15" fmla="*/ 0 w 570833"/>
              <a:gd name="connsiteY15" fmla="*/ 225954 h 437112"/>
              <a:gd name="connsiteX16" fmla="*/ 11893 w 570833"/>
              <a:gd name="connsiteY16" fmla="*/ 237846 h 437112"/>
              <a:gd name="connsiteX17" fmla="*/ 35560 w 570833"/>
              <a:gd name="connsiteY17" fmla="*/ 237846 h 437112"/>
              <a:gd name="connsiteX18" fmla="*/ 96544 w 570833"/>
              <a:gd name="connsiteY18" fmla="*/ 412085 h 437112"/>
              <a:gd name="connsiteX19" fmla="*/ 110399 w 570833"/>
              <a:gd name="connsiteY19" fmla="*/ 433500 h 437112"/>
              <a:gd name="connsiteX20" fmla="*/ 123394 w 570833"/>
              <a:gd name="connsiteY20" fmla="*/ 436240 h 437112"/>
              <a:gd name="connsiteX21" fmla="*/ 130815 w 570833"/>
              <a:gd name="connsiteY21" fmla="*/ 425219 h 437112"/>
              <a:gd name="connsiteX22" fmla="*/ 130815 w 570833"/>
              <a:gd name="connsiteY22" fmla="*/ 416230 h 437112"/>
              <a:gd name="connsiteX23" fmla="*/ 144601 w 570833"/>
              <a:gd name="connsiteY23" fmla="*/ 388044 h 437112"/>
              <a:gd name="connsiteX24" fmla="*/ 149107 w 570833"/>
              <a:gd name="connsiteY24" fmla="*/ 377174 h 437112"/>
              <a:gd name="connsiteX25" fmla="*/ 159281 w 570833"/>
              <a:gd name="connsiteY25" fmla="*/ 347513 h 437112"/>
              <a:gd name="connsiteX26" fmla="*/ 192925 w 570833"/>
              <a:gd name="connsiteY26" fmla="*/ 313880 h 437112"/>
              <a:gd name="connsiteX27" fmla="*/ 222528 w 570833"/>
              <a:gd name="connsiteY27" fmla="*/ 303695 h 437112"/>
              <a:gd name="connsiteX28" fmla="*/ 233445 w 570833"/>
              <a:gd name="connsiteY28" fmla="*/ 299212 h 437112"/>
              <a:gd name="connsiteX29" fmla="*/ 261631 w 570833"/>
              <a:gd name="connsiteY29" fmla="*/ 285416 h 437112"/>
              <a:gd name="connsiteX30" fmla="*/ 309201 w 570833"/>
              <a:gd name="connsiteY30" fmla="*/ 285416 h 437112"/>
              <a:gd name="connsiteX31" fmla="*/ 337387 w 570833"/>
              <a:gd name="connsiteY31" fmla="*/ 299213 h 437112"/>
              <a:gd name="connsiteX32" fmla="*/ 348304 w 570833"/>
              <a:gd name="connsiteY32" fmla="*/ 303696 h 437112"/>
              <a:gd name="connsiteX33" fmla="*/ 377919 w 570833"/>
              <a:gd name="connsiteY33" fmla="*/ 313881 h 437112"/>
              <a:gd name="connsiteX34" fmla="*/ 411552 w 570833"/>
              <a:gd name="connsiteY34" fmla="*/ 347514 h 437112"/>
              <a:gd name="connsiteX35" fmla="*/ 421726 w 570833"/>
              <a:gd name="connsiteY35" fmla="*/ 377175 h 437112"/>
              <a:gd name="connsiteX36" fmla="*/ 426232 w 570833"/>
              <a:gd name="connsiteY36" fmla="*/ 388045 h 437112"/>
              <a:gd name="connsiteX37" fmla="*/ 440018 w 570833"/>
              <a:gd name="connsiteY37" fmla="*/ 416231 h 437112"/>
              <a:gd name="connsiteX38" fmla="*/ 440018 w 570833"/>
              <a:gd name="connsiteY38" fmla="*/ 425221 h 437112"/>
              <a:gd name="connsiteX39" fmla="*/ 447439 w 570833"/>
              <a:gd name="connsiteY39" fmla="*/ 436241 h 437112"/>
              <a:gd name="connsiteX40" fmla="*/ 451910 w 570833"/>
              <a:gd name="connsiteY40" fmla="*/ 437112 h 437112"/>
              <a:gd name="connsiteX41" fmla="*/ 460434 w 570833"/>
              <a:gd name="connsiteY41" fmla="*/ 433500 h 437112"/>
              <a:gd name="connsiteX42" fmla="*/ 474289 w 570833"/>
              <a:gd name="connsiteY42" fmla="*/ 412085 h 437112"/>
              <a:gd name="connsiteX43" fmla="*/ 535273 w 570833"/>
              <a:gd name="connsiteY43" fmla="*/ 237846 h 437112"/>
              <a:gd name="connsiteX44" fmla="*/ 558941 w 570833"/>
              <a:gd name="connsiteY44" fmla="*/ 237846 h 437112"/>
              <a:gd name="connsiteX45" fmla="*/ 570833 w 570833"/>
              <a:gd name="connsiteY45" fmla="*/ 225954 h 437112"/>
              <a:gd name="connsiteX46" fmla="*/ 570833 w 570833"/>
              <a:gd name="connsiteY46" fmla="*/ 202169 h 437112"/>
              <a:gd name="connsiteX47" fmla="*/ 558938 w 570833"/>
              <a:gd name="connsiteY47" fmla="*/ 190278 h 43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70833" h="437112">
                <a:moveTo>
                  <a:pt x="558938" y="190278"/>
                </a:moveTo>
                <a:lnTo>
                  <a:pt x="463072" y="190278"/>
                </a:lnTo>
                <a:lnTo>
                  <a:pt x="328838" y="4981"/>
                </a:lnTo>
                <a:cubicBezTo>
                  <a:pt x="325020" y="-364"/>
                  <a:pt x="317593" y="-1602"/>
                  <a:pt x="312248" y="2217"/>
                </a:cubicBezTo>
                <a:lnTo>
                  <a:pt x="292894" y="16043"/>
                </a:lnTo>
                <a:cubicBezTo>
                  <a:pt x="287549" y="19860"/>
                  <a:pt x="286312" y="27288"/>
                  <a:pt x="290130" y="32632"/>
                </a:cubicBezTo>
                <a:lnTo>
                  <a:pt x="404335" y="190277"/>
                </a:lnTo>
                <a:lnTo>
                  <a:pt x="157105" y="190277"/>
                </a:lnTo>
                <a:lnTo>
                  <a:pt x="271306" y="32632"/>
                </a:lnTo>
                <a:cubicBezTo>
                  <a:pt x="275124" y="27288"/>
                  <a:pt x="273887" y="19861"/>
                  <a:pt x="268543" y="16043"/>
                </a:cubicBezTo>
                <a:lnTo>
                  <a:pt x="249189" y="2217"/>
                </a:lnTo>
                <a:cubicBezTo>
                  <a:pt x="243844" y="-1600"/>
                  <a:pt x="236417" y="-364"/>
                  <a:pt x="232599" y="4981"/>
                </a:cubicBezTo>
                <a:lnTo>
                  <a:pt x="98362" y="190278"/>
                </a:lnTo>
                <a:lnTo>
                  <a:pt x="11893" y="190278"/>
                </a:lnTo>
                <a:cubicBezTo>
                  <a:pt x="5319" y="190278"/>
                  <a:pt x="0" y="195597"/>
                  <a:pt x="0" y="202169"/>
                </a:cubicBezTo>
                <a:lnTo>
                  <a:pt x="0" y="225954"/>
                </a:lnTo>
                <a:cubicBezTo>
                  <a:pt x="0" y="232527"/>
                  <a:pt x="5319" y="237846"/>
                  <a:pt x="11893" y="237846"/>
                </a:cubicBezTo>
                <a:lnTo>
                  <a:pt x="35560" y="237846"/>
                </a:lnTo>
                <a:lnTo>
                  <a:pt x="96544" y="412085"/>
                </a:lnTo>
                <a:cubicBezTo>
                  <a:pt x="99181" y="419622"/>
                  <a:pt x="103710" y="426625"/>
                  <a:pt x="110399" y="433500"/>
                </a:cubicBezTo>
                <a:cubicBezTo>
                  <a:pt x="113767" y="436984"/>
                  <a:pt x="118900" y="438017"/>
                  <a:pt x="123394" y="436240"/>
                </a:cubicBezTo>
                <a:cubicBezTo>
                  <a:pt x="127877" y="434417"/>
                  <a:pt x="130815" y="430061"/>
                  <a:pt x="130815" y="425219"/>
                </a:cubicBezTo>
                <a:lnTo>
                  <a:pt x="130815" y="416230"/>
                </a:lnTo>
                <a:cubicBezTo>
                  <a:pt x="130815" y="405139"/>
                  <a:pt x="135843" y="394861"/>
                  <a:pt x="144601" y="388044"/>
                </a:cubicBezTo>
                <a:cubicBezTo>
                  <a:pt x="147922" y="385478"/>
                  <a:pt x="149629" y="381343"/>
                  <a:pt x="149107" y="377174"/>
                </a:cubicBezTo>
                <a:cubicBezTo>
                  <a:pt x="147725" y="366164"/>
                  <a:pt x="151430" y="355352"/>
                  <a:pt x="159281" y="347513"/>
                </a:cubicBezTo>
                <a:lnTo>
                  <a:pt x="192925" y="313880"/>
                </a:lnTo>
                <a:cubicBezTo>
                  <a:pt x="200683" y="306099"/>
                  <a:pt x="211600" y="302301"/>
                  <a:pt x="222528" y="303695"/>
                </a:cubicBezTo>
                <a:cubicBezTo>
                  <a:pt x="226604" y="304252"/>
                  <a:pt x="230867" y="302522"/>
                  <a:pt x="233445" y="299212"/>
                </a:cubicBezTo>
                <a:cubicBezTo>
                  <a:pt x="240273" y="290444"/>
                  <a:pt x="250540" y="285416"/>
                  <a:pt x="261631" y="285416"/>
                </a:cubicBezTo>
                <a:lnTo>
                  <a:pt x="309201" y="285416"/>
                </a:lnTo>
                <a:cubicBezTo>
                  <a:pt x="320292" y="285416"/>
                  <a:pt x="330570" y="290444"/>
                  <a:pt x="337387" y="299213"/>
                </a:cubicBezTo>
                <a:cubicBezTo>
                  <a:pt x="339977" y="302534"/>
                  <a:pt x="344158" y="304277"/>
                  <a:pt x="348304" y="303696"/>
                </a:cubicBezTo>
                <a:cubicBezTo>
                  <a:pt x="359209" y="302326"/>
                  <a:pt x="370149" y="306100"/>
                  <a:pt x="377919" y="313881"/>
                </a:cubicBezTo>
                <a:lnTo>
                  <a:pt x="411552" y="347514"/>
                </a:lnTo>
                <a:cubicBezTo>
                  <a:pt x="419404" y="355353"/>
                  <a:pt x="423108" y="366165"/>
                  <a:pt x="421726" y="377175"/>
                </a:cubicBezTo>
                <a:cubicBezTo>
                  <a:pt x="421203" y="381345"/>
                  <a:pt x="422911" y="385479"/>
                  <a:pt x="426232" y="388045"/>
                </a:cubicBezTo>
                <a:cubicBezTo>
                  <a:pt x="434989" y="394863"/>
                  <a:pt x="440018" y="405140"/>
                  <a:pt x="440018" y="416231"/>
                </a:cubicBezTo>
                <a:lnTo>
                  <a:pt x="440018" y="425221"/>
                </a:lnTo>
                <a:cubicBezTo>
                  <a:pt x="440018" y="430064"/>
                  <a:pt x="442956" y="434419"/>
                  <a:pt x="447439" y="436241"/>
                </a:cubicBezTo>
                <a:cubicBezTo>
                  <a:pt x="448891" y="436822"/>
                  <a:pt x="450400" y="437112"/>
                  <a:pt x="451910" y="437112"/>
                </a:cubicBezTo>
                <a:cubicBezTo>
                  <a:pt x="455057" y="437112"/>
                  <a:pt x="458158" y="435858"/>
                  <a:pt x="460434" y="433500"/>
                </a:cubicBezTo>
                <a:cubicBezTo>
                  <a:pt x="467124" y="426624"/>
                  <a:pt x="471654" y="419622"/>
                  <a:pt x="474289" y="412085"/>
                </a:cubicBezTo>
                <a:lnTo>
                  <a:pt x="535273" y="237846"/>
                </a:lnTo>
                <a:lnTo>
                  <a:pt x="558941" y="237846"/>
                </a:lnTo>
                <a:cubicBezTo>
                  <a:pt x="565514" y="237846"/>
                  <a:pt x="570833" y="232527"/>
                  <a:pt x="570833" y="225954"/>
                </a:cubicBezTo>
                <a:lnTo>
                  <a:pt x="570833" y="202169"/>
                </a:lnTo>
                <a:cubicBezTo>
                  <a:pt x="570831" y="195597"/>
                  <a:pt x="565512" y="190278"/>
                  <a:pt x="558938" y="19027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349">
            <a:extLst>
              <a:ext uri="{FF2B5EF4-FFF2-40B4-BE49-F238E27FC236}">
                <a16:creationId xmlns:a16="http://schemas.microsoft.com/office/drawing/2014/main" id="{130132D5-CB11-DD46-941E-555726B6DB1E}"/>
              </a:ext>
            </a:extLst>
          </p:cNvPr>
          <p:cNvSpPr/>
          <p:nvPr/>
        </p:nvSpPr>
        <p:spPr>
          <a:xfrm>
            <a:off x="3615588" y="9473380"/>
            <a:ext cx="545545" cy="545543"/>
          </a:xfrm>
          <a:custGeom>
            <a:avLst/>
            <a:gdLst>
              <a:gd name="connsiteX0" fmla="*/ 252635 w 261635"/>
              <a:gd name="connsiteY0" fmla="*/ 95500 h 261634"/>
              <a:gd name="connsiteX1" fmla="*/ 229849 w 261635"/>
              <a:gd name="connsiteY1" fmla="*/ 89798 h 261634"/>
              <a:gd name="connsiteX2" fmla="*/ 241926 w 261635"/>
              <a:gd name="connsiteY2" fmla="*/ 69659 h 261634"/>
              <a:gd name="connsiteX3" fmla="*/ 240138 w 261635"/>
              <a:gd name="connsiteY3" fmla="*/ 55131 h 261634"/>
              <a:gd name="connsiteX4" fmla="*/ 206505 w 261635"/>
              <a:gd name="connsiteY4" fmla="*/ 21498 h 261634"/>
              <a:gd name="connsiteX5" fmla="*/ 191976 w 261635"/>
              <a:gd name="connsiteY5" fmla="*/ 19709 h 261634"/>
              <a:gd name="connsiteX6" fmla="*/ 171838 w 261635"/>
              <a:gd name="connsiteY6" fmla="*/ 31787 h 261634"/>
              <a:gd name="connsiteX7" fmla="*/ 166135 w 261635"/>
              <a:gd name="connsiteY7" fmla="*/ 9001 h 261634"/>
              <a:gd name="connsiteX8" fmla="*/ 154603 w 261635"/>
              <a:gd name="connsiteY8" fmla="*/ 0 h 261634"/>
              <a:gd name="connsiteX9" fmla="*/ 107033 w 261635"/>
              <a:gd name="connsiteY9" fmla="*/ 0 h 261634"/>
              <a:gd name="connsiteX10" fmla="*/ 95500 w 261635"/>
              <a:gd name="connsiteY10" fmla="*/ 9001 h 261634"/>
              <a:gd name="connsiteX11" fmla="*/ 89798 w 261635"/>
              <a:gd name="connsiteY11" fmla="*/ 31787 h 261634"/>
              <a:gd name="connsiteX12" fmla="*/ 69659 w 261635"/>
              <a:gd name="connsiteY12" fmla="*/ 19709 h 261634"/>
              <a:gd name="connsiteX13" fmla="*/ 55131 w 261635"/>
              <a:gd name="connsiteY13" fmla="*/ 21498 h 261634"/>
              <a:gd name="connsiteX14" fmla="*/ 21498 w 261635"/>
              <a:gd name="connsiteY14" fmla="*/ 55131 h 261634"/>
              <a:gd name="connsiteX15" fmla="*/ 19709 w 261635"/>
              <a:gd name="connsiteY15" fmla="*/ 69659 h 261634"/>
              <a:gd name="connsiteX16" fmla="*/ 31787 w 261635"/>
              <a:gd name="connsiteY16" fmla="*/ 89798 h 261634"/>
              <a:gd name="connsiteX17" fmla="*/ 9001 w 261635"/>
              <a:gd name="connsiteY17" fmla="*/ 95500 h 261634"/>
              <a:gd name="connsiteX18" fmla="*/ 0 w 261635"/>
              <a:gd name="connsiteY18" fmla="*/ 107033 h 261634"/>
              <a:gd name="connsiteX19" fmla="*/ 0 w 261635"/>
              <a:gd name="connsiteY19" fmla="*/ 154602 h 261634"/>
              <a:gd name="connsiteX20" fmla="*/ 9001 w 261635"/>
              <a:gd name="connsiteY20" fmla="*/ 166134 h 261634"/>
              <a:gd name="connsiteX21" fmla="*/ 31787 w 261635"/>
              <a:gd name="connsiteY21" fmla="*/ 171837 h 261634"/>
              <a:gd name="connsiteX22" fmla="*/ 19709 w 261635"/>
              <a:gd name="connsiteY22" fmla="*/ 191975 h 261634"/>
              <a:gd name="connsiteX23" fmla="*/ 21498 w 261635"/>
              <a:gd name="connsiteY23" fmla="*/ 206504 h 261634"/>
              <a:gd name="connsiteX24" fmla="*/ 55131 w 261635"/>
              <a:gd name="connsiteY24" fmla="*/ 240137 h 261634"/>
              <a:gd name="connsiteX25" fmla="*/ 69659 w 261635"/>
              <a:gd name="connsiteY25" fmla="*/ 241925 h 261634"/>
              <a:gd name="connsiteX26" fmla="*/ 89798 w 261635"/>
              <a:gd name="connsiteY26" fmla="*/ 229848 h 261634"/>
              <a:gd name="connsiteX27" fmla="*/ 95500 w 261635"/>
              <a:gd name="connsiteY27" fmla="*/ 252634 h 261634"/>
              <a:gd name="connsiteX28" fmla="*/ 107033 w 261635"/>
              <a:gd name="connsiteY28" fmla="*/ 261635 h 261634"/>
              <a:gd name="connsiteX29" fmla="*/ 154603 w 261635"/>
              <a:gd name="connsiteY29" fmla="*/ 261635 h 261634"/>
              <a:gd name="connsiteX30" fmla="*/ 166135 w 261635"/>
              <a:gd name="connsiteY30" fmla="*/ 252634 h 261634"/>
              <a:gd name="connsiteX31" fmla="*/ 171838 w 261635"/>
              <a:gd name="connsiteY31" fmla="*/ 229848 h 261634"/>
              <a:gd name="connsiteX32" fmla="*/ 191976 w 261635"/>
              <a:gd name="connsiteY32" fmla="*/ 241925 h 261634"/>
              <a:gd name="connsiteX33" fmla="*/ 206505 w 261635"/>
              <a:gd name="connsiteY33" fmla="*/ 240137 h 261634"/>
              <a:gd name="connsiteX34" fmla="*/ 240138 w 261635"/>
              <a:gd name="connsiteY34" fmla="*/ 206504 h 261634"/>
              <a:gd name="connsiteX35" fmla="*/ 241926 w 261635"/>
              <a:gd name="connsiteY35" fmla="*/ 191975 h 261634"/>
              <a:gd name="connsiteX36" fmla="*/ 229849 w 261635"/>
              <a:gd name="connsiteY36" fmla="*/ 171837 h 261634"/>
              <a:gd name="connsiteX37" fmla="*/ 252635 w 261635"/>
              <a:gd name="connsiteY37" fmla="*/ 166134 h 261634"/>
              <a:gd name="connsiteX38" fmla="*/ 261636 w 261635"/>
              <a:gd name="connsiteY38" fmla="*/ 154602 h 261634"/>
              <a:gd name="connsiteX39" fmla="*/ 261636 w 261635"/>
              <a:gd name="connsiteY39" fmla="*/ 107032 h 261634"/>
              <a:gd name="connsiteX40" fmla="*/ 252635 w 261635"/>
              <a:gd name="connsiteY40" fmla="*/ 95500 h 261634"/>
              <a:gd name="connsiteX41" fmla="*/ 130821 w 261635"/>
              <a:gd name="connsiteY41" fmla="*/ 190278 h 261634"/>
              <a:gd name="connsiteX42" fmla="*/ 71359 w 261635"/>
              <a:gd name="connsiteY42" fmla="*/ 130817 h 261634"/>
              <a:gd name="connsiteX43" fmla="*/ 130821 w 261635"/>
              <a:gd name="connsiteY43" fmla="*/ 71356 h 261634"/>
              <a:gd name="connsiteX44" fmla="*/ 190282 w 261635"/>
              <a:gd name="connsiteY44" fmla="*/ 130817 h 261634"/>
              <a:gd name="connsiteX45" fmla="*/ 130821 w 261635"/>
              <a:gd name="connsiteY45" fmla="*/ 190278 h 26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61635" h="261634">
                <a:moveTo>
                  <a:pt x="252635" y="95500"/>
                </a:moveTo>
                <a:lnTo>
                  <a:pt x="229849" y="89798"/>
                </a:lnTo>
                <a:lnTo>
                  <a:pt x="241926" y="69659"/>
                </a:lnTo>
                <a:cubicBezTo>
                  <a:pt x="244737" y="64979"/>
                  <a:pt x="243993" y="58986"/>
                  <a:pt x="240138" y="55131"/>
                </a:cubicBezTo>
                <a:lnTo>
                  <a:pt x="206505" y="21498"/>
                </a:lnTo>
                <a:cubicBezTo>
                  <a:pt x="202649" y="17619"/>
                  <a:pt x="196645" y="16887"/>
                  <a:pt x="191976" y="19709"/>
                </a:cubicBezTo>
                <a:lnTo>
                  <a:pt x="171838" y="31787"/>
                </a:lnTo>
                <a:lnTo>
                  <a:pt x="166135" y="9001"/>
                </a:lnTo>
                <a:cubicBezTo>
                  <a:pt x="164811" y="3716"/>
                  <a:pt x="160061" y="0"/>
                  <a:pt x="154603" y="0"/>
                </a:cubicBezTo>
                <a:lnTo>
                  <a:pt x="107033" y="0"/>
                </a:lnTo>
                <a:cubicBezTo>
                  <a:pt x="101574" y="0"/>
                  <a:pt x="96825" y="3716"/>
                  <a:pt x="95500" y="9001"/>
                </a:cubicBezTo>
                <a:lnTo>
                  <a:pt x="89798" y="31787"/>
                </a:lnTo>
                <a:lnTo>
                  <a:pt x="69659" y="19709"/>
                </a:lnTo>
                <a:cubicBezTo>
                  <a:pt x="64968" y="16899"/>
                  <a:pt x="58997" y="17642"/>
                  <a:pt x="55131" y="21498"/>
                </a:cubicBezTo>
                <a:lnTo>
                  <a:pt x="21498" y="55131"/>
                </a:lnTo>
                <a:cubicBezTo>
                  <a:pt x="17642" y="58986"/>
                  <a:pt x="16899" y="64979"/>
                  <a:pt x="19709" y="69659"/>
                </a:cubicBezTo>
                <a:lnTo>
                  <a:pt x="31787" y="89798"/>
                </a:lnTo>
                <a:lnTo>
                  <a:pt x="9001" y="95500"/>
                </a:lnTo>
                <a:cubicBezTo>
                  <a:pt x="3716" y="96825"/>
                  <a:pt x="0" y="101574"/>
                  <a:pt x="0" y="107033"/>
                </a:cubicBezTo>
                <a:lnTo>
                  <a:pt x="0" y="154602"/>
                </a:lnTo>
                <a:cubicBezTo>
                  <a:pt x="0" y="160060"/>
                  <a:pt x="3716" y="164810"/>
                  <a:pt x="9001" y="166134"/>
                </a:cubicBezTo>
                <a:lnTo>
                  <a:pt x="31787" y="171837"/>
                </a:lnTo>
                <a:lnTo>
                  <a:pt x="19709" y="191975"/>
                </a:lnTo>
                <a:cubicBezTo>
                  <a:pt x="16899" y="196656"/>
                  <a:pt x="17642" y="202648"/>
                  <a:pt x="21498" y="206504"/>
                </a:cubicBezTo>
                <a:lnTo>
                  <a:pt x="55131" y="240137"/>
                </a:lnTo>
                <a:cubicBezTo>
                  <a:pt x="58975" y="244005"/>
                  <a:pt x="64957" y="244713"/>
                  <a:pt x="69659" y="241925"/>
                </a:cubicBezTo>
                <a:lnTo>
                  <a:pt x="89798" y="229848"/>
                </a:lnTo>
                <a:lnTo>
                  <a:pt x="95500" y="252634"/>
                </a:lnTo>
                <a:cubicBezTo>
                  <a:pt x="96825" y="257919"/>
                  <a:pt x="101574" y="261635"/>
                  <a:pt x="107033" y="261635"/>
                </a:cubicBezTo>
                <a:lnTo>
                  <a:pt x="154603" y="261635"/>
                </a:lnTo>
                <a:cubicBezTo>
                  <a:pt x="160061" y="261635"/>
                  <a:pt x="164811" y="257919"/>
                  <a:pt x="166135" y="252634"/>
                </a:cubicBezTo>
                <a:lnTo>
                  <a:pt x="171838" y="229848"/>
                </a:lnTo>
                <a:lnTo>
                  <a:pt x="191976" y="241925"/>
                </a:lnTo>
                <a:cubicBezTo>
                  <a:pt x="196657" y="244724"/>
                  <a:pt x="202649" y="244005"/>
                  <a:pt x="206505" y="240137"/>
                </a:cubicBezTo>
                <a:lnTo>
                  <a:pt x="240138" y="206504"/>
                </a:lnTo>
                <a:cubicBezTo>
                  <a:pt x="243993" y="202648"/>
                  <a:pt x="244737" y="196656"/>
                  <a:pt x="241926" y="191975"/>
                </a:cubicBezTo>
                <a:lnTo>
                  <a:pt x="229849" y="171837"/>
                </a:lnTo>
                <a:lnTo>
                  <a:pt x="252635" y="166134"/>
                </a:lnTo>
                <a:cubicBezTo>
                  <a:pt x="257920" y="164810"/>
                  <a:pt x="261636" y="160060"/>
                  <a:pt x="261636" y="154602"/>
                </a:cubicBezTo>
                <a:lnTo>
                  <a:pt x="261636" y="107032"/>
                </a:lnTo>
                <a:cubicBezTo>
                  <a:pt x="261636" y="101574"/>
                  <a:pt x="257920" y="96824"/>
                  <a:pt x="252635" y="95500"/>
                </a:cubicBezTo>
                <a:close/>
                <a:moveTo>
                  <a:pt x="130821" y="190278"/>
                </a:moveTo>
                <a:cubicBezTo>
                  <a:pt x="98036" y="190278"/>
                  <a:pt x="71359" y="163602"/>
                  <a:pt x="71359" y="130817"/>
                </a:cubicBezTo>
                <a:cubicBezTo>
                  <a:pt x="71359" y="98032"/>
                  <a:pt x="98036" y="71356"/>
                  <a:pt x="130821" y="71356"/>
                </a:cubicBezTo>
                <a:cubicBezTo>
                  <a:pt x="163606" y="71356"/>
                  <a:pt x="190282" y="98032"/>
                  <a:pt x="190282" y="130817"/>
                </a:cubicBezTo>
                <a:cubicBezTo>
                  <a:pt x="190282" y="163602"/>
                  <a:pt x="163606" y="190278"/>
                  <a:pt x="130821" y="19027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344">
            <a:extLst>
              <a:ext uri="{FF2B5EF4-FFF2-40B4-BE49-F238E27FC236}">
                <a16:creationId xmlns:a16="http://schemas.microsoft.com/office/drawing/2014/main" id="{7CA5B2A6-A386-9E4F-BD04-692D52E7A921}"/>
              </a:ext>
            </a:extLst>
          </p:cNvPr>
          <p:cNvSpPr/>
          <p:nvPr/>
        </p:nvSpPr>
        <p:spPr>
          <a:xfrm>
            <a:off x="4840556" y="11510319"/>
            <a:ext cx="510458" cy="510460"/>
          </a:xfrm>
          <a:custGeom>
            <a:avLst/>
            <a:gdLst>
              <a:gd name="connsiteX0" fmla="*/ 130815 w 261630"/>
              <a:gd name="connsiteY0" fmla="*/ 0 h 261631"/>
              <a:gd name="connsiteX1" fmla="*/ 0 w 261630"/>
              <a:gd name="connsiteY1" fmla="*/ 130815 h 261631"/>
              <a:gd name="connsiteX2" fmla="*/ 130815 w 261630"/>
              <a:gd name="connsiteY2" fmla="*/ 261631 h 261631"/>
              <a:gd name="connsiteX3" fmla="*/ 261630 w 261630"/>
              <a:gd name="connsiteY3" fmla="*/ 130816 h 261631"/>
              <a:gd name="connsiteX4" fmla="*/ 130815 w 261630"/>
              <a:gd name="connsiteY4" fmla="*/ 0 h 261631"/>
              <a:gd name="connsiteX5" fmla="*/ 210229 w 261630"/>
              <a:gd name="connsiteY5" fmla="*/ 201901 h 261631"/>
              <a:gd name="connsiteX6" fmla="*/ 130815 w 261630"/>
              <a:gd name="connsiteY6" fmla="*/ 178386 h 261631"/>
              <a:gd name="connsiteX7" fmla="*/ 51402 w 261630"/>
              <a:gd name="connsiteY7" fmla="*/ 201901 h 261631"/>
              <a:gd name="connsiteX8" fmla="*/ 23784 w 261630"/>
              <a:gd name="connsiteY8" fmla="*/ 130816 h 261631"/>
              <a:gd name="connsiteX9" fmla="*/ 130815 w 261630"/>
              <a:gd name="connsiteY9" fmla="*/ 23785 h 261631"/>
              <a:gd name="connsiteX10" fmla="*/ 237846 w 261630"/>
              <a:gd name="connsiteY10" fmla="*/ 130816 h 261631"/>
              <a:gd name="connsiteX11" fmla="*/ 210229 w 261630"/>
              <a:gd name="connsiteY11" fmla="*/ 201901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630" h="261631">
                <a:moveTo>
                  <a:pt x="130815" y="0"/>
                </a:moveTo>
                <a:cubicBezTo>
                  <a:pt x="58683" y="0"/>
                  <a:pt x="0" y="58683"/>
                  <a:pt x="0" y="130815"/>
                </a:cubicBezTo>
                <a:cubicBezTo>
                  <a:pt x="0" y="202947"/>
                  <a:pt x="58683" y="261631"/>
                  <a:pt x="130815" y="261631"/>
                </a:cubicBezTo>
                <a:cubicBezTo>
                  <a:pt x="202947" y="261631"/>
                  <a:pt x="261630" y="202948"/>
                  <a:pt x="261630" y="130816"/>
                </a:cubicBezTo>
                <a:cubicBezTo>
                  <a:pt x="261630" y="58684"/>
                  <a:pt x="202947" y="0"/>
                  <a:pt x="130815" y="0"/>
                </a:cubicBezTo>
                <a:close/>
                <a:moveTo>
                  <a:pt x="210229" y="201901"/>
                </a:moveTo>
                <a:cubicBezTo>
                  <a:pt x="191193" y="190930"/>
                  <a:pt x="162642" y="178386"/>
                  <a:pt x="130815" y="178386"/>
                </a:cubicBezTo>
                <a:cubicBezTo>
                  <a:pt x="98988" y="178386"/>
                  <a:pt x="70437" y="190930"/>
                  <a:pt x="51402" y="201901"/>
                </a:cubicBezTo>
                <a:cubicBezTo>
                  <a:pt x="34425" y="182952"/>
                  <a:pt x="23784" y="158202"/>
                  <a:pt x="23784" y="130816"/>
                </a:cubicBezTo>
                <a:cubicBezTo>
                  <a:pt x="23784" y="71795"/>
                  <a:pt x="71795" y="23785"/>
                  <a:pt x="130815" y="23785"/>
                </a:cubicBezTo>
                <a:cubicBezTo>
                  <a:pt x="189835" y="23785"/>
                  <a:pt x="237846" y="71796"/>
                  <a:pt x="237846" y="130816"/>
                </a:cubicBezTo>
                <a:cubicBezTo>
                  <a:pt x="237846" y="158202"/>
                  <a:pt x="227205" y="182952"/>
                  <a:pt x="210229" y="20190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Forma libre 345">
            <a:extLst>
              <a:ext uri="{FF2B5EF4-FFF2-40B4-BE49-F238E27FC236}">
                <a16:creationId xmlns:a16="http://schemas.microsoft.com/office/drawing/2014/main" id="{6E820549-4E3C-F940-AD38-1DB096B6E8E5}"/>
              </a:ext>
            </a:extLst>
          </p:cNvPr>
          <p:cNvSpPr/>
          <p:nvPr/>
        </p:nvSpPr>
        <p:spPr>
          <a:xfrm>
            <a:off x="4979773" y="11603131"/>
            <a:ext cx="232025" cy="232025"/>
          </a:xfrm>
          <a:custGeom>
            <a:avLst/>
            <a:gdLst>
              <a:gd name="connsiteX0" fmla="*/ 118922 w 118922"/>
              <a:gd name="connsiteY0" fmla="*/ 59461 h 118922"/>
              <a:gd name="connsiteX1" fmla="*/ 59461 w 118922"/>
              <a:gd name="connsiteY1" fmla="*/ 118922 h 118922"/>
              <a:gd name="connsiteX2" fmla="*/ 0 w 118922"/>
              <a:gd name="connsiteY2" fmla="*/ 59461 h 118922"/>
              <a:gd name="connsiteX3" fmla="*/ 59461 w 118922"/>
              <a:gd name="connsiteY3" fmla="*/ 0 h 118922"/>
              <a:gd name="connsiteX4" fmla="*/ 118922 w 118922"/>
              <a:gd name="connsiteY4" fmla="*/ 59461 h 1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22" h="118922">
                <a:moveTo>
                  <a:pt x="118922" y="59461"/>
                </a:moveTo>
                <a:cubicBezTo>
                  <a:pt x="118922" y="92301"/>
                  <a:pt x="92301" y="118922"/>
                  <a:pt x="59461" y="118922"/>
                </a:cubicBezTo>
                <a:cubicBezTo>
                  <a:pt x="26622" y="118922"/>
                  <a:pt x="0" y="92301"/>
                  <a:pt x="0" y="59461"/>
                </a:cubicBezTo>
                <a:cubicBezTo>
                  <a:pt x="0" y="26622"/>
                  <a:pt x="26622" y="0"/>
                  <a:pt x="59461" y="0"/>
                </a:cubicBezTo>
                <a:cubicBezTo>
                  <a:pt x="92301" y="0"/>
                  <a:pt x="118922" y="26622"/>
                  <a:pt x="118922" y="5946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Forma libre 346">
            <a:extLst>
              <a:ext uri="{FF2B5EF4-FFF2-40B4-BE49-F238E27FC236}">
                <a16:creationId xmlns:a16="http://schemas.microsoft.com/office/drawing/2014/main" id="{195EBCEE-2CDE-3341-9CC2-E11C6B647889}"/>
              </a:ext>
            </a:extLst>
          </p:cNvPr>
          <p:cNvSpPr/>
          <p:nvPr/>
        </p:nvSpPr>
        <p:spPr>
          <a:xfrm>
            <a:off x="4538921" y="10907048"/>
            <a:ext cx="1113732" cy="854172"/>
          </a:xfrm>
          <a:custGeom>
            <a:avLst/>
            <a:gdLst>
              <a:gd name="connsiteX0" fmla="*/ 558938 w 570832"/>
              <a:gd name="connsiteY0" fmla="*/ 190278 h 437797"/>
              <a:gd name="connsiteX1" fmla="*/ 463072 w 570832"/>
              <a:gd name="connsiteY1" fmla="*/ 190278 h 437797"/>
              <a:gd name="connsiteX2" fmla="*/ 328838 w 570832"/>
              <a:gd name="connsiteY2" fmla="*/ 4981 h 437797"/>
              <a:gd name="connsiteX3" fmla="*/ 312248 w 570832"/>
              <a:gd name="connsiteY3" fmla="*/ 2217 h 437797"/>
              <a:gd name="connsiteX4" fmla="*/ 292894 w 570832"/>
              <a:gd name="connsiteY4" fmla="*/ 16043 h 437797"/>
              <a:gd name="connsiteX5" fmla="*/ 290130 w 570832"/>
              <a:gd name="connsiteY5" fmla="*/ 32632 h 437797"/>
              <a:gd name="connsiteX6" fmla="*/ 404335 w 570832"/>
              <a:gd name="connsiteY6" fmla="*/ 190277 h 437797"/>
              <a:gd name="connsiteX7" fmla="*/ 157105 w 570832"/>
              <a:gd name="connsiteY7" fmla="*/ 190277 h 437797"/>
              <a:gd name="connsiteX8" fmla="*/ 271306 w 570832"/>
              <a:gd name="connsiteY8" fmla="*/ 32632 h 437797"/>
              <a:gd name="connsiteX9" fmla="*/ 268543 w 570832"/>
              <a:gd name="connsiteY9" fmla="*/ 16043 h 437797"/>
              <a:gd name="connsiteX10" fmla="*/ 249189 w 570832"/>
              <a:gd name="connsiteY10" fmla="*/ 2217 h 437797"/>
              <a:gd name="connsiteX11" fmla="*/ 232599 w 570832"/>
              <a:gd name="connsiteY11" fmla="*/ 4981 h 437797"/>
              <a:gd name="connsiteX12" fmla="*/ 98362 w 570832"/>
              <a:gd name="connsiteY12" fmla="*/ 190278 h 437797"/>
              <a:gd name="connsiteX13" fmla="*/ 11893 w 570832"/>
              <a:gd name="connsiteY13" fmla="*/ 190278 h 437797"/>
              <a:gd name="connsiteX14" fmla="*/ 0 w 570832"/>
              <a:gd name="connsiteY14" fmla="*/ 202169 h 437797"/>
              <a:gd name="connsiteX15" fmla="*/ 0 w 570832"/>
              <a:gd name="connsiteY15" fmla="*/ 225954 h 437797"/>
              <a:gd name="connsiteX16" fmla="*/ 11893 w 570832"/>
              <a:gd name="connsiteY16" fmla="*/ 237846 h 437797"/>
              <a:gd name="connsiteX17" fmla="*/ 35560 w 570832"/>
              <a:gd name="connsiteY17" fmla="*/ 237846 h 437797"/>
              <a:gd name="connsiteX18" fmla="*/ 96544 w 570832"/>
              <a:gd name="connsiteY18" fmla="*/ 412085 h 437797"/>
              <a:gd name="connsiteX19" fmla="*/ 111282 w 570832"/>
              <a:gd name="connsiteY19" fmla="*/ 434372 h 437797"/>
              <a:gd name="connsiteX20" fmla="*/ 123755 w 570832"/>
              <a:gd name="connsiteY20" fmla="*/ 437054 h 437797"/>
              <a:gd name="connsiteX21" fmla="*/ 131478 w 570832"/>
              <a:gd name="connsiteY21" fmla="*/ 426904 h 437797"/>
              <a:gd name="connsiteX22" fmla="*/ 285416 w 570832"/>
              <a:gd name="connsiteY22" fmla="*/ 285416 h 437797"/>
              <a:gd name="connsiteX23" fmla="*/ 439354 w 570832"/>
              <a:gd name="connsiteY23" fmla="*/ 426904 h 437797"/>
              <a:gd name="connsiteX24" fmla="*/ 447077 w 570832"/>
              <a:gd name="connsiteY24" fmla="*/ 437054 h 437797"/>
              <a:gd name="connsiteX25" fmla="*/ 451200 w 570832"/>
              <a:gd name="connsiteY25" fmla="*/ 437798 h 437797"/>
              <a:gd name="connsiteX26" fmla="*/ 459550 w 570832"/>
              <a:gd name="connsiteY26" fmla="*/ 434372 h 437797"/>
              <a:gd name="connsiteX27" fmla="*/ 474288 w 570832"/>
              <a:gd name="connsiteY27" fmla="*/ 412085 h 437797"/>
              <a:gd name="connsiteX28" fmla="*/ 535272 w 570832"/>
              <a:gd name="connsiteY28" fmla="*/ 237846 h 437797"/>
              <a:gd name="connsiteX29" fmla="*/ 558939 w 570832"/>
              <a:gd name="connsiteY29" fmla="*/ 237846 h 437797"/>
              <a:gd name="connsiteX30" fmla="*/ 570832 w 570832"/>
              <a:gd name="connsiteY30" fmla="*/ 225954 h 437797"/>
              <a:gd name="connsiteX31" fmla="*/ 570832 w 570832"/>
              <a:gd name="connsiteY31" fmla="*/ 202169 h 437797"/>
              <a:gd name="connsiteX32" fmla="*/ 558938 w 570832"/>
              <a:gd name="connsiteY32" fmla="*/ 190278 h 4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0832" h="437797">
                <a:moveTo>
                  <a:pt x="558938" y="190278"/>
                </a:moveTo>
                <a:lnTo>
                  <a:pt x="463072" y="190278"/>
                </a:lnTo>
                <a:lnTo>
                  <a:pt x="328838" y="4981"/>
                </a:lnTo>
                <a:cubicBezTo>
                  <a:pt x="325020" y="-364"/>
                  <a:pt x="317593" y="-1602"/>
                  <a:pt x="312248" y="2217"/>
                </a:cubicBezTo>
                <a:lnTo>
                  <a:pt x="292894" y="16043"/>
                </a:lnTo>
                <a:cubicBezTo>
                  <a:pt x="287549" y="19860"/>
                  <a:pt x="286312" y="27288"/>
                  <a:pt x="290130" y="32632"/>
                </a:cubicBezTo>
                <a:lnTo>
                  <a:pt x="404335" y="190277"/>
                </a:lnTo>
                <a:lnTo>
                  <a:pt x="157105" y="190277"/>
                </a:lnTo>
                <a:lnTo>
                  <a:pt x="271306" y="32632"/>
                </a:lnTo>
                <a:cubicBezTo>
                  <a:pt x="275124" y="27288"/>
                  <a:pt x="273887" y="19861"/>
                  <a:pt x="268543" y="16043"/>
                </a:cubicBezTo>
                <a:lnTo>
                  <a:pt x="249189" y="2217"/>
                </a:lnTo>
                <a:cubicBezTo>
                  <a:pt x="243844" y="-1600"/>
                  <a:pt x="236417" y="-364"/>
                  <a:pt x="232599" y="4981"/>
                </a:cubicBezTo>
                <a:lnTo>
                  <a:pt x="98362" y="190278"/>
                </a:lnTo>
                <a:lnTo>
                  <a:pt x="11893" y="190278"/>
                </a:lnTo>
                <a:cubicBezTo>
                  <a:pt x="5319" y="190278"/>
                  <a:pt x="0" y="195597"/>
                  <a:pt x="0" y="202169"/>
                </a:cubicBezTo>
                <a:lnTo>
                  <a:pt x="0" y="225954"/>
                </a:lnTo>
                <a:cubicBezTo>
                  <a:pt x="0" y="232527"/>
                  <a:pt x="5319" y="237846"/>
                  <a:pt x="11893" y="237846"/>
                </a:cubicBezTo>
                <a:lnTo>
                  <a:pt x="35560" y="237846"/>
                </a:lnTo>
                <a:lnTo>
                  <a:pt x="96544" y="412085"/>
                </a:lnTo>
                <a:cubicBezTo>
                  <a:pt x="99342" y="420052"/>
                  <a:pt x="104162" y="427346"/>
                  <a:pt x="111282" y="434372"/>
                </a:cubicBezTo>
                <a:cubicBezTo>
                  <a:pt x="114558" y="437600"/>
                  <a:pt x="119388" y="438657"/>
                  <a:pt x="123755" y="437054"/>
                </a:cubicBezTo>
                <a:cubicBezTo>
                  <a:pt x="128087" y="435463"/>
                  <a:pt x="131095" y="431503"/>
                  <a:pt x="131478" y="426904"/>
                </a:cubicBezTo>
                <a:cubicBezTo>
                  <a:pt x="138167" y="347561"/>
                  <a:pt x="205781" y="285416"/>
                  <a:pt x="285416" y="285416"/>
                </a:cubicBezTo>
                <a:cubicBezTo>
                  <a:pt x="365062" y="285416"/>
                  <a:pt x="432675" y="347561"/>
                  <a:pt x="439354" y="426904"/>
                </a:cubicBezTo>
                <a:cubicBezTo>
                  <a:pt x="439737" y="431503"/>
                  <a:pt x="442745" y="435463"/>
                  <a:pt x="447077" y="437054"/>
                </a:cubicBezTo>
                <a:cubicBezTo>
                  <a:pt x="448423" y="437554"/>
                  <a:pt x="449817" y="437798"/>
                  <a:pt x="451200" y="437798"/>
                </a:cubicBezTo>
                <a:cubicBezTo>
                  <a:pt x="454266" y="437798"/>
                  <a:pt x="457285" y="436602"/>
                  <a:pt x="459550" y="434372"/>
                </a:cubicBezTo>
                <a:cubicBezTo>
                  <a:pt x="466669" y="427346"/>
                  <a:pt x="471489" y="420052"/>
                  <a:pt x="474288" y="412085"/>
                </a:cubicBezTo>
                <a:lnTo>
                  <a:pt x="535272" y="237846"/>
                </a:lnTo>
                <a:lnTo>
                  <a:pt x="558939" y="237846"/>
                </a:lnTo>
                <a:cubicBezTo>
                  <a:pt x="565513" y="237846"/>
                  <a:pt x="570832" y="232527"/>
                  <a:pt x="570832" y="225954"/>
                </a:cubicBezTo>
                <a:lnTo>
                  <a:pt x="570832" y="202169"/>
                </a:lnTo>
                <a:cubicBezTo>
                  <a:pt x="570831" y="195597"/>
                  <a:pt x="565512" y="190278"/>
                  <a:pt x="558938" y="19027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07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0270" y="1046901"/>
            <a:ext cx="12417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Summary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2" name="Oval 4">
            <a:extLst>
              <a:ext uri="{FF2B5EF4-FFF2-40B4-BE49-F238E27FC236}">
                <a16:creationId xmlns:a16="http://schemas.microsoft.com/office/drawing/2014/main" id="{071571AB-1FC6-DC40-8710-5CD58794EC77}"/>
              </a:ext>
            </a:extLst>
          </p:cNvPr>
          <p:cNvSpPr>
            <a:spLocks/>
          </p:cNvSpPr>
          <p:nvPr/>
        </p:nvSpPr>
        <p:spPr bwMode="auto">
          <a:xfrm rot="16200000">
            <a:off x="10267104" y="4679536"/>
            <a:ext cx="677222" cy="6787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E14D38-5751-1A44-99B4-9C5D0F2AD9C2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30985" y="3091291"/>
            <a:ext cx="0" cy="3856769"/>
          </a:xfrm>
          <a:prstGeom prst="straightConnector1">
            <a:avLst/>
          </a:prstGeom>
          <a:ln w="889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879F5DC-59FA-4A48-BF03-4DDB85F580AC}"/>
              </a:ext>
            </a:extLst>
          </p:cNvPr>
          <p:cNvSpPr/>
          <p:nvPr/>
        </p:nvSpPr>
        <p:spPr>
          <a:xfrm rot="16200000">
            <a:off x="3302241" y="4029351"/>
            <a:ext cx="1981217" cy="19812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8" name="Oval 4">
            <a:extLst>
              <a:ext uri="{FF2B5EF4-FFF2-40B4-BE49-F238E27FC236}">
                <a16:creationId xmlns:a16="http://schemas.microsoft.com/office/drawing/2014/main" id="{FA3CB92A-13EC-9B46-8DF6-97D126A1C87B}"/>
              </a:ext>
            </a:extLst>
          </p:cNvPr>
          <p:cNvSpPr>
            <a:spLocks/>
          </p:cNvSpPr>
          <p:nvPr/>
        </p:nvSpPr>
        <p:spPr bwMode="auto">
          <a:xfrm rot="16200000">
            <a:off x="10267104" y="7000961"/>
            <a:ext cx="677222" cy="6787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71A524-E5A4-AA4D-9E3B-59F0A00434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30985" y="5412717"/>
            <a:ext cx="0" cy="3856769"/>
          </a:xfrm>
          <a:prstGeom prst="straightConnector1">
            <a:avLst/>
          </a:prstGeom>
          <a:ln w="889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43A3B6B-96A0-6E4D-8F53-6888E9B36C79}"/>
              </a:ext>
            </a:extLst>
          </p:cNvPr>
          <p:cNvSpPr/>
          <p:nvPr/>
        </p:nvSpPr>
        <p:spPr>
          <a:xfrm rot="16200000">
            <a:off x="3302241" y="6350777"/>
            <a:ext cx="1981217" cy="19812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2" name="Oval 4">
            <a:extLst>
              <a:ext uri="{FF2B5EF4-FFF2-40B4-BE49-F238E27FC236}">
                <a16:creationId xmlns:a16="http://schemas.microsoft.com/office/drawing/2014/main" id="{642C48C2-E876-B642-9311-0B20FBD93E6D}"/>
              </a:ext>
            </a:extLst>
          </p:cNvPr>
          <p:cNvSpPr>
            <a:spLocks/>
          </p:cNvSpPr>
          <p:nvPr/>
        </p:nvSpPr>
        <p:spPr bwMode="auto">
          <a:xfrm rot="16200000">
            <a:off x="10267105" y="9295703"/>
            <a:ext cx="677222" cy="67875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BB8A46-8D42-1744-BCF7-7F52EB1CFA1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30986" y="7707458"/>
            <a:ext cx="0" cy="3856769"/>
          </a:xfrm>
          <a:prstGeom prst="straightConnector1">
            <a:avLst/>
          </a:prstGeom>
          <a:ln w="889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D39D51A-A572-6349-B626-FE63D6F02E39}"/>
              </a:ext>
            </a:extLst>
          </p:cNvPr>
          <p:cNvSpPr/>
          <p:nvPr/>
        </p:nvSpPr>
        <p:spPr>
          <a:xfrm rot="16200000">
            <a:off x="3302242" y="8645518"/>
            <a:ext cx="1981217" cy="19812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6" name="Oval 4">
            <a:extLst>
              <a:ext uri="{FF2B5EF4-FFF2-40B4-BE49-F238E27FC236}">
                <a16:creationId xmlns:a16="http://schemas.microsoft.com/office/drawing/2014/main" id="{F939C43E-F2FE-824E-9827-75FAEBF6D289}"/>
              </a:ext>
            </a:extLst>
          </p:cNvPr>
          <p:cNvSpPr>
            <a:spLocks/>
          </p:cNvSpPr>
          <p:nvPr/>
        </p:nvSpPr>
        <p:spPr bwMode="auto">
          <a:xfrm rot="16200000">
            <a:off x="10267105" y="11590445"/>
            <a:ext cx="677222" cy="67875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F9CC441-916E-5B43-B72D-B2CDDA046C0E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30987" y="10002199"/>
            <a:ext cx="0" cy="3856769"/>
          </a:xfrm>
          <a:prstGeom prst="straightConnector1">
            <a:avLst/>
          </a:prstGeom>
          <a:ln w="889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EB6B395-969D-CE49-A30D-63B6FB045D69}"/>
              </a:ext>
            </a:extLst>
          </p:cNvPr>
          <p:cNvSpPr/>
          <p:nvPr/>
        </p:nvSpPr>
        <p:spPr>
          <a:xfrm rot="16200000">
            <a:off x="3302243" y="10940260"/>
            <a:ext cx="1981217" cy="19812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BE4B8A-4659-E34C-A0CE-51A17F71E907}"/>
              </a:ext>
            </a:extLst>
          </p:cNvPr>
          <p:cNvSpPr/>
          <p:nvPr/>
        </p:nvSpPr>
        <p:spPr>
          <a:xfrm>
            <a:off x="11492106" y="4696509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Problem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B259E70-3F4B-774F-84AC-2DB28CC17F2E}"/>
              </a:ext>
            </a:extLst>
          </p:cNvPr>
          <p:cNvSpPr/>
          <p:nvPr/>
        </p:nvSpPr>
        <p:spPr>
          <a:xfrm>
            <a:off x="11492106" y="7032616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Solution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5BEA43D-C8BB-E440-85EF-DCDC359C647C}"/>
              </a:ext>
            </a:extLst>
          </p:cNvPr>
          <p:cNvSpPr/>
          <p:nvPr/>
        </p:nvSpPr>
        <p:spPr>
          <a:xfrm>
            <a:off x="11492106" y="9296466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Market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E605E19-C891-0A44-A303-FDDC234C1A1C}"/>
              </a:ext>
            </a:extLst>
          </p:cNvPr>
          <p:cNvSpPr/>
          <p:nvPr/>
        </p:nvSpPr>
        <p:spPr>
          <a:xfrm>
            <a:off x="11492106" y="11629147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Mission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313EF3-BEAF-9F4E-A8FA-F9C097F1371A}"/>
              </a:ext>
            </a:extLst>
          </p:cNvPr>
          <p:cNvSpPr txBox="1"/>
          <p:nvPr/>
        </p:nvSpPr>
        <p:spPr>
          <a:xfrm>
            <a:off x="14466397" y="4405613"/>
            <a:ext cx="698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Write your paragraph here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A4667A-1AA2-C444-B7DF-CF585F74A8EF}"/>
              </a:ext>
            </a:extLst>
          </p:cNvPr>
          <p:cNvSpPr txBox="1"/>
          <p:nvPr/>
        </p:nvSpPr>
        <p:spPr>
          <a:xfrm>
            <a:off x="14466397" y="6871723"/>
            <a:ext cx="698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Write your paragraph here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6CADAE-3087-A74D-AE8B-16D94DB41807}"/>
              </a:ext>
            </a:extLst>
          </p:cNvPr>
          <p:cNvSpPr txBox="1"/>
          <p:nvPr/>
        </p:nvSpPr>
        <p:spPr>
          <a:xfrm>
            <a:off x="14466397" y="8866777"/>
            <a:ext cx="698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Write your paragraph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DA117F-64E1-7A49-BAC8-596683CC41BA}"/>
              </a:ext>
            </a:extLst>
          </p:cNvPr>
          <p:cNvSpPr txBox="1"/>
          <p:nvPr/>
        </p:nvSpPr>
        <p:spPr>
          <a:xfrm>
            <a:off x="14466397" y="11332887"/>
            <a:ext cx="698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Write your paragraph here</a:t>
            </a:r>
          </a:p>
        </p:txBody>
      </p:sp>
      <p:sp>
        <p:nvSpPr>
          <p:cNvPr id="70" name="Forma libre 384">
            <a:extLst>
              <a:ext uri="{FF2B5EF4-FFF2-40B4-BE49-F238E27FC236}">
                <a16:creationId xmlns:a16="http://schemas.microsoft.com/office/drawing/2014/main" id="{A87CE324-F3A7-344A-A8EE-3E85B9347EBE}"/>
              </a:ext>
            </a:extLst>
          </p:cNvPr>
          <p:cNvSpPr/>
          <p:nvPr/>
        </p:nvSpPr>
        <p:spPr>
          <a:xfrm>
            <a:off x="4282886" y="9123411"/>
            <a:ext cx="518121" cy="467278"/>
          </a:xfrm>
          <a:custGeom>
            <a:avLst/>
            <a:gdLst>
              <a:gd name="connsiteX0" fmla="*/ 96362 w 273433"/>
              <a:gd name="connsiteY0" fmla="*/ 246283 h 246601"/>
              <a:gd name="connsiteX1" fmla="*/ 182122 w 273433"/>
              <a:gd name="connsiteY1" fmla="*/ 191364 h 246601"/>
              <a:gd name="connsiteX2" fmla="*/ 273541 w 273433"/>
              <a:gd name="connsiteY2" fmla="*/ 96362 h 246601"/>
              <a:gd name="connsiteX3" fmla="*/ 178137 w 273433"/>
              <a:gd name="connsiteY3" fmla="*/ 958 h 246601"/>
              <a:gd name="connsiteX4" fmla="*/ 92067 w 273433"/>
              <a:gd name="connsiteY4" fmla="*/ 55910 h 246601"/>
              <a:gd name="connsiteX5" fmla="*/ 958 w 273433"/>
              <a:gd name="connsiteY5" fmla="*/ 150879 h 246601"/>
              <a:gd name="connsiteX6" fmla="*/ 96362 w 273433"/>
              <a:gd name="connsiteY6" fmla="*/ 246283 h 246601"/>
              <a:gd name="connsiteX7" fmla="*/ 164508 w 273433"/>
              <a:gd name="connsiteY7" fmla="*/ 69105 h 246601"/>
              <a:gd name="connsiteX8" fmla="*/ 178137 w 273433"/>
              <a:gd name="connsiteY8" fmla="*/ 55475 h 246601"/>
              <a:gd name="connsiteX9" fmla="*/ 191767 w 273433"/>
              <a:gd name="connsiteY9" fmla="*/ 69105 h 246601"/>
              <a:gd name="connsiteX10" fmla="*/ 191767 w 273433"/>
              <a:gd name="connsiteY10" fmla="*/ 123622 h 246601"/>
              <a:gd name="connsiteX11" fmla="*/ 178137 w 273433"/>
              <a:gd name="connsiteY11" fmla="*/ 137251 h 246601"/>
              <a:gd name="connsiteX12" fmla="*/ 164508 w 273433"/>
              <a:gd name="connsiteY12" fmla="*/ 123622 h 246601"/>
              <a:gd name="connsiteX13" fmla="*/ 164508 w 273433"/>
              <a:gd name="connsiteY13" fmla="*/ 69105 h 246601"/>
              <a:gd name="connsiteX14" fmla="*/ 83966 w 273433"/>
              <a:gd name="connsiteY14" fmla="*/ 84164 h 246601"/>
              <a:gd name="connsiteX15" fmla="*/ 82733 w 273433"/>
              <a:gd name="connsiteY15" fmla="*/ 96364 h 246601"/>
              <a:gd name="connsiteX16" fmla="*/ 84984 w 273433"/>
              <a:gd name="connsiteY16" fmla="*/ 116561 h 246601"/>
              <a:gd name="connsiteX17" fmla="*/ 82733 w 273433"/>
              <a:gd name="connsiteY17" fmla="*/ 123622 h 246601"/>
              <a:gd name="connsiteX18" fmla="*/ 82733 w 273433"/>
              <a:gd name="connsiteY18" fmla="*/ 178138 h 246601"/>
              <a:gd name="connsiteX19" fmla="*/ 96362 w 273433"/>
              <a:gd name="connsiteY19" fmla="*/ 191768 h 246601"/>
              <a:gd name="connsiteX20" fmla="*/ 109992 w 273433"/>
              <a:gd name="connsiteY20" fmla="*/ 178138 h 246601"/>
              <a:gd name="connsiteX21" fmla="*/ 109992 w 273433"/>
              <a:gd name="connsiteY21" fmla="*/ 162921 h 246601"/>
              <a:gd name="connsiteX22" fmla="*/ 152939 w 273433"/>
              <a:gd name="connsiteY22" fmla="*/ 187959 h 246601"/>
              <a:gd name="connsiteX23" fmla="*/ 96362 w 273433"/>
              <a:gd name="connsiteY23" fmla="*/ 219026 h 246601"/>
              <a:gd name="connsiteX24" fmla="*/ 28217 w 273433"/>
              <a:gd name="connsiteY24" fmla="*/ 150881 h 246601"/>
              <a:gd name="connsiteX25" fmla="*/ 83966 w 273433"/>
              <a:gd name="connsiteY25" fmla="*/ 84164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3433" h="246601">
                <a:moveTo>
                  <a:pt x="96362" y="246283"/>
                </a:moveTo>
                <a:cubicBezTo>
                  <a:pt x="133337" y="246283"/>
                  <a:pt x="166488" y="224502"/>
                  <a:pt x="182122" y="191364"/>
                </a:cubicBezTo>
                <a:cubicBezTo>
                  <a:pt x="232840" y="189223"/>
                  <a:pt x="273541" y="147598"/>
                  <a:pt x="273541" y="96362"/>
                </a:cubicBezTo>
                <a:cubicBezTo>
                  <a:pt x="273541" y="43762"/>
                  <a:pt x="230737" y="958"/>
                  <a:pt x="178137" y="958"/>
                </a:cubicBezTo>
                <a:cubicBezTo>
                  <a:pt x="140048" y="958"/>
                  <a:pt x="107350" y="23554"/>
                  <a:pt x="92067" y="55910"/>
                </a:cubicBezTo>
                <a:cubicBezTo>
                  <a:pt x="41494" y="58211"/>
                  <a:pt x="958" y="99751"/>
                  <a:pt x="958" y="150879"/>
                </a:cubicBezTo>
                <a:cubicBezTo>
                  <a:pt x="958" y="203480"/>
                  <a:pt x="43762" y="246283"/>
                  <a:pt x="96362" y="246283"/>
                </a:cubicBezTo>
                <a:close/>
                <a:moveTo>
                  <a:pt x="164508" y="69105"/>
                </a:moveTo>
                <a:cubicBezTo>
                  <a:pt x="164508" y="61571"/>
                  <a:pt x="170604" y="55475"/>
                  <a:pt x="178137" y="55475"/>
                </a:cubicBezTo>
                <a:cubicBezTo>
                  <a:pt x="185671" y="55475"/>
                  <a:pt x="191767" y="61571"/>
                  <a:pt x="191767" y="69105"/>
                </a:cubicBezTo>
                <a:lnTo>
                  <a:pt x="191767" y="123622"/>
                </a:lnTo>
                <a:cubicBezTo>
                  <a:pt x="191767" y="131155"/>
                  <a:pt x="185671" y="137251"/>
                  <a:pt x="178137" y="137251"/>
                </a:cubicBezTo>
                <a:cubicBezTo>
                  <a:pt x="170604" y="137251"/>
                  <a:pt x="164508" y="131155"/>
                  <a:pt x="164508" y="123622"/>
                </a:cubicBezTo>
                <a:lnTo>
                  <a:pt x="164508" y="69105"/>
                </a:lnTo>
                <a:close/>
                <a:moveTo>
                  <a:pt x="83966" y="84164"/>
                </a:moveTo>
                <a:cubicBezTo>
                  <a:pt x="83442" y="88202"/>
                  <a:pt x="82733" y="92187"/>
                  <a:pt x="82733" y="96364"/>
                </a:cubicBezTo>
                <a:cubicBezTo>
                  <a:pt x="82733" y="103304"/>
                  <a:pt x="83570" y="110038"/>
                  <a:pt x="84984" y="116561"/>
                </a:cubicBezTo>
                <a:cubicBezTo>
                  <a:pt x="83684" y="118650"/>
                  <a:pt x="82733" y="120977"/>
                  <a:pt x="82733" y="123622"/>
                </a:cubicBezTo>
                <a:lnTo>
                  <a:pt x="82733" y="178138"/>
                </a:lnTo>
                <a:cubicBezTo>
                  <a:pt x="82733" y="185672"/>
                  <a:pt x="88829" y="191768"/>
                  <a:pt x="96362" y="191768"/>
                </a:cubicBezTo>
                <a:cubicBezTo>
                  <a:pt x="103896" y="191768"/>
                  <a:pt x="109992" y="185672"/>
                  <a:pt x="109992" y="178138"/>
                </a:cubicBezTo>
                <a:lnTo>
                  <a:pt x="109992" y="162921"/>
                </a:lnTo>
                <a:cubicBezTo>
                  <a:pt x="121630" y="174834"/>
                  <a:pt x="136440" y="183404"/>
                  <a:pt x="152939" y="187959"/>
                </a:cubicBezTo>
                <a:cubicBezTo>
                  <a:pt x="140578" y="206943"/>
                  <a:pt x="119516" y="219026"/>
                  <a:pt x="96362" y="219026"/>
                </a:cubicBezTo>
                <a:cubicBezTo>
                  <a:pt x="58776" y="219026"/>
                  <a:pt x="28217" y="188453"/>
                  <a:pt x="28217" y="150881"/>
                </a:cubicBezTo>
                <a:cubicBezTo>
                  <a:pt x="28216" y="117773"/>
                  <a:pt x="51986" y="90186"/>
                  <a:pt x="83966" y="841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1" name="Forma libre 385">
            <a:extLst>
              <a:ext uri="{FF2B5EF4-FFF2-40B4-BE49-F238E27FC236}">
                <a16:creationId xmlns:a16="http://schemas.microsoft.com/office/drawing/2014/main" id="{A17BD8F0-0348-5446-848D-B1623B28FE69}"/>
              </a:ext>
            </a:extLst>
          </p:cNvPr>
          <p:cNvSpPr/>
          <p:nvPr/>
        </p:nvSpPr>
        <p:spPr>
          <a:xfrm>
            <a:off x="3663079" y="9484970"/>
            <a:ext cx="305062" cy="467278"/>
          </a:xfrm>
          <a:custGeom>
            <a:avLst/>
            <a:gdLst>
              <a:gd name="connsiteX0" fmla="*/ 128252 w 160993"/>
              <a:gd name="connsiteY0" fmla="*/ 23422 h 246601"/>
              <a:gd name="connsiteX1" fmla="*/ 17249 w 160993"/>
              <a:gd name="connsiteY1" fmla="*/ 1222 h 246601"/>
              <a:gd name="connsiteX2" fmla="*/ 5936 w 160993"/>
              <a:gd name="connsiteY2" fmla="*/ 4043 h 246601"/>
              <a:gd name="connsiteX3" fmla="*/ 958 w 160993"/>
              <a:gd name="connsiteY3" fmla="*/ 14584 h 246601"/>
              <a:gd name="connsiteX4" fmla="*/ 958 w 160993"/>
              <a:gd name="connsiteY4" fmla="*/ 232650 h 246601"/>
              <a:gd name="connsiteX5" fmla="*/ 14588 w 160993"/>
              <a:gd name="connsiteY5" fmla="*/ 246280 h 246601"/>
              <a:gd name="connsiteX6" fmla="*/ 99982 w 160993"/>
              <a:gd name="connsiteY6" fmla="*/ 246280 h 246601"/>
              <a:gd name="connsiteX7" fmla="*/ 140471 w 160993"/>
              <a:gd name="connsiteY7" fmla="*/ 211182 h 246601"/>
              <a:gd name="connsiteX8" fmla="*/ 160728 w 160993"/>
              <a:gd name="connsiteY8" fmla="*/ 69300 h 246601"/>
              <a:gd name="connsiteX9" fmla="*/ 128252 w 160993"/>
              <a:gd name="connsiteY9" fmla="*/ 23422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993" h="246601">
                <a:moveTo>
                  <a:pt x="128252" y="23422"/>
                </a:moveTo>
                <a:lnTo>
                  <a:pt x="17249" y="1222"/>
                </a:lnTo>
                <a:cubicBezTo>
                  <a:pt x="13283" y="423"/>
                  <a:pt x="9104" y="1462"/>
                  <a:pt x="5936" y="4043"/>
                </a:cubicBezTo>
                <a:cubicBezTo>
                  <a:pt x="2794" y="6638"/>
                  <a:pt x="958" y="10498"/>
                  <a:pt x="958" y="14584"/>
                </a:cubicBezTo>
                <a:lnTo>
                  <a:pt x="958" y="232650"/>
                </a:lnTo>
                <a:cubicBezTo>
                  <a:pt x="958" y="240184"/>
                  <a:pt x="7054" y="246280"/>
                  <a:pt x="14588" y="246280"/>
                </a:cubicBezTo>
                <a:lnTo>
                  <a:pt x="99982" y="246280"/>
                </a:lnTo>
                <a:cubicBezTo>
                  <a:pt x="120213" y="246280"/>
                  <a:pt x="137622" y="231186"/>
                  <a:pt x="140471" y="211182"/>
                </a:cubicBezTo>
                <a:lnTo>
                  <a:pt x="160728" y="69300"/>
                </a:lnTo>
                <a:cubicBezTo>
                  <a:pt x="163789" y="47818"/>
                  <a:pt x="149548" y="27668"/>
                  <a:pt x="128252" y="2342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2" name="Forma libre 386">
            <a:extLst>
              <a:ext uri="{FF2B5EF4-FFF2-40B4-BE49-F238E27FC236}">
                <a16:creationId xmlns:a16="http://schemas.microsoft.com/office/drawing/2014/main" id="{6175AE62-0AE9-E24B-ABC2-F3E535E99CE7}"/>
              </a:ext>
            </a:extLst>
          </p:cNvPr>
          <p:cNvSpPr/>
          <p:nvPr/>
        </p:nvSpPr>
        <p:spPr>
          <a:xfrm>
            <a:off x="3974754" y="9562432"/>
            <a:ext cx="929712" cy="493910"/>
          </a:xfrm>
          <a:custGeom>
            <a:avLst/>
            <a:gdLst>
              <a:gd name="connsiteX0" fmla="*/ 408897 w 490647"/>
              <a:gd name="connsiteY0" fmla="*/ 82737 h 260656"/>
              <a:gd name="connsiteX1" fmla="*/ 337377 w 490647"/>
              <a:gd name="connsiteY1" fmla="*/ 95278 h 260656"/>
              <a:gd name="connsiteX2" fmla="*/ 327113 w 490647"/>
              <a:gd name="connsiteY2" fmla="*/ 109176 h 260656"/>
              <a:gd name="connsiteX3" fmla="*/ 327122 w 490647"/>
              <a:gd name="connsiteY3" fmla="*/ 109995 h 260656"/>
              <a:gd name="connsiteX4" fmla="*/ 301594 w 490647"/>
              <a:gd name="connsiteY4" fmla="*/ 160998 h 260656"/>
              <a:gd name="connsiteX5" fmla="*/ 237175 w 490647"/>
              <a:gd name="connsiteY5" fmla="*/ 178446 h 260656"/>
              <a:gd name="connsiteX6" fmla="*/ 84567 w 490647"/>
              <a:gd name="connsiteY6" fmla="*/ 149425 h 260656"/>
              <a:gd name="connsiteX7" fmla="*/ 74270 w 490647"/>
              <a:gd name="connsiteY7" fmla="*/ 133657 h 260656"/>
              <a:gd name="connsiteX8" fmla="*/ 91541 w 490647"/>
              <a:gd name="connsiteY8" fmla="*/ 123063 h 260656"/>
              <a:gd name="connsiteX9" fmla="*/ 237175 w 490647"/>
              <a:gd name="connsiteY9" fmla="*/ 151186 h 260656"/>
              <a:gd name="connsiteX10" fmla="*/ 285303 w 490647"/>
              <a:gd name="connsiteY10" fmla="*/ 139141 h 260656"/>
              <a:gd name="connsiteX11" fmla="*/ 299864 w 490647"/>
              <a:gd name="connsiteY11" fmla="*/ 109992 h 260656"/>
              <a:gd name="connsiteX12" fmla="*/ 299159 w 490647"/>
              <a:gd name="connsiteY12" fmla="*/ 103516 h 260656"/>
              <a:gd name="connsiteX13" fmla="*/ 193547 w 490647"/>
              <a:gd name="connsiteY13" fmla="*/ 42113 h 260656"/>
              <a:gd name="connsiteX14" fmla="*/ 135304 w 490647"/>
              <a:gd name="connsiteY14" fmla="*/ 20630 h 260656"/>
              <a:gd name="connsiteX15" fmla="*/ 68170 w 490647"/>
              <a:gd name="connsiteY15" fmla="*/ 958 h 260656"/>
              <a:gd name="connsiteX16" fmla="*/ 35360 w 490647"/>
              <a:gd name="connsiteY16" fmla="*/ 3213 h 260656"/>
              <a:gd name="connsiteX17" fmla="*/ 23585 w 490647"/>
              <a:gd name="connsiteY17" fmla="*/ 17764 h 260656"/>
              <a:gd name="connsiteX18" fmla="*/ 23209 w 490647"/>
              <a:gd name="connsiteY18" fmla="*/ 32275 h 260656"/>
              <a:gd name="connsiteX19" fmla="*/ 2952 w 490647"/>
              <a:gd name="connsiteY19" fmla="*/ 174197 h 260656"/>
              <a:gd name="connsiteX20" fmla="*/ 2073 w 490647"/>
              <a:gd name="connsiteY20" fmla="*/ 177883 h 260656"/>
              <a:gd name="connsiteX21" fmla="*/ 1354 w 490647"/>
              <a:gd name="connsiteY21" fmla="*/ 180611 h 260656"/>
              <a:gd name="connsiteX22" fmla="*/ 9020 w 490647"/>
              <a:gd name="connsiteY22" fmla="*/ 196317 h 260656"/>
              <a:gd name="connsiteX23" fmla="*/ 204459 w 490647"/>
              <a:gd name="connsiteY23" fmla="*/ 259910 h 260656"/>
              <a:gd name="connsiteX24" fmla="*/ 438177 w 490647"/>
              <a:gd name="connsiteY24" fmla="*/ 171002 h 260656"/>
              <a:gd name="connsiteX25" fmla="*/ 482233 w 490647"/>
              <a:gd name="connsiteY25" fmla="*/ 149861 h 260656"/>
              <a:gd name="connsiteX26" fmla="*/ 490667 w 490647"/>
              <a:gd name="connsiteY26" fmla="*/ 137746 h 260656"/>
              <a:gd name="connsiteX27" fmla="*/ 408897 w 490647"/>
              <a:gd name="connsiteY27" fmla="*/ 82737 h 26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0647" h="260656">
                <a:moveTo>
                  <a:pt x="408897" y="82737"/>
                </a:moveTo>
                <a:cubicBezTo>
                  <a:pt x="391880" y="82737"/>
                  <a:pt x="363181" y="88803"/>
                  <a:pt x="337377" y="95278"/>
                </a:cubicBezTo>
                <a:cubicBezTo>
                  <a:pt x="331059" y="96863"/>
                  <a:pt x="326970" y="102664"/>
                  <a:pt x="327113" y="109176"/>
                </a:cubicBezTo>
                <a:cubicBezTo>
                  <a:pt x="327119" y="109448"/>
                  <a:pt x="327122" y="109720"/>
                  <a:pt x="327122" y="109995"/>
                </a:cubicBezTo>
                <a:cubicBezTo>
                  <a:pt x="327122" y="130611"/>
                  <a:pt x="318045" y="148712"/>
                  <a:pt x="301594" y="160998"/>
                </a:cubicBezTo>
                <a:cubicBezTo>
                  <a:pt x="285649" y="172897"/>
                  <a:pt x="265179" y="178446"/>
                  <a:pt x="237175" y="178446"/>
                </a:cubicBezTo>
                <a:cubicBezTo>
                  <a:pt x="200499" y="178446"/>
                  <a:pt x="150586" y="168949"/>
                  <a:pt x="84567" y="149425"/>
                </a:cubicBezTo>
                <a:cubicBezTo>
                  <a:pt x="77753" y="147410"/>
                  <a:pt x="72937" y="140637"/>
                  <a:pt x="74270" y="133657"/>
                </a:cubicBezTo>
                <a:cubicBezTo>
                  <a:pt x="75806" y="125607"/>
                  <a:pt x="83929" y="120786"/>
                  <a:pt x="91541" y="123063"/>
                </a:cubicBezTo>
                <a:cubicBezTo>
                  <a:pt x="154523" y="141723"/>
                  <a:pt x="203502" y="151186"/>
                  <a:pt x="237175" y="151186"/>
                </a:cubicBezTo>
                <a:cubicBezTo>
                  <a:pt x="265845" y="151186"/>
                  <a:pt x="278382" y="144318"/>
                  <a:pt x="285303" y="139141"/>
                </a:cubicBezTo>
                <a:cubicBezTo>
                  <a:pt x="294832" y="132033"/>
                  <a:pt x="299864" y="121958"/>
                  <a:pt x="299864" y="109992"/>
                </a:cubicBezTo>
                <a:cubicBezTo>
                  <a:pt x="299864" y="107706"/>
                  <a:pt x="299448" y="105648"/>
                  <a:pt x="299159" y="103516"/>
                </a:cubicBezTo>
                <a:cubicBezTo>
                  <a:pt x="293999" y="65889"/>
                  <a:pt x="244454" y="52453"/>
                  <a:pt x="193547" y="42113"/>
                </a:cubicBezTo>
                <a:cubicBezTo>
                  <a:pt x="169909" y="37321"/>
                  <a:pt x="152313" y="28843"/>
                  <a:pt x="135304" y="20630"/>
                </a:cubicBezTo>
                <a:cubicBezTo>
                  <a:pt x="114328" y="10514"/>
                  <a:pt x="94523" y="958"/>
                  <a:pt x="68170" y="958"/>
                </a:cubicBezTo>
                <a:cubicBezTo>
                  <a:pt x="57722" y="958"/>
                  <a:pt x="46687" y="1719"/>
                  <a:pt x="35360" y="3213"/>
                </a:cubicBezTo>
                <a:cubicBezTo>
                  <a:pt x="28208" y="4156"/>
                  <a:pt x="23046" y="10571"/>
                  <a:pt x="23585" y="17764"/>
                </a:cubicBezTo>
                <a:cubicBezTo>
                  <a:pt x="23981" y="23048"/>
                  <a:pt x="23874" y="27788"/>
                  <a:pt x="23209" y="32275"/>
                </a:cubicBezTo>
                <a:lnTo>
                  <a:pt x="2952" y="174197"/>
                </a:lnTo>
                <a:cubicBezTo>
                  <a:pt x="2765" y="175474"/>
                  <a:pt x="2392" y="176673"/>
                  <a:pt x="2073" y="177883"/>
                </a:cubicBezTo>
                <a:cubicBezTo>
                  <a:pt x="2046" y="178003"/>
                  <a:pt x="1380" y="180505"/>
                  <a:pt x="1354" y="180611"/>
                </a:cubicBezTo>
                <a:cubicBezTo>
                  <a:pt x="-217" y="187012"/>
                  <a:pt x="3004" y="193628"/>
                  <a:pt x="9020" y="196317"/>
                </a:cubicBezTo>
                <a:cubicBezTo>
                  <a:pt x="73865" y="225331"/>
                  <a:pt x="160431" y="259910"/>
                  <a:pt x="204459" y="259910"/>
                </a:cubicBezTo>
                <a:cubicBezTo>
                  <a:pt x="257325" y="259910"/>
                  <a:pt x="366172" y="206406"/>
                  <a:pt x="438177" y="171002"/>
                </a:cubicBezTo>
                <a:cubicBezTo>
                  <a:pt x="456763" y="161868"/>
                  <a:pt x="472165" y="154286"/>
                  <a:pt x="482233" y="149861"/>
                </a:cubicBezTo>
                <a:cubicBezTo>
                  <a:pt x="487111" y="147718"/>
                  <a:pt x="490610" y="143074"/>
                  <a:pt x="490667" y="137746"/>
                </a:cubicBezTo>
                <a:cubicBezTo>
                  <a:pt x="491017" y="105382"/>
                  <a:pt x="457299" y="82737"/>
                  <a:pt x="408897" y="8273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4" name="Forma libre 294">
            <a:extLst>
              <a:ext uri="{FF2B5EF4-FFF2-40B4-BE49-F238E27FC236}">
                <a16:creationId xmlns:a16="http://schemas.microsoft.com/office/drawing/2014/main" id="{F67C6FE8-BA14-A34B-9BDF-2EE0DE5F06E2}"/>
              </a:ext>
            </a:extLst>
          </p:cNvPr>
          <p:cNvSpPr/>
          <p:nvPr/>
        </p:nvSpPr>
        <p:spPr>
          <a:xfrm>
            <a:off x="3959074" y="6835334"/>
            <a:ext cx="692225" cy="922367"/>
          </a:xfrm>
          <a:custGeom>
            <a:avLst/>
            <a:gdLst>
              <a:gd name="connsiteX0" fmla="*/ 445694 w 449650"/>
              <a:gd name="connsiteY0" fmla="*/ 129089 h 599144"/>
              <a:gd name="connsiteX1" fmla="*/ 321145 w 449650"/>
              <a:gd name="connsiteY1" fmla="*/ 4541 h 599144"/>
              <a:gd name="connsiteX2" fmla="*/ 312323 w 449650"/>
              <a:gd name="connsiteY2" fmla="*/ 876 h 599144"/>
              <a:gd name="connsiteX3" fmla="*/ 50708 w 449650"/>
              <a:gd name="connsiteY3" fmla="*/ 876 h 599144"/>
              <a:gd name="connsiteX4" fmla="*/ 876 w 449650"/>
              <a:gd name="connsiteY4" fmla="*/ 50708 h 599144"/>
              <a:gd name="connsiteX5" fmla="*/ 876 w 449650"/>
              <a:gd name="connsiteY5" fmla="*/ 549022 h 599144"/>
              <a:gd name="connsiteX6" fmla="*/ 50708 w 449650"/>
              <a:gd name="connsiteY6" fmla="*/ 598853 h 599144"/>
              <a:gd name="connsiteX7" fmla="*/ 399528 w 449650"/>
              <a:gd name="connsiteY7" fmla="*/ 598853 h 599144"/>
              <a:gd name="connsiteX8" fmla="*/ 449359 w 449650"/>
              <a:gd name="connsiteY8" fmla="*/ 549021 h 599144"/>
              <a:gd name="connsiteX9" fmla="*/ 449359 w 449650"/>
              <a:gd name="connsiteY9" fmla="*/ 137912 h 599144"/>
              <a:gd name="connsiteX10" fmla="*/ 445694 w 449650"/>
              <a:gd name="connsiteY10" fmla="*/ 129089 h 599144"/>
              <a:gd name="connsiteX11" fmla="*/ 225117 w 449650"/>
              <a:gd name="connsiteY11" fmla="*/ 200202 h 599144"/>
              <a:gd name="connsiteX12" fmla="*/ 187744 w 449650"/>
              <a:gd name="connsiteY12" fmla="*/ 162828 h 599144"/>
              <a:gd name="connsiteX13" fmla="*/ 212659 w 449650"/>
              <a:gd name="connsiteY13" fmla="*/ 127750 h 599144"/>
              <a:gd name="connsiteX14" fmla="*/ 212659 w 449650"/>
              <a:gd name="connsiteY14" fmla="*/ 125455 h 599144"/>
              <a:gd name="connsiteX15" fmla="*/ 225117 w 449650"/>
              <a:gd name="connsiteY15" fmla="*/ 112997 h 599144"/>
              <a:gd name="connsiteX16" fmla="*/ 237576 w 449650"/>
              <a:gd name="connsiteY16" fmla="*/ 125455 h 599144"/>
              <a:gd name="connsiteX17" fmla="*/ 250034 w 449650"/>
              <a:gd name="connsiteY17" fmla="*/ 125455 h 599144"/>
              <a:gd name="connsiteX18" fmla="*/ 262492 w 449650"/>
              <a:gd name="connsiteY18" fmla="*/ 137913 h 599144"/>
              <a:gd name="connsiteX19" fmla="*/ 250034 w 449650"/>
              <a:gd name="connsiteY19" fmla="*/ 150371 h 599144"/>
              <a:gd name="connsiteX20" fmla="*/ 225117 w 449650"/>
              <a:gd name="connsiteY20" fmla="*/ 150371 h 599144"/>
              <a:gd name="connsiteX21" fmla="*/ 212659 w 449650"/>
              <a:gd name="connsiteY21" fmla="*/ 162830 h 599144"/>
              <a:gd name="connsiteX22" fmla="*/ 225117 w 449650"/>
              <a:gd name="connsiteY22" fmla="*/ 175288 h 599144"/>
              <a:gd name="connsiteX23" fmla="*/ 262491 w 449650"/>
              <a:gd name="connsiteY23" fmla="*/ 212661 h 599144"/>
              <a:gd name="connsiteX24" fmla="*/ 237576 w 449650"/>
              <a:gd name="connsiteY24" fmla="*/ 247740 h 599144"/>
              <a:gd name="connsiteX25" fmla="*/ 237576 w 449650"/>
              <a:gd name="connsiteY25" fmla="*/ 250035 h 599144"/>
              <a:gd name="connsiteX26" fmla="*/ 225117 w 449650"/>
              <a:gd name="connsiteY26" fmla="*/ 262493 h 599144"/>
              <a:gd name="connsiteX27" fmla="*/ 212659 w 449650"/>
              <a:gd name="connsiteY27" fmla="*/ 250035 h 599144"/>
              <a:gd name="connsiteX28" fmla="*/ 200201 w 449650"/>
              <a:gd name="connsiteY28" fmla="*/ 250035 h 599144"/>
              <a:gd name="connsiteX29" fmla="*/ 187743 w 449650"/>
              <a:gd name="connsiteY29" fmla="*/ 237577 h 599144"/>
              <a:gd name="connsiteX30" fmla="*/ 200201 w 449650"/>
              <a:gd name="connsiteY30" fmla="*/ 225119 h 599144"/>
              <a:gd name="connsiteX31" fmla="*/ 225117 w 449650"/>
              <a:gd name="connsiteY31" fmla="*/ 225119 h 599144"/>
              <a:gd name="connsiteX32" fmla="*/ 237576 w 449650"/>
              <a:gd name="connsiteY32" fmla="*/ 212660 h 599144"/>
              <a:gd name="connsiteX33" fmla="*/ 225117 w 449650"/>
              <a:gd name="connsiteY33" fmla="*/ 200202 h 599144"/>
              <a:gd name="connsiteX34" fmla="*/ 137912 w 449650"/>
              <a:gd name="connsiteY34" fmla="*/ 524106 h 599144"/>
              <a:gd name="connsiteX35" fmla="*/ 75623 w 449650"/>
              <a:gd name="connsiteY35" fmla="*/ 461817 h 599144"/>
              <a:gd name="connsiteX36" fmla="*/ 137912 w 449650"/>
              <a:gd name="connsiteY36" fmla="*/ 399528 h 599144"/>
              <a:gd name="connsiteX37" fmla="*/ 200201 w 449650"/>
              <a:gd name="connsiteY37" fmla="*/ 461817 h 599144"/>
              <a:gd name="connsiteX38" fmla="*/ 137912 w 449650"/>
              <a:gd name="connsiteY38" fmla="*/ 524106 h 599144"/>
              <a:gd name="connsiteX39" fmla="*/ 171636 w 449650"/>
              <a:gd name="connsiteY39" fmla="*/ 370962 h 599144"/>
              <a:gd name="connsiteX40" fmla="*/ 154020 w 449650"/>
              <a:gd name="connsiteY40" fmla="*/ 370962 h 599144"/>
              <a:gd name="connsiteX41" fmla="*/ 154020 w 449650"/>
              <a:gd name="connsiteY41" fmla="*/ 353346 h 599144"/>
              <a:gd name="connsiteX42" fmla="*/ 216309 w 449650"/>
              <a:gd name="connsiteY42" fmla="*/ 291057 h 599144"/>
              <a:gd name="connsiteX43" fmla="*/ 233925 w 449650"/>
              <a:gd name="connsiteY43" fmla="*/ 291057 h 599144"/>
              <a:gd name="connsiteX44" fmla="*/ 296214 w 449650"/>
              <a:gd name="connsiteY44" fmla="*/ 353346 h 599144"/>
              <a:gd name="connsiteX45" fmla="*/ 296214 w 449650"/>
              <a:gd name="connsiteY45" fmla="*/ 370962 h 599144"/>
              <a:gd name="connsiteX46" fmla="*/ 287405 w 449650"/>
              <a:gd name="connsiteY46" fmla="*/ 374612 h 599144"/>
              <a:gd name="connsiteX47" fmla="*/ 278597 w 449650"/>
              <a:gd name="connsiteY47" fmla="*/ 370962 h 599144"/>
              <a:gd name="connsiteX48" fmla="*/ 225117 w 449650"/>
              <a:gd name="connsiteY48" fmla="*/ 317480 h 599144"/>
              <a:gd name="connsiteX49" fmla="*/ 171636 w 449650"/>
              <a:gd name="connsiteY49" fmla="*/ 370962 h 599144"/>
              <a:gd name="connsiteX50" fmla="*/ 374612 w 449650"/>
              <a:gd name="connsiteY50" fmla="*/ 511648 h 599144"/>
              <a:gd name="connsiteX51" fmla="*/ 362153 w 449650"/>
              <a:gd name="connsiteY51" fmla="*/ 524106 h 599144"/>
              <a:gd name="connsiteX52" fmla="*/ 262491 w 449650"/>
              <a:gd name="connsiteY52" fmla="*/ 524106 h 599144"/>
              <a:gd name="connsiteX53" fmla="*/ 250033 w 449650"/>
              <a:gd name="connsiteY53" fmla="*/ 511648 h 599144"/>
              <a:gd name="connsiteX54" fmla="*/ 250033 w 449650"/>
              <a:gd name="connsiteY54" fmla="*/ 411985 h 599144"/>
              <a:gd name="connsiteX55" fmla="*/ 262491 w 449650"/>
              <a:gd name="connsiteY55" fmla="*/ 399527 h 599144"/>
              <a:gd name="connsiteX56" fmla="*/ 362153 w 449650"/>
              <a:gd name="connsiteY56" fmla="*/ 399527 h 599144"/>
              <a:gd name="connsiteX57" fmla="*/ 374612 w 449650"/>
              <a:gd name="connsiteY57" fmla="*/ 411985 h 599144"/>
              <a:gd name="connsiteX58" fmla="*/ 374612 w 449650"/>
              <a:gd name="connsiteY58" fmla="*/ 511648 h 599144"/>
              <a:gd name="connsiteX59" fmla="*/ 349696 w 449650"/>
              <a:gd name="connsiteY59" fmla="*/ 125455 h 599144"/>
              <a:gd name="connsiteX60" fmla="*/ 324781 w 449650"/>
              <a:gd name="connsiteY60" fmla="*/ 100540 h 599144"/>
              <a:gd name="connsiteX61" fmla="*/ 324781 w 449650"/>
              <a:gd name="connsiteY61" fmla="*/ 43408 h 599144"/>
              <a:gd name="connsiteX62" fmla="*/ 406828 w 449650"/>
              <a:gd name="connsiteY62" fmla="*/ 125455 h 599144"/>
              <a:gd name="connsiteX63" fmla="*/ 349696 w 449650"/>
              <a:gd name="connsiteY63" fmla="*/ 125455 h 59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49650" h="599144">
                <a:moveTo>
                  <a:pt x="445694" y="129089"/>
                </a:moveTo>
                <a:lnTo>
                  <a:pt x="321145" y="4541"/>
                </a:lnTo>
                <a:cubicBezTo>
                  <a:pt x="318890" y="2279"/>
                  <a:pt x="315773" y="876"/>
                  <a:pt x="312323" y="876"/>
                </a:cubicBezTo>
                <a:lnTo>
                  <a:pt x="50708" y="876"/>
                </a:lnTo>
                <a:cubicBezTo>
                  <a:pt x="23237" y="876"/>
                  <a:pt x="876" y="23224"/>
                  <a:pt x="876" y="50708"/>
                </a:cubicBezTo>
                <a:lnTo>
                  <a:pt x="876" y="549022"/>
                </a:lnTo>
                <a:cubicBezTo>
                  <a:pt x="876" y="576505"/>
                  <a:pt x="23237" y="598853"/>
                  <a:pt x="50708" y="598853"/>
                </a:cubicBezTo>
                <a:lnTo>
                  <a:pt x="399528" y="598853"/>
                </a:lnTo>
                <a:cubicBezTo>
                  <a:pt x="426998" y="598853"/>
                  <a:pt x="449359" y="576505"/>
                  <a:pt x="449359" y="549021"/>
                </a:cubicBezTo>
                <a:lnTo>
                  <a:pt x="449359" y="137912"/>
                </a:lnTo>
                <a:cubicBezTo>
                  <a:pt x="449359" y="134462"/>
                  <a:pt x="447956" y="131345"/>
                  <a:pt x="445694" y="129089"/>
                </a:cubicBezTo>
                <a:close/>
                <a:moveTo>
                  <a:pt x="225117" y="200202"/>
                </a:moveTo>
                <a:cubicBezTo>
                  <a:pt x="204508" y="200202"/>
                  <a:pt x="187744" y="183438"/>
                  <a:pt x="187744" y="162828"/>
                </a:cubicBezTo>
                <a:cubicBezTo>
                  <a:pt x="187744" y="146608"/>
                  <a:pt x="198190" y="132910"/>
                  <a:pt x="212659" y="127750"/>
                </a:cubicBezTo>
                <a:lnTo>
                  <a:pt x="212659" y="125455"/>
                </a:lnTo>
                <a:cubicBezTo>
                  <a:pt x="212659" y="118569"/>
                  <a:pt x="218231" y="112997"/>
                  <a:pt x="225117" y="112997"/>
                </a:cubicBezTo>
                <a:cubicBezTo>
                  <a:pt x="232003" y="112997"/>
                  <a:pt x="237576" y="118569"/>
                  <a:pt x="237576" y="125455"/>
                </a:cubicBezTo>
                <a:lnTo>
                  <a:pt x="250034" y="125455"/>
                </a:lnTo>
                <a:cubicBezTo>
                  <a:pt x="256920" y="125455"/>
                  <a:pt x="262492" y="131027"/>
                  <a:pt x="262492" y="137913"/>
                </a:cubicBezTo>
                <a:cubicBezTo>
                  <a:pt x="262492" y="144799"/>
                  <a:pt x="256920" y="150371"/>
                  <a:pt x="250034" y="150371"/>
                </a:cubicBezTo>
                <a:lnTo>
                  <a:pt x="225117" y="150371"/>
                </a:lnTo>
                <a:cubicBezTo>
                  <a:pt x="218244" y="150371"/>
                  <a:pt x="212659" y="155955"/>
                  <a:pt x="212659" y="162830"/>
                </a:cubicBezTo>
                <a:cubicBezTo>
                  <a:pt x="212659" y="169703"/>
                  <a:pt x="218243" y="175288"/>
                  <a:pt x="225117" y="175288"/>
                </a:cubicBezTo>
                <a:cubicBezTo>
                  <a:pt x="245727" y="175288"/>
                  <a:pt x="262491" y="192052"/>
                  <a:pt x="262491" y="212661"/>
                </a:cubicBezTo>
                <a:cubicBezTo>
                  <a:pt x="262491" y="228882"/>
                  <a:pt x="252045" y="242580"/>
                  <a:pt x="237576" y="247740"/>
                </a:cubicBezTo>
                <a:lnTo>
                  <a:pt x="237576" y="250035"/>
                </a:lnTo>
                <a:cubicBezTo>
                  <a:pt x="237576" y="256921"/>
                  <a:pt x="232003" y="262493"/>
                  <a:pt x="225117" y="262493"/>
                </a:cubicBezTo>
                <a:cubicBezTo>
                  <a:pt x="218231" y="262493"/>
                  <a:pt x="212659" y="256921"/>
                  <a:pt x="212659" y="250035"/>
                </a:cubicBezTo>
                <a:lnTo>
                  <a:pt x="200201" y="250035"/>
                </a:lnTo>
                <a:cubicBezTo>
                  <a:pt x="193315" y="250035"/>
                  <a:pt x="187743" y="244463"/>
                  <a:pt x="187743" y="237577"/>
                </a:cubicBezTo>
                <a:cubicBezTo>
                  <a:pt x="187743" y="230691"/>
                  <a:pt x="193315" y="225119"/>
                  <a:pt x="200201" y="225119"/>
                </a:cubicBezTo>
                <a:lnTo>
                  <a:pt x="225117" y="225119"/>
                </a:lnTo>
                <a:cubicBezTo>
                  <a:pt x="231991" y="225119"/>
                  <a:pt x="237576" y="219535"/>
                  <a:pt x="237576" y="212660"/>
                </a:cubicBezTo>
                <a:cubicBezTo>
                  <a:pt x="237576" y="205786"/>
                  <a:pt x="231991" y="200202"/>
                  <a:pt x="225117" y="200202"/>
                </a:cubicBezTo>
                <a:close/>
                <a:moveTo>
                  <a:pt x="137912" y="524106"/>
                </a:moveTo>
                <a:cubicBezTo>
                  <a:pt x="103568" y="524106"/>
                  <a:pt x="75623" y="496161"/>
                  <a:pt x="75623" y="461817"/>
                </a:cubicBezTo>
                <a:cubicBezTo>
                  <a:pt x="75623" y="427473"/>
                  <a:pt x="103568" y="399528"/>
                  <a:pt x="137912" y="399528"/>
                </a:cubicBezTo>
                <a:cubicBezTo>
                  <a:pt x="172256" y="399528"/>
                  <a:pt x="200201" y="427473"/>
                  <a:pt x="200201" y="461817"/>
                </a:cubicBezTo>
                <a:cubicBezTo>
                  <a:pt x="200201" y="496161"/>
                  <a:pt x="172257" y="524106"/>
                  <a:pt x="137912" y="524106"/>
                </a:cubicBezTo>
                <a:close/>
                <a:moveTo>
                  <a:pt x="171636" y="370962"/>
                </a:moveTo>
                <a:cubicBezTo>
                  <a:pt x="166769" y="375829"/>
                  <a:pt x="158886" y="375829"/>
                  <a:pt x="154020" y="370962"/>
                </a:cubicBezTo>
                <a:cubicBezTo>
                  <a:pt x="149154" y="366095"/>
                  <a:pt x="149153" y="358212"/>
                  <a:pt x="154020" y="353346"/>
                </a:cubicBezTo>
                <a:lnTo>
                  <a:pt x="216309" y="291057"/>
                </a:lnTo>
                <a:cubicBezTo>
                  <a:pt x="221176" y="286190"/>
                  <a:pt x="229059" y="286190"/>
                  <a:pt x="233925" y="291057"/>
                </a:cubicBezTo>
                <a:lnTo>
                  <a:pt x="296214" y="353346"/>
                </a:lnTo>
                <a:cubicBezTo>
                  <a:pt x="301080" y="358213"/>
                  <a:pt x="301080" y="366096"/>
                  <a:pt x="296214" y="370962"/>
                </a:cubicBezTo>
                <a:cubicBezTo>
                  <a:pt x="293781" y="373395"/>
                  <a:pt x="290592" y="374612"/>
                  <a:pt x="287405" y="374612"/>
                </a:cubicBezTo>
                <a:cubicBezTo>
                  <a:pt x="284218" y="374612"/>
                  <a:pt x="281031" y="373395"/>
                  <a:pt x="278597" y="370962"/>
                </a:cubicBezTo>
                <a:lnTo>
                  <a:pt x="225117" y="317480"/>
                </a:lnTo>
                <a:lnTo>
                  <a:pt x="171636" y="370962"/>
                </a:lnTo>
                <a:close/>
                <a:moveTo>
                  <a:pt x="374612" y="511648"/>
                </a:moveTo>
                <a:cubicBezTo>
                  <a:pt x="374612" y="518534"/>
                  <a:pt x="369039" y="524106"/>
                  <a:pt x="362153" y="524106"/>
                </a:cubicBezTo>
                <a:lnTo>
                  <a:pt x="262491" y="524106"/>
                </a:lnTo>
                <a:cubicBezTo>
                  <a:pt x="255605" y="524106"/>
                  <a:pt x="250033" y="518534"/>
                  <a:pt x="250033" y="511648"/>
                </a:cubicBezTo>
                <a:lnTo>
                  <a:pt x="250033" y="411985"/>
                </a:lnTo>
                <a:cubicBezTo>
                  <a:pt x="250033" y="405099"/>
                  <a:pt x="255605" y="399527"/>
                  <a:pt x="262491" y="399527"/>
                </a:cubicBezTo>
                <a:lnTo>
                  <a:pt x="362153" y="399527"/>
                </a:lnTo>
                <a:cubicBezTo>
                  <a:pt x="369039" y="399527"/>
                  <a:pt x="374612" y="405099"/>
                  <a:pt x="374612" y="411985"/>
                </a:cubicBezTo>
                <a:lnTo>
                  <a:pt x="374612" y="511648"/>
                </a:lnTo>
                <a:close/>
                <a:moveTo>
                  <a:pt x="349696" y="125455"/>
                </a:moveTo>
                <a:cubicBezTo>
                  <a:pt x="335949" y="125455"/>
                  <a:pt x="324781" y="114274"/>
                  <a:pt x="324781" y="100540"/>
                </a:cubicBezTo>
                <a:lnTo>
                  <a:pt x="324781" y="43408"/>
                </a:lnTo>
                <a:lnTo>
                  <a:pt x="406828" y="125455"/>
                </a:lnTo>
                <a:lnTo>
                  <a:pt x="349696" y="12545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6" name="Forma libre 304">
            <a:extLst>
              <a:ext uri="{FF2B5EF4-FFF2-40B4-BE49-F238E27FC236}">
                <a16:creationId xmlns:a16="http://schemas.microsoft.com/office/drawing/2014/main" id="{78557F2D-74DC-6446-BB21-C47BBDC74B80}"/>
              </a:ext>
            </a:extLst>
          </p:cNvPr>
          <p:cNvSpPr/>
          <p:nvPr/>
        </p:nvSpPr>
        <p:spPr>
          <a:xfrm>
            <a:off x="4541406" y="11918087"/>
            <a:ext cx="270847" cy="270847"/>
          </a:xfrm>
          <a:custGeom>
            <a:avLst/>
            <a:gdLst>
              <a:gd name="connsiteX0" fmla="*/ 166493 w 166493"/>
              <a:gd name="connsiteY0" fmla="*/ 83247 h 166493"/>
              <a:gd name="connsiteX1" fmla="*/ 83247 w 166493"/>
              <a:gd name="connsiteY1" fmla="*/ 166493 h 166493"/>
              <a:gd name="connsiteX2" fmla="*/ 0 w 166493"/>
              <a:gd name="connsiteY2" fmla="*/ 83247 h 166493"/>
              <a:gd name="connsiteX3" fmla="*/ 83247 w 166493"/>
              <a:gd name="connsiteY3" fmla="*/ 0 h 166493"/>
              <a:gd name="connsiteX4" fmla="*/ 166493 w 166493"/>
              <a:gd name="connsiteY4" fmla="*/ 83247 h 16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93" h="166493">
                <a:moveTo>
                  <a:pt x="166493" y="83247"/>
                </a:moveTo>
                <a:cubicBezTo>
                  <a:pt x="166493" y="129222"/>
                  <a:pt x="129222" y="166493"/>
                  <a:pt x="83247" y="166493"/>
                </a:cubicBezTo>
                <a:cubicBezTo>
                  <a:pt x="37271" y="166493"/>
                  <a:pt x="0" y="129222"/>
                  <a:pt x="0" y="83247"/>
                </a:cubicBezTo>
                <a:cubicBezTo>
                  <a:pt x="0" y="37271"/>
                  <a:pt x="37271" y="0"/>
                  <a:pt x="83247" y="0"/>
                </a:cubicBezTo>
                <a:cubicBezTo>
                  <a:pt x="129222" y="0"/>
                  <a:pt x="166493" y="37271"/>
                  <a:pt x="166493" y="83247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7" name="Forma libre 305">
            <a:extLst>
              <a:ext uri="{FF2B5EF4-FFF2-40B4-BE49-F238E27FC236}">
                <a16:creationId xmlns:a16="http://schemas.microsoft.com/office/drawing/2014/main" id="{A138B706-DD9B-0C40-8D50-5372D9DB1807}"/>
              </a:ext>
            </a:extLst>
          </p:cNvPr>
          <p:cNvSpPr/>
          <p:nvPr/>
        </p:nvSpPr>
        <p:spPr>
          <a:xfrm>
            <a:off x="3961021" y="11453780"/>
            <a:ext cx="773846" cy="928616"/>
          </a:xfrm>
          <a:custGeom>
            <a:avLst/>
            <a:gdLst>
              <a:gd name="connsiteX0" fmla="*/ 440016 w 475692"/>
              <a:gd name="connsiteY0" fmla="*/ 261631 h 570831"/>
              <a:gd name="connsiteX1" fmla="*/ 461431 w 475692"/>
              <a:gd name="connsiteY1" fmla="*/ 263792 h 570831"/>
              <a:gd name="connsiteX2" fmla="*/ 471326 w 475692"/>
              <a:gd name="connsiteY2" fmla="*/ 261330 h 570831"/>
              <a:gd name="connsiteX3" fmla="*/ 475693 w 475692"/>
              <a:gd name="connsiteY3" fmla="*/ 252132 h 570831"/>
              <a:gd name="connsiteX4" fmla="*/ 475693 w 475692"/>
              <a:gd name="connsiteY4" fmla="*/ 65153 h 570831"/>
              <a:gd name="connsiteX5" fmla="*/ 470234 w 475692"/>
              <a:gd name="connsiteY5" fmla="*/ 55165 h 570831"/>
              <a:gd name="connsiteX6" fmla="*/ 458899 w 475692"/>
              <a:gd name="connsiteY6" fmla="*/ 54329 h 570831"/>
              <a:gd name="connsiteX7" fmla="*/ 252805 w 475692"/>
              <a:gd name="connsiteY7" fmla="*/ 47803 h 570831"/>
              <a:gd name="connsiteX8" fmla="*/ 47570 w 475692"/>
              <a:gd name="connsiteY8" fmla="*/ 36397 h 570831"/>
              <a:gd name="connsiteX9" fmla="*/ 47570 w 475692"/>
              <a:gd name="connsiteY9" fmla="*/ 11893 h 570831"/>
              <a:gd name="connsiteX10" fmla="*/ 35677 w 475692"/>
              <a:gd name="connsiteY10" fmla="*/ 0 h 570831"/>
              <a:gd name="connsiteX11" fmla="*/ 11893 w 475692"/>
              <a:gd name="connsiteY11" fmla="*/ 0 h 570831"/>
              <a:gd name="connsiteX12" fmla="*/ 0 w 475692"/>
              <a:gd name="connsiteY12" fmla="*/ 11893 h 570831"/>
              <a:gd name="connsiteX13" fmla="*/ 0 w 475692"/>
              <a:gd name="connsiteY13" fmla="*/ 558939 h 570831"/>
              <a:gd name="connsiteX14" fmla="*/ 11893 w 475692"/>
              <a:gd name="connsiteY14" fmla="*/ 570831 h 570831"/>
              <a:gd name="connsiteX15" fmla="*/ 35677 w 475692"/>
              <a:gd name="connsiteY15" fmla="*/ 570831 h 570831"/>
              <a:gd name="connsiteX16" fmla="*/ 47570 w 475692"/>
              <a:gd name="connsiteY16" fmla="*/ 558938 h 570831"/>
              <a:gd name="connsiteX17" fmla="*/ 47570 w 475692"/>
              <a:gd name="connsiteY17" fmla="*/ 348072 h 570831"/>
              <a:gd name="connsiteX18" fmla="*/ 246743 w 475692"/>
              <a:gd name="connsiteY18" fmla="*/ 357117 h 570831"/>
              <a:gd name="connsiteX19" fmla="*/ 319490 w 475692"/>
              <a:gd name="connsiteY19" fmla="*/ 374584 h 570831"/>
              <a:gd name="connsiteX20" fmla="*/ 321673 w 475692"/>
              <a:gd name="connsiteY20" fmla="*/ 374794 h 570831"/>
              <a:gd name="connsiteX21" fmla="*/ 329060 w 475692"/>
              <a:gd name="connsiteY21" fmla="*/ 372239 h 570831"/>
              <a:gd name="connsiteX22" fmla="*/ 333543 w 475692"/>
              <a:gd name="connsiteY22" fmla="*/ 363482 h 570831"/>
              <a:gd name="connsiteX23" fmla="*/ 440016 w 475692"/>
              <a:gd name="connsiteY23" fmla="*/ 261631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5692" h="570831">
                <a:moveTo>
                  <a:pt x="440016" y="261631"/>
                </a:moveTo>
                <a:cubicBezTo>
                  <a:pt x="447170" y="261631"/>
                  <a:pt x="454370" y="262351"/>
                  <a:pt x="461431" y="263792"/>
                </a:cubicBezTo>
                <a:cubicBezTo>
                  <a:pt x="464939" y="264536"/>
                  <a:pt x="468562" y="263606"/>
                  <a:pt x="471326" y="261330"/>
                </a:cubicBezTo>
                <a:cubicBezTo>
                  <a:pt x="474090" y="259077"/>
                  <a:pt x="475693" y="255709"/>
                  <a:pt x="475693" y="252132"/>
                </a:cubicBezTo>
                <a:lnTo>
                  <a:pt x="475693" y="65153"/>
                </a:lnTo>
                <a:cubicBezTo>
                  <a:pt x="475693" y="61111"/>
                  <a:pt x="473649" y="57348"/>
                  <a:pt x="470234" y="55165"/>
                </a:cubicBezTo>
                <a:cubicBezTo>
                  <a:pt x="466843" y="52982"/>
                  <a:pt x="462569" y="52657"/>
                  <a:pt x="458899" y="54329"/>
                </a:cubicBezTo>
                <a:cubicBezTo>
                  <a:pt x="391401" y="84873"/>
                  <a:pt x="324088" y="66872"/>
                  <a:pt x="252805" y="47803"/>
                </a:cubicBezTo>
                <a:cubicBezTo>
                  <a:pt x="185975" y="29896"/>
                  <a:pt x="117049" y="12022"/>
                  <a:pt x="47570" y="36397"/>
                </a:cubicBezTo>
                <a:lnTo>
                  <a:pt x="47570" y="11893"/>
                </a:ln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558939"/>
                </a:lnTo>
                <a:cubicBezTo>
                  <a:pt x="0" y="565512"/>
                  <a:pt x="5319" y="570831"/>
                  <a:pt x="11893" y="570831"/>
                </a:cubicBezTo>
                <a:lnTo>
                  <a:pt x="35677" y="570831"/>
                </a:lnTo>
                <a:cubicBezTo>
                  <a:pt x="42250" y="570831"/>
                  <a:pt x="47570" y="565512"/>
                  <a:pt x="47570" y="558938"/>
                </a:cubicBezTo>
                <a:lnTo>
                  <a:pt x="47570" y="348072"/>
                </a:lnTo>
                <a:cubicBezTo>
                  <a:pt x="112732" y="321727"/>
                  <a:pt x="177874" y="338729"/>
                  <a:pt x="246743" y="357117"/>
                </a:cubicBezTo>
                <a:cubicBezTo>
                  <a:pt x="270505" y="363481"/>
                  <a:pt x="295102" y="370055"/>
                  <a:pt x="319490" y="374584"/>
                </a:cubicBezTo>
                <a:cubicBezTo>
                  <a:pt x="320211" y="374724"/>
                  <a:pt x="320954" y="374794"/>
                  <a:pt x="321673" y="374794"/>
                </a:cubicBezTo>
                <a:cubicBezTo>
                  <a:pt x="324321" y="374794"/>
                  <a:pt x="326922" y="373911"/>
                  <a:pt x="329060" y="372239"/>
                </a:cubicBezTo>
                <a:cubicBezTo>
                  <a:pt x="331754" y="370101"/>
                  <a:pt x="333380" y="366919"/>
                  <a:pt x="333543" y="363482"/>
                </a:cubicBezTo>
                <a:cubicBezTo>
                  <a:pt x="336330" y="306367"/>
                  <a:pt x="383109" y="261631"/>
                  <a:pt x="440016" y="26163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8" name="Forma libre 306">
            <a:extLst>
              <a:ext uri="{FF2B5EF4-FFF2-40B4-BE49-F238E27FC236}">
                <a16:creationId xmlns:a16="http://schemas.microsoft.com/office/drawing/2014/main" id="{92246098-64D8-264F-B56B-F67E62666A80}"/>
              </a:ext>
            </a:extLst>
          </p:cNvPr>
          <p:cNvSpPr/>
          <p:nvPr/>
        </p:nvSpPr>
        <p:spPr>
          <a:xfrm>
            <a:off x="4580099" y="12211282"/>
            <a:ext cx="193460" cy="171113"/>
          </a:xfrm>
          <a:custGeom>
            <a:avLst/>
            <a:gdLst>
              <a:gd name="connsiteX0" fmla="*/ 113534 w 118922"/>
              <a:gd name="connsiteY0" fmla="*/ 1941 h 105185"/>
              <a:gd name="connsiteX1" fmla="*/ 102269 w 118922"/>
              <a:gd name="connsiteY1" fmla="*/ 1012 h 105185"/>
              <a:gd name="connsiteX2" fmla="*/ 16653 w 118922"/>
              <a:gd name="connsiteY2" fmla="*/ 1012 h 105185"/>
              <a:gd name="connsiteX3" fmla="*/ 5388 w 118922"/>
              <a:gd name="connsiteY3" fmla="*/ 1941 h 105185"/>
              <a:gd name="connsiteX4" fmla="*/ 0 w 118922"/>
              <a:gd name="connsiteY4" fmla="*/ 11906 h 105185"/>
              <a:gd name="connsiteX5" fmla="*/ 0 w 118922"/>
              <a:gd name="connsiteY5" fmla="*/ 93294 h 105185"/>
              <a:gd name="connsiteX6" fmla="*/ 7339 w 118922"/>
              <a:gd name="connsiteY6" fmla="*/ 104280 h 105185"/>
              <a:gd name="connsiteX7" fmla="*/ 20300 w 118922"/>
              <a:gd name="connsiteY7" fmla="*/ 101702 h 105185"/>
              <a:gd name="connsiteX8" fmla="*/ 59461 w 118922"/>
              <a:gd name="connsiteY8" fmla="*/ 62541 h 105185"/>
              <a:gd name="connsiteX9" fmla="*/ 98622 w 118922"/>
              <a:gd name="connsiteY9" fmla="*/ 101702 h 105185"/>
              <a:gd name="connsiteX10" fmla="*/ 107031 w 118922"/>
              <a:gd name="connsiteY10" fmla="*/ 105186 h 105185"/>
              <a:gd name="connsiteX11" fmla="*/ 111583 w 118922"/>
              <a:gd name="connsiteY11" fmla="*/ 104279 h 105185"/>
              <a:gd name="connsiteX12" fmla="*/ 118922 w 118922"/>
              <a:gd name="connsiteY12" fmla="*/ 93293 h 105185"/>
              <a:gd name="connsiteX13" fmla="*/ 118922 w 118922"/>
              <a:gd name="connsiteY13" fmla="*/ 11905 h 105185"/>
              <a:gd name="connsiteX14" fmla="*/ 113534 w 118922"/>
              <a:gd name="connsiteY14" fmla="*/ 1941 h 10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922" h="105185">
                <a:moveTo>
                  <a:pt x="113534" y="1941"/>
                </a:moveTo>
                <a:cubicBezTo>
                  <a:pt x="110213" y="-242"/>
                  <a:pt x="105916" y="-591"/>
                  <a:pt x="102269" y="1012"/>
                </a:cubicBezTo>
                <a:cubicBezTo>
                  <a:pt x="74861" y="12998"/>
                  <a:pt x="44062" y="12998"/>
                  <a:pt x="16653" y="1012"/>
                </a:cubicBezTo>
                <a:cubicBezTo>
                  <a:pt x="13030" y="-613"/>
                  <a:pt x="8733" y="-265"/>
                  <a:pt x="5388" y="1941"/>
                </a:cubicBezTo>
                <a:cubicBezTo>
                  <a:pt x="2020" y="4148"/>
                  <a:pt x="0" y="7887"/>
                  <a:pt x="0" y="11906"/>
                </a:cubicBezTo>
                <a:lnTo>
                  <a:pt x="0" y="93294"/>
                </a:lnTo>
                <a:cubicBezTo>
                  <a:pt x="0" y="98103"/>
                  <a:pt x="2903" y="102445"/>
                  <a:pt x="7339" y="104280"/>
                </a:cubicBezTo>
                <a:cubicBezTo>
                  <a:pt x="11752" y="106092"/>
                  <a:pt x="16886" y="105093"/>
                  <a:pt x="20300" y="101702"/>
                </a:cubicBezTo>
                <a:lnTo>
                  <a:pt x="59461" y="62541"/>
                </a:lnTo>
                <a:lnTo>
                  <a:pt x="98622" y="101702"/>
                </a:lnTo>
                <a:cubicBezTo>
                  <a:pt x="100899" y="103978"/>
                  <a:pt x="103941" y="105186"/>
                  <a:pt x="107031" y="105186"/>
                </a:cubicBezTo>
                <a:cubicBezTo>
                  <a:pt x="108564" y="105186"/>
                  <a:pt x="110120" y="104884"/>
                  <a:pt x="111583" y="104279"/>
                </a:cubicBezTo>
                <a:cubicBezTo>
                  <a:pt x="116019" y="102444"/>
                  <a:pt x="118922" y="98101"/>
                  <a:pt x="118922" y="93293"/>
                </a:cubicBezTo>
                <a:lnTo>
                  <a:pt x="118922" y="11905"/>
                </a:lnTo>
                <a:cubicBezTo>
                  <a:pt x="118922" y="7887"/>
                  <a:pt x="116902" y="4148"/>
                  <a:pt x="113534" y="194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0" name="Forma libre 172">
            <a:extLst>
              <a:ext uri="{FF2B5EF4-FFF2-40B4-BE49-F238E27FC236}">
                <a16:creationId xmlns:a16="http://schemas.microsoft.com/office/drawing/2014/main" id="{EAADF232-3AA0-0A42-B090-FAB545F24F0A}"/>
              </a:ext>
            </a:extLst>
          </p:cNvPr>
          <p:cNvSpPr/>
          <p:nvPr/>
        </p:nvSpPr>
        <p:spPr>
          <a:xfrm>
            <a:off x="4075064" y="4421422"/>
            <a:ext cx="438731" cy="263239"/>
          </a:xfrm>
          <a:custGeom>
            <a:avLst/>
            <a:gdLst>
              <a:gd name="connsiteX0" fmla="*/ 11893 w 237845"/>
              <a:gd name="connsiteY0" fmla="*/ 23784 h 142707"/>
              <a:gd name="connsiteX1" fmla="*/ 71354 w 237845"/>
              <a:gd name="connsiteY1" fmla="*/ 83247 h 142707"/>
              <a:gd name="connsiteX2" fmla="*/ 71354 w 237845"/>
              <a:gd name="connsiteY2" fmla="*/ 106913 h 142707"/>
              <a:gd name="connsiteX3" fmla="*/ 57347 w 237845"/>
              <a:gd name="connsiteY3" fmla="*/ 126775 h 142707"/>
              <a:gd name="connsiteX4" fmla="*/ 58811 w 237845"/>
              <a:gd name="connsiteY4" fmla="*/ 137645 h 142707"/>
              <a:gd name="connsiteX5" fmla="*/ 68543 w 237845"/>
              <a:gd name="connsiteY5" fmla="*/ 142708 h 142707"/>
              <a:gd name="connsiteX6" fmla="*/ 169303 w 237845"/>
              <a:gd name="connsiteY6" fmla="*/ 142708 h 142707"/>
              <a:gd name="connsiteX7" fmla="*/ 179035 w 237845"/>
              <a:gd name="connsiteY7" fmla="*/ 137644 h 142707"/>
              <a:gd name="connsiteX8" fmla="*/ 180499 w 237845"/>
              <a:gd name="connsiteY8" fmla="*/ 126774 h 142707"/>
              <a:gd name="connsiteX9" fmla="*/ 166492 w 237845"/>
              <a:gd name="connsiteY9" fmla="*/ 106912 h 142707"/>
              <a:gd name="connsiteX10" fmla="*/ 166492 w 237845"/>
              <a:gd name="connsiteY10" fmla="*/ 83247 h 142707"/>
              <a:gd name="connsiteX11" fmla="*/ 225953 w 237845"/>
              <a:gd name="connsiteY11" fmla="*/ 23785 h 142707"/>
              <a:gd name="connsiteX12" fmla="*/ 237846 w 237845"/>
              <a:gd name="connsiteY12" fmla="*/ 11893 h 142707"/>
              <a:gd name="connsiteX13" fmla="*/ 225954 w 237845"/>
              <a:gd name="connsiteY13" fmla="*/ 0 h 142707"/>
              <a:gd name="connsiteX14" fmla="*/ 142708 w 237845"/>
              <a:gd name="connsiteY14" fmla="*/ 83247 h 142707"/>
              <a:gd name="connsiteX15" fmla="*/ 142708 w 237845"/>
              <a:gd name="connsiteY15" fmla="*/ 96144 h 142707"/>
              <a:gd name="connsiteX16" fmla="*/ 136274 w 237845"/>
              <a:gd name="connsiteY16" fmla="*/ 95139 h 142707"/>
              <a:gd name="connsiteX17" fmla="*/ 101572 w 237845"/>
              <a:gd name="connsiteY17" fmla="*/ 95139 h 142707"/>
              <a:gd name="connsiteX18" fmla="*/ 95138 w 237845"/>
              <a:gd name="connsiteY18" fmla="*/ 96144 h 142707"/>
              <a:gd name="connsiteX19" fmla="*/ 95138 w 237845"/>
              <a:gd name="connsiteY19" fmla="*/ 83247 h 142707"/>
              <a:gd name="connsiteX20" fmla="*/ 11893 w 237845"/>
              <a:gd name="connsiteY20" fmla="*/ 0 h 142707"/>
              <a:gd name="connsiteX21" fmla="*/ 0 w 237845"/>
              <a:gd name="connsiteY21" fmla="*/ 11893 h 142707"/>
              <a:gd name="connsiteX22" fmla="*/ 11893 w 237845"/>
              <a:gd name="connsiteY22" fmla="*/ 23784 h 1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7845" h="142707">
                <a:moveTo>
                  <a:pt x="11893" y="23784"/>
                </a:moveTo>
                <a:cubicBezTo>
                  <a:pt x="44689" y="23784"/>
                  <a:pt x="71354" y="50461"/>
                  <a:pt x="71354" y="83247"/>
                </a:cubicBezTo>
                <a:lnTo>
                  <a:pt x="71354" y="106913"/>
                </a:lnTo>
                <a:cubicBezTo>
                  <a:pt x="65332" y="112172"/>
                  <a:pt x="60271" y="118689"/>
                  <a:pt x="57347" y="126775"/>
                </a:cubicBezTo>
                <a:cubicBezTo>
                  <a:pt x="56046" y="130422"/>
                  <a:pt x="56580" y="134474"/>
                  <a:pt x="58811" y="137645"/>
                </a:cubicBezTo>
                <a:cubicBezTo>
                  <a:pt x="61042" y="140816"/>
                  <a:pt x="64664" y="142708"/>
                  <a:pt x="68543" y="142708"/>
                </a:cubicBezTo>
                <a:lnTo>
                  <a:pt x="169303" y="142708"/>
                </a:lnTo>
                <a:cubicBezTo>
                  <a:pt x="173181" y="142708"/>
                  <a:pt x="176805" y="140815"/>
                  <a:pt x="179035" y="137644"/>
                </a:cubicBezTo>
                <a:cubicBezTo>
                  <a:pt x="181265" y="134473"/>
                  <a:pt x="181799" y="130420"/>
                  <a:pt x="180499" y="126774"/>
                </a:cubicBezTo>
                <a:cubicBezTo>
                  <a:pt x="177576" y="118687"/>
                  <a:pt x="172515" y="112171"/>
                  <a:pt x="166492" y="106912"/>
                </a:cubicBezTo>
                <a:lnTo>
                  <a:pt x="166492" y="83247"/>
                </a:lnTo>
                <a:cubicBezTo>
                  <a:pt x="166492" y="50462"/>
                  <a:pt x="193157" y="23785"/>
                  <a:pt x="225953" y="23785"/>
                </a:cubicBezTo>
                <a:cubicBezTo>
                  <a:pt x="232527" y="23785"/>
                  <a:pt x="237846" y="18466"/>
                  <a:pt x="237846" y="11893"/>
                </a:cubicBezTo>
                <a:cubicBezTo>
                  <a:pt x="237846" y="5319"/>
                  <a:pt x="232528" y="0"/>
                  <a:pt x="225954" y="0"/>
                </a:cubicBezTo>
                <a:cubicBezTo>
                  <a:pt x="180057" y="0"/>
                  <a:pt x="142708" y="37349"/>
                  <a:pt x="142708" y="83247"/>
                </a:cubicBezTo>
                <a:lnTo>
                  <a:pt x="142708" y="96144"/>
                </a:lnTo>
                <a:cubicBezTo>
                  <a:pt x="140549" y="95839"/>
                  <a:pt x="138509" y="95139"/>
                  <a:pt x="136274" y="95139"/>
                </a:cubicBezTo>
                <a:lnTo>
                  <a:pt x="101572" y="95139"/>
                </a:lnTo>
                <a:cubicBezTo>
                  <a:pt x="99337" y="95139"/>
                  <a:pt x="97297" y="95839"/>
                  <a:pt x="95138" y="96144"/>
                </a:cubicBezTo>
                <a:lnTo>
                  <a:pt x="95138" y="83247"/>
                </a:lnTo>
                <a:cubicBezTo>
                  <a:pt x="95138" y="37349"/>
                  <a:pt x="57789" y="0"/>
                  <a:pt x="11893" y="0"/>
                </a:cubicBezTo>
                <a:cubicBezTo>
                  <a:pt x="5319" y="0"/>
                  <a:pt x="0" y="5319"/>
                  <a:pt x="0" y="11893"/>
                </a:cubicBezTo>
                <a:cubicBezTo>
                  <a:pt x="0" y="18466"/>
                  <a:pt x="5319" y="23784"/>
                  <a:pt x="11893" y="2378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1" name="Forma libre 173">
            <a:extLst>
              <a:ext uri="{FF2B5EF4-FFF2-40B4-BE49-F238E27FC236}">
                <a16:creationId xmlns:a16="http://schemas.microsoft.com/office/drawing/2014/main" id="{17EE8B6E-D72F-434F-ACF5-B00EAAEBFBD4}"/>
              </a:ext>
            </a:extLst>
          </p:cNvPr>
          <p:cNvSpPr/>
          <p:nvPr/>
        </p:nvSpPr>
        <p:spPr>
          <a:xfrm>
            <a:off x="4382177" y="5079521"/>
            <a:ext cx="394861" cy="394859"/>
          </a:xfrm>
          <a:custGeom>
            <a:avLst/>
            <a:gdLst>
              <a:gd name="connsiteX0" fmla="*/ 210578 w 214062"/>
              <a:gd name="connsiteY0" fmla="*/ 193761 h 214061"/>
              <a:gd name="connsiteX1" fmla="*/ 149685 w 214062"/>
              <a:gd name="connsiteY1" fmla="*/ 132869 h 214061"/>
              <a:gd name="connsiteX2" fmla="*/ 166493 w 214062"/>
              <a:gd name="connsiteY2" fmla="*/ 83247 h 214061"/>
              <a:gd name="connsiteX3" fmla="*/ 83247 w 214062"/>
              <a:gd name="connsiteY3" fmla="*/ 0 h 214061"/>
              <a:gd name="connsiteX4" fmla="*/ 0 w 214062"/>
              <a:gd name="connsiteY4" fmla="*/ 83247 h 214061"/>
              <a:gd name="connsiteX5" fmla="*/ 83247 w 214062"/>
              <a:gd name="connsiteY5" fmla="*/ 166493 h 214061"/>
              <a:gd name="connsiteX6" fmla="*/ 132869 w 214062"/>
              <a:gd name="connsiteY6" fmla="*/ 149685 h 214061"/>
              <a:gd name="connsiteX7" fmla="*/ 193761 w 214062"/>
              <a:gd name="connsiteY7" fmla="*/ 210578 h 214061"/>
              <a:gd name="connsiteX8" fmla="*/ 202170 w 214062"/>
              <a:gd name="connsiteY8" fmla="*/ 214062 h 214061"/>
              <a:gd name="connsiteX9" fmla="*/ 210579 w 214062"/>
              <a:gd name="connsiteY9" fmla="*/ 210578 h 214061"/>
              <a:gd name="connsiteX10" fmla="*/ 210578 w 214062"/>
              <a:gd name="connsiteY10" fmla="*/ 193761 h 214061"/>
              <a:gd name="connsiteX11" fmla="*/ 83247 w 214062"/>
              <a:gd name="connsiteY11" fmla="*/ 142708 h 214061"/>
              <a:gd name="connsiteX12" fmla="*/ 23785 w 214062"/>
              <a:gd name="connsiteY12" fmla="*/ 83247 h 214061"/>
              <a:gd name="connsiteX13" fmla="*/ 83247 w 214062"/>
              <a:gd name="connsiteY13" fmla="*/ 23785 h 214061"/>
              <a:gd name="connsiteX14" fmla="*/ 142708 w 214062"/>
              <a:gd name="connsiteY14" fmla="*/ 83247 h 214061"/>
              <a:gd name="connsiteX15" fmla="*/ 83247 w 214062"/>
              <a:gd name="connsiteY15" fmla="*/ 142708 h 21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4062" h="214061">
                <a:moveTo>
                  <a:pt x="210578" y="193761"/>
                </a:moveTo>
                <a:lnTo>
                  <a:pt x="149685" y="132869"/>
                </a:lnTo>
                <a:cubicBezTo>
                  <a:pt x="160097" y="118970"/>
                  <a:pt x="166493" y="101907"/>
                  <a:pt x="166493" y="83247"/>
                </a:cubicBezTo>
                <a:cubicBezTo>
                  <a:pt x="166493" y="37349"/>
                  <a:pt x="129144" y="0"/>
                  <a:pt x="83247" y="0"/>
                </a:cubicBezTo>
                <a:cubicBezTo>
                  <a:pt x="37349" y="0"/>
                  <a:pt x="0" y="37349"/>
                  <a:pt x="0" y="83247"/>
                </a:cubicBezTo>
                <a:cubicBezTo>
                  <a:pt x="0" y="129144"/>
                  <a:pt x="37349" y="166493"/>
                  <a:pt x="83247" y="166493"/>
                </a:cubicBezTo>
                <a:cubicBezTo>
                  <a:pt x="101907" y="166493"/>
                  <a:pt x="118970" y="160097"/>
                  <a:pt x="132869" y="149685"/>
                </a:cubicBezTo>
                <a:lnTo>
                  <a:pt x="193761" y="210578"/>
                </a:lnTo>
                <a:cubicBezTo>
                  <a:pt x="196084" y="212900"/>
                  <a:pt x="199127" y="214062"/>
                  <a:pt x="202170" y="214062"/>
                </a:cubicBezTo>
                <a:cubicBezTo>
                  <a:pt x="205213" y="214062"/>
                  <a:pt x="208255" y="212900"/>
                  <a:pt x="210579" y="210578"/>
                </a:cubicBezTo>
                <a:cubicBezTo>
                  <a:pt x="215223" y="205932"/>
                  <a:pt x="215223" y="198406"/>
                  <a:pt x="210578" y="193761"/>
                </a:cubicBezTo>
                <a:close/>
                <a:moveTo>
                  <a:pt x="83247" y="142708"/>
                </a:moveTo>
                <a:cubicBezTo>
                  <a:pt x="50449" y="142708"/>
                  <a:pt x="23785" y="116031"/>
                  <a:pt x="23785" y="83247"/>
                </a:cubicBezTo>
                <a:cubicBezTo>
                  <a:pt x="23785" y="50462"/>
                  <a:pt x="50451" y="23785"/>
                  <a:pt x="83247" y="23785"/>
                </a:cubicBezTo>
                <a:cubicBezTo>
                  <a:pt x="116043" y="23785"/>
                  <a:pt x="142708" y="50462"/>
                  <a:pt x="142708" y="83247"/>
                </a:cubicBezTo>
                <a:cubicBezTo>
                  <a:pt x="142708" y="116031"/>
                  <a:pt x="116044" y="142708"/>
                  <a:pt x="83247" y="14270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" name="Forma libre 174">
            <a:extLst>
              <a:ext uri="{FF2B5EF4-FFF2-40B4-BE49-F238E27FC236}">
                <a16:creationId xmlns:a16="http://schemas.microsoft.com/office/drawing/2014/main" id="{702418D9-23E0-F947-A5AE-E726F67291B2}"/>
              </a:ext>
            </a:extLst>
          </p:cNvPr>
          <p:cNvSpPr/>
          <p:nvPr/>
        </p:nvSpPr>
        <p:spPr>
          <a:xfrm>
            <a:off x="4316367" y="4706586"/>
            <a:ext cx="307111" cy="454383"/>
          </a:xfrm>
          <a:custGeom>
            <a:avLst/>
            <a:gdLst>
              <a:gd name="connsiteX0" fmla="*/ 47570 w 166491"/>
              <a:gd name="connsiteY0" fmla="*/ 11899 h 246330"/>
              <a:gd name="connsiteX1" fmla="*/ 11893 w 166491"/>
              <a:gd name="connsiteY1" fmla="*/ 11899 h 246330"/>
              <a:gd name="connsiteX2" fmla="*/ 0 w 166491"/>
              <a:gd name="connsiteY2" fmla="*/ 23791 h 246330"/>
              <a:gd name="connsiteX3" fmla="*/ 0 w 166491"/>
              <a:gd name="connsiteY3" fmla="*/ 234439 h 246330"/>
              <a:gd name="connsiteX4" fmla="*/ 9268 w 166491"/>
              <a:gd name="connsiteY4" fmla="*/ 246041 h 246330"/>
              <a:gd name="connsiteX5" fmla="*/ 11893 w 166491"/>
              <a:gd name="connsiteY5" fmla="*/ 246331 h 246330"/>
              <a:gd name="connsiteX6" fmla="*/ 22624 w 166491"/>
              <a:gd name="connsiteY6" fmla="*/ 239560 h 246330"/>
              <a:gd name="connsiteX7" fmla="*/ 118924 w 166491"/>
              <a:gd name="connsiteY7" fmla="*/ 178391 h 246330"/>
              <a:gd name="connsiteX8" fmla="*/ 130816 w 166491"/>
              <a:gd name="connsiteY8" fmla="*/ 166498 h 246330"/>
              <a:gd name="connsiteX9" fmla="*/ 130816 w 166491"/>
              <a:gd name="connsiteY9" fmla="*/ 95144 h 246330"/>
              <a:gd name="connsiteX10" fmla="*/ 119142 w 166491"/>
              <a:gd name="connsiteY10" fmla="*/ 53351 h 246330"/>
              <a:gd name="connsiteX11" fmla="*/ 161732 w 166491"/>
              <a:gd name="connsiteY11" fmla="*/ 21409 h 246330"/>
              <a:gd name="connsiteX12" fmla="*/ 164125 w 166491"/>
              <a:gd name="connsiteY12" fmla="*/ 4767 h 246330"/>
              <a:gd name="connsiteX13" fmla="*/ 147471 w 166491"/>
              <a:gd name="connsiteY13" fmla="*/ 2386 h 246330"/>
              <a:gd name="connsiteX14" fmla="*/ 104422 w 166491"/>
              <a:gd name="connsiteY14" fmla="*/ 34672 h 246330"/>
              <a:gd name="connsiteX15" fmla="*/ 47570 w 166491"/>
              <a:gd name="connsiteY15" fmla="*/ 11899 h 24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6491" h="246330">
                <a:moveTo>
                  <a:pt x="47570" y="11899"/>
                </a:moveTo>
                <a:lnTo>
                  <a:pt x="11893" y="11899"/>
                </a:lnTo>
                <a:cubicBezTo>
                  <a:pt x="5319" y="11899"/>
                  <a:pt x="0" y="17218"/>
                  <a:pt x="0" y="23791"/>
                </a:cubicBezTo>
                <a:lnTo>
                  <a:pt x="0" y="234439"/>
                </a:lnTo>
                <a:cubicBezTo>
                  <a:pt x="0" y="239990"/>
                  <a:pt x="3855" y="244810"/>
                  <a:pt x="9268" y="246041"/>
                </a:cubicBezTo>
                <a:cubicBezTo>
                  <a:pt x="10151" y="246238"/>
                  <a:pt x="11033" y="246331"/>
                  <a:pt x="11893" y="246331"/>
                </a:cubicBezTo>
                <a:cubicBezTo>
                  <a:pt x="16399" y="246331"/>
                  <a:pt x="20626" y="243764"/>
                  <a:pt x="22624" y="239560"/>
                </a:cubicBezTo>
                <a:cubicBezTo>
                  <a:pt x="40648" y="201827"/>
                  <a:pt x="77556" y="178391"/>
                  <a:pt x="118924" y="178391"/>
                </a:cubicBezTo>
                <a:cubicBezTo>
                  <a:pt x="125497" y="178391"/>
                  <a:pt x="130816" y="173071"/>
                  <a:pt x="130816" y="166498"/>
                </a:cubicBezTo>
                <a:lnTo>
                  <a:pt x="130816" y="95144"/>
                </a:lnTo>
                <a:cubicBezTo>
                  <a:pt x="130816" y="79846"/>
                  <a:pt x="126372" y="65684"/>
                  <a:pt x="119142" y="53351"/>
                </a:cubicBezTo>
                <a:lnTo>
                  <a:pt x="161732" y="21409"/>
                </a:lnTo>
                <a:cubicBezTo>
                  <a:pt x="166981" y="17472"/>
                  <a:pt x="168051" y="10015"/>
                  <a:pt x="164125" y="4767"/>
                </a:cubicBezTo>
                <a:cubicBezTo>
                  <a:pt x="160153" y="-518"/>
                  <a:pt x="152697" y="-1552"/>
                  <a:pt x="147471" y="2386"/>
                </a:cubicBezTo>
                <a:lnTo>
                  <a:pt x="104422" y="34672"/>
                </a:lnTo>
                <a:cubicBezTo>
                  <a:pt x="89515" y="20654"/>
                  <a:pt x="69595" y="11899"/>
                  <a:pt x="47570" y="11899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3" name="Forma libre 175">
            <a:extLst>
              <a:ext uri="{FF2B5EF4-FFF2-40B4-BE49-F238E27FC236}">
                <a16:creationId xmlns:a16="http://schemas.microsoft.com/office/drawing/2014/main" id="{14D4335F-14C1-F648-92DB-02ACA7E1D364}"/>
              </a:ext>
            </a:extLst>
          </p:cNvPr>
          <p:cNvSpPr/>
          <p:nvPr/>
        </p:nvSpPr>
        <p:spPr>
          <a:xfrm>
            <a:off x="4316367" y="5305191"/>
            <a:ext cx="123653" cy="164777"/>
          </a:xfrm>
          <a:custGeom>
            <a:avLst/>
            <a:gdLst>
              <a:gd name="connsiteX0" fmla="*/ 61553 w 67035"/>
              <a:gd name="connsiteY0" fmla="*/ 50970 h 89329"/>
              <a:gd name="connsiteX1" fmla="*/ 22624 w 67035"/>
              <a:gd name="connsiteY1" fmla="*/ 6768 h 89329"/>
              <a:gd name="connsiteX2" fmla="*/ 9268 w 67035"/>
              <a:gd name="connsiteY2" fmla="*/ 287 h 89329"/>
              <a:gd name="connsiteX3" fmla="*/ 0 w 67035"/>
              <a:gd name="connsiteY3" fmla="*/ 11889 h 89329"/>
              <a:gd name="connsiteX4" fmla="*/ 0 w 67035"/>
              <a:gd name="connsiteY4" fmla="*/ 77436 h 89329"/>
              <a:gd name="connsiteX5" fmla="*/ 4273 w 67035"/>
              <a:gd name="connsiteY5" fmla="*/ 86576 h 89329"/>
              <a:gd name="connsiteX6" fmla="*/ 11892 w 67035"/>
              <a:gd name="connsiteY6" fmla="*/ 89329 h 89329"/>
              <a:gd name="connsiteX7" fmla="*/ 14052 w 67035"/>
              <a:gd name="connsiteY7" fmla="*/ 89132 h 89329"/>
              <a:gd name="connsiteX8" fmla="*/ 61227 w 67035"/>
              <a:gd name="connsiteY8" fmla="*/ 71212 h 89329"/>
              <a:gd name="connsiteX9" fmla="*/ 67034 w 67035"/>
              <a:gd name="connsiteY9" fmla="*/ 61178 h 89329"/>
              <a:gd name="connsiteX10" fmla="*/ 61553 w 67035"/>
              <a:gd name="connsiteY10" fmla="*/ 50970 h 8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035" h="89329">
                <a:moveTo>
                  <a:pt x="61553" y="50970"/>
                </a:moveTo>
                <a:cubicBezTo>
                  <a:pt x="44782" y="40262"/>
                  <a:pt x="31311" y="24978"/>
                  <a:pt x="22624" y="6768"/>
                </a:cubicBezTo>
                <a:cubicBezTo>
                  <a:pt x="20231" y="1762"/>
                  <a:pt x="14819" y="-920"/>
                  <a:pt x="9268" y="287"/>
                </a:cubicBezTo>
                <a:cubicBezTo>
                  <a:pt x="3856" y="1518"/>
                  <a:pt x="0" y="6338"/>
                  <a:pt x="0" y="11889"/>
                </a:cubicBezTo>
                <a:lnTo>
                  <a:pt x="0" y="77436"/>
                </a:lnTo>
                <a:cubicBezTo>
                  <a:pt x="0" y="80967"/>
                  <a:pt x="1580" y="84312"/>
                  <a:pt x="4273" y="86576"/>
                </a:cubicBezTo>
                <a:cubicBezTo>
                  <a:pt x="6434" y="88365"/>
                  <a:pt x="9128" y="89329"/>
                  <a:pt x="11892" y="89329"/>
                </a:cubicBezTo>
                <a:cubicBezTo>
                  <a:pt x="12612" y="89329"/>
                  <a:pt x="13332" y="89259"/>
                  <a:pt x="14052" y="89132"/>
                </a:cubicBezTo>
                <a:cubicBezTo>
                  <a:pt x="30428" y="86124"/>
                  <a:pt x="46292" y="80097"/>
                  <a:pt x="61227" y="71212"/>
                </a:cubicBezTo>
                <a:cubicBezTo>
                  <a:pt x="64758" y="69110"/>
                  <a:pt x="66965" y="65312"/>
                  <a:pt x="67034" y="61178"/>
                </a:cubicBezTo>
                <a:cubicBezTo>
                  <a:pt x="67104" y="57055"/>
                  <a:pt x="65013" y="53188"/>
                  <a:pt x="61553" y="5097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4" name="Forma libre 176">
            <a:extLst>
              <a:ext uri="{FF2B5EF4-FFF2-40B4-BE49-F238E27FC236}">
                <a16:creationId xmlns:a16="http://schemas.microsoft.com/office/drawing/2014/main" id="{734DC0E0-1E90-AD43-86E0-051F789D052D}"/>
              </a:ext>
            </a:extLst>
          </p:cNvPr>
          <p:cNvSpPr/>
          <p:nvPr/>
        </p:nvSpPr>
        <p:spPr>
          <a:xfrm>
            <a:off x="3899570" y="4706599"/>
            <a:ext cx="372921" cy="763607"/>
          </a:xfrm>
          <a:custGeom>
            <a:avLst/>
            <a:gdLst>
              <a:gd name="connsiteX0" fmla="*/ 190277 w 202168"/>
              <a:gd name="connsiteY0" fmla="*/ 11892 h 413967"/>
              <a:gd name="connsiteX1" fmla="*/ 154600 w 202168"/>
              <a:gd name="connsiteY1" fmla="*/ 11892 h 413967"/>
              <a:gd name="connsiteX2" fmla="*/ 97749 w 202168"/>
              <a:gd name="connsiteY2" fmla="*/ 34666 h 413967"/>
              <a:gd name="connsiteX3" fmla="*/ 54701 w 202168"/>
              <a:gd name="connsiteY3" fmla="*/ 2381 h 413967"/>
              <a:gd name="connsiteX4" fmla="*/ 38046 w 202168"/>
              <a:gd name="connsiteY4" fmla="*/ 4761 h 413967"/>
              <a:gd name="connsiteX5" fmla="*/ 40439 w 202168"/>
              <a:gd name="connsiteY5" fmla="*/ 21403 h 413967"/>
              <a:gd name="connsiteX6" fmla="*/ 83029 w 202168"/>
              <a:gd name="connsiteY6" fmla="*/ 53345 h 413967"/>
              <a:gd name="connsiteX7" fmla="*/ 71355 w 202168"/>
              <a:gd name="connsiteY7" fmla="*/ 95138 h 413967"/>
              <a:gd name="connsiteX8" fmla="*/ 71355 w 202168"/>
              <a:gd name="connsiteY8" fmla="*/ 178385 h 413967"/>
              <a:gd name="connsiteX9" fmla="*/ 11893 w 202168"/>
              <a:gd name="connsiteY9" fmla="*/ 178385 h 413967"/>
              <a:gd name="connsiteX10" fmla="*/ 0 w 202168"/>
              <a:gd name="connsiteY10" fmla="*/ 190278 h 413967"/>
              <a:gd name="connsiteX11" fmla="*/ 11893 w 202168"/>
              <a:gd name="connsiteY11" fmla="*/ 202170 h 413967"/>
              <a:gd name="connsiteX12" fmla="*/ 71354 w 202168"/>
              <a:gd name="connsiteY12" fmla="*/ 202170 h 413967"/>
              <a:gd name="connsiteX13" fmla="*/ 71354 w 202168"/>
              <a:gd name="connsiteY13" fmla="*/ 273524 h 413967"/>
              <a:gd name="connsiteX14" fmla="*/ 82404 w 202168"/>
              <a:gd name="connsiteY14" fmla="*/ 327677 h 413967"/>
              <a:gd name="connsiteX15" fmla="*/ 40438 w 202168"/>
              <a:gd name="connsiteY15" fmla="*/ 359151 h 413967"/>
              <a:gd name="connsiteX16" fmla="*/ 38045 w 202168"/>
              <a:gd name="connsiteY16" fmla="*/ 375793 h 413967"/>
              <a:gd name="connsiteX17" fmla="*/ 47569 w 202168"/>
              <a:gd name="connsiteY17" fmla="*/ 380555 h 413967"/>
              <a:gd name="connsiteX18" fmla="*/ 54699 w 202168"/>
              <a:gd name="connsiteY18" fmla="*/ 378175 h 413967"/>
              <a:gd name="connsiteX19" fmla="*/ 93431 w 202168"/>
              <a:gd name="connsiteY19" fmla="*/ 349126 h 413967"/>
              <a:gd name="connsiteX20" fmla="*/ 188117 w 202168"/>
              <a:gd name="connsiteY20" fmla="*/ 413770 h 413967"/>
              <a:gd name="connsiteX21" fmla="*/ 190277 w 202168"/>
              <a:gd name="connsiteY21" fmla="*/ 413968 h 413967"/>
              <a:gd name="connsiteX22" fmla="*/ 197896 w 202168"/>
              <a:gd name="connsiteY22" fmla="*/ 411215 h 413967"/>
              <a:gd name="connsiteX23" fmla="*/ 202169 w 202168"/>
              <a:gd name="connsiteY23" fmla="*/ 402075 h 413967"/>
              <a:gd name="connsiteX24" fmla="*/ 202169 w 202168"/>
              <a:gd name="connsiteY24" fmla="*/ 23785 h 413967"/>
              <a:gd name="connsiteX25" fmla="*/ 190277 w 202168"/>
              <a:gd name="connsiteY25" fmla="*/ 11892 h 41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02168" h="413967">
                <a:moveTo>
                  <a:pt x="190277" y="11892"/>
                </a:moveTo>
                <a:lnTo>
                  <a:pt x="154600" y="11892"/>
                </a:lnTo>
                <a:cubicBezTo>
                  <a:pt x="132576" y="11892"/>
                  <a:pt x="112656" y="20647"/>
                  <a:pt x="97749" y="34666"/>
                </a:cubicBezTo>
                <a:lnTo>
                  <a:pt x="54701" y="2381"/>
                </a:lnTo>
                <a:cubicBezTo>
                  <a:pt x="49497" y="-1545"/>
                  <a:pt x="42019" y="-523"/>
                  <a:pt x="38046" y="4761"/>
                </a:cubicBezTo>
                <a:cubicBezTo>
                  <a:pt x="34121" y="10010"/>
                  <a:pt x="35189" y="17466"/>
                  <a:pt x="40439" y="21403"/>
                </a:cubicBezTo>
                <a:lnTo>
                  <a:pt x="83029" y="53345"/>
                </a:lnTo>
                <a:cubicBezTo>
                  <a:pt x="75798" y="65677"/>
                  <a:pt x="71355" y="79840"/>
                  <a:pt x="71355" y="95138"/>
                </a:cubicBezTo>
                <a:lnTo>
                  <a:pt x="71355" y="178385"/>
                </a:lnTo>
                <a:lnTo>
                  <a:pt x="11893" y="178385"/>
                </a:lnTo>
                <a:cubicBezTo>
                  <a:pt x="5319" y="178385"/>
                  <a:pt x="0" y="183704"/>
                  <a:pt x="0" y="190278"/>
                </a:cubicBezTo>
                <a:cubicBezTo>
                  <a:pt x="0" y="196851"/>
                  <a:pt x="5319" y="202170"/>
                  <a:pt x="11893" y="202170"/>
                </a:cubicBezTo>
                <a:lnTo>
                  <a:pt x="71354" y="202170"/>
                </a:lnTo>
                <a:lnTo>
                  <a:pt x="71354" y="273524"/>
                </a:lnTo>
                <a:cubicBezTo>
                  <a:pt x="71354" y="292655"/>
                  <a:pt x="75472" y="310855"/>
                  <a:pt x="82404" y="327677"/>
                </a:cubicBezTo>
                <a:lnTo>
                  <a:pt x="40438" y="359151"/>
                </a:lnTo>
                <a:cubicBezTo>
                  <a:pt x="35189" y="363088"/>
                  <a:pt x="34119" y="370544"/>
                  <a:pt x="38045" y="375793"/>
                </a:cubicBezTo>
                <a:cubicBezTo>
                  <a:pt x="40391" y="378917"/>
                  <a:pt x="43968" y="380555"/>
                  <a:pt x="47569" y="380555"/>
                </a:cubicBezTo>
                <a:cubicBezTo>
                  <a:pt x="50054" y="380555"/>
                  <a:pt x="52562" y="379777"/>
                  <a:pt x="54699" y="378175"/>
                </a:cubicBezTo>
                <a:lnTo>
                  <a:pt x="93431" y="349126"/>
                </a:lnTo>
                <a:cubicBezTo>
                  <a:pt x="114085" y="382027"/>
                  <a:pt x="147638" y="406328"/>
                  <a:pt x="188117" y="413770"/>
                </a:cubicBezTo>
                <a:cubicBezTo>
                  <a:pt x="188837" y="413898"/>
                  <a:pt x="189557" y="413968"/>
                  <a:pt x="190277" y="413968"/>
                </a:cubicBezTo>
                <a:cubicBezTo>
                  <a:pt x="193041" y="413968"/>
                  <a:pt x="195736" y="413003"/>
                  <a:pt x="197896" y="411215"/>
                </a:cubicBezTo>
                <a:cubicBezTo>
                  <a:pt x="200590" y="408951"/>
                  <a:pt x="202169" y="405606"/>
                  <a:pt x="202169" y="402075"/>
                </a:cubicBezTo>
                <a:lnTo>
                  <a:pt x="202169" y="23785"/>
                </a:lnTo>
                <a:cubicBezTo>
                  <a:pt x="202170" y="17211"/>
                  <a:pt x="196851" y="11892"/>
                  <a:pt x="190277" y="11892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389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ealth 2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60B5B2"/>
      </a:accent1>
      <a:accent2>
        <a:srgbClr val="FCBB47"/>
      </a:accent2>
      <a:accent3>
        <a:srgbClr val="358DDC"/>
      </a:accent3>
      <a:accent4>
        <a:srgbClr val="E87532"/>
      </a:accent4>
      <a:accent5>
        <a:srgbClr val="153D68"/>
      </a:accent5>
      <a:accent6>
        <a:srgbClr val="474747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118007</TotalTime>
  <Words>1139</Words>
  <Application>Microsoft Macintosh PowerPoint</Application>
  <PresentationFormat>Custom</PresentationFormat>
  <Paragraphs>293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Helvetica Light</vt:lpstr>
      <vt:lpstr>Lato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Adrian Perez</cp:lastModifiedBy>
  <cp:revision>19693</cp:revision>
  <dcterms:created xsi:type="dcterms:W3CDTF">2014-11-12T21:47:38Z</dcterms:created>
  <dcterms:modified xsi:type="dcterms:W3CDTF">2020-11-23T19:24:22Z</dcterms:modified>
  <cp:category/>
</cp:coreProperties>
</file>