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81" r:id="rId2"/>
    <p:sldId id="4393" r:id="rId3"/>
    <p:sldId id="4388" r:id="rId4"/>
    <p:sldId id="4377" r:id="rId5"/>
    <p:sldId id="4385" r:id="rId6"/>
    <p:sldId id="4379" r:id="rId7"/>
    <p:sldId id="4389" r:id="rId8"/>
    <p:sldId id="4387" r:id="rId9"/>
    <p:sldId id="4376" r:id="rId10"/>
    <p:sldId id="4378" r:id="rId11"/>
    <p:sldId id="4380" r:id="rId12"/>
    <p:sldId id="4382" r:id="rId13"/>
    <p:sldId id="4383" r:id="rId14"/>
    <p:sldId id="4384" r:id="rId15"/>
    <p:sldId id="4386" r:id="rId16"/>
    <p:sldId id="4390" r:id="rId17"/>
    <p:sldId id="4391" r:id="rId18"/>
    <p:sldId id="4392" r:id="rId19"/>
    <p:sldId id="4394" r:id="rId20"/>
    <p:sldId id="439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9D9D9"/>
    <a:srgbClr val="FFFFFF"/>
    <a:srgbClr val="F2F2F2"/>
    <a:srgbClr val="5693D7"/>
    <a:srgbClr val="9E0202"/>
    <a:srgbClr val="F1EEF4"/>
    <a:srgbClr val="BDDB90"/>
    <a:srgbClr val="337EBF"/>
    <a:srgbClr val="FAE28A"/>
    <a:srgbClr val="8F5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9" autoAdjust="0"/>
    <p:restoredTop sz="38338" autoAdjust="0"/>
  </p:normalViewPr>
  <p:slideViewPr>
    <p:cSldViewPr snapToGrid="0" snapToObjects="1">
      <p:cViewPr>
        <p:scale>
          <a:sx n="46" d="100"/>
          <a:sy n="46" d="100"/>
        </p:scale>
        <p:origin x="176" y="704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E-824F-93A3-2DC4516B562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80</c:v>
                </c:pt>
                <c:pt idx="1">
                  <c:v>70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3E-824F-93A3-2DC4516B5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735071023"/>
        <c:axId val="1734857215"/>
      </c:barChart>
      <c:catAx>
        <c:axId val="17350710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4857215"/>
        <c:crosses val="autoZero"/>
        <c:auto val="1"/>
        <c:lblAlgn val="ctr"/>
        <c:lblOffset val="100"/>
        <c:noMultiLvlLbl val="0"/>
      </c:catAx>
      <c:valAx>
        <c:axId val="1734857215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73507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E-824F-93A3-2DC4516B562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80</c:v>
                </c:pt>
                <c:pt idx="1">
                  <c:v>70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3E-824F-93A3-2DC4516B5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735071023"/>
        <c:axId val="1734857215"/>
      </c:barChart>
      <c:catAx>
        <c:axId val="17350710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4857215"/>
        <c:crosses val="autoZero"/>
        <c:auto val="1"/>
        <c:lblAlgn val="ctr"/>
        <c:lblOffset val="100"/>
        <c:noMultiLvlLbl val="0"/>
      </c:catAx>
      <c:valAx>
        <c:axId val="1734857215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73507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E-824F-93A3-2DC4516B562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80</c:v>
                </c:pt>
                <c:pt idx="1">
                  <c:v>70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3E-824F-93A3-2DC4516B5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735071023"/>
        <c:axId val="1734857215"/>
      </c:barChart>
      <c:catAx>
        <c:axId val="17350710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4857215"/>
        <c:crosses val="autoZero"/>
        <c:auto val="1"/>
        <c:lblAlgn val="ctr"/>
        <c:lblOffset val="100"/>
        <c:noMultiLvlLbl val="0"/>
      </c:catAx>
      <c:valAx>
        <c:axId val="1734857215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73507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59-D744-981A-A25ED330C48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59-D744-981A-A25ED330C48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59-D744-981A-A25ED330C481}"/>
              </c:ext>
            </c:extLst>
          </c:dPt>
          <c:cat>
            <c:strRef>
              <c:f>Sheet1!$A$2:$A$5</c:f>
              <c:strCache>
                <c:ptCount val="4"/>
                <c:pt idx="0">
                  <c:v>Airplain</c:v>
                </c:pt>
                <c:pt idx="1">
                  <c:v>Bus</c:v>
                </c:pt>
                <c:pt idx="2">
                  <c:v>Car</c:v>
                </c:pt>
                <c:pt idx="3">
                  <c:v>Train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659-D744-981A-A25ED330C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0DEF59D-C1A6-EA46-961A-E034713893A9}"/>
              </a:ext>
            </a:extLst>
          </p:cNvPr>
          <p:cNvSpPr/>
          <p:nvPr/>
        </p:nvSpPr>
        <p:spPr>
          <a:xfrm>
            <a:off x="3094105" y="6442641"/>
            <a:ext cx="3428649" cy="34286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F63A742-B76E-BD43-9B72-DF845BD9C5B1}"/>
              </a:ext>
            </a:extLst>
          </p:cNvPr>
          <p:cNvSpPr/>
          <p:nvPr/>
        </p:nvSpPr>
        <p:spPr>
          <a:xfrm>
            <a:off x="12630279" y="6442641"/>
            <a:ext cx="3428649" cy="34286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" name="Freeform 1">
            <a:extLst>
              <a:ext uri="{FF2B5EF4-FFF2-40B4-BE49-F238E27FC236}">
                <a16:creationId xmlns:a16="http://schemas.microsoft.com/office/drawing/2014/main" id="{1EF00579-F8F7-7441-BA99-2DD3E1FE4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457" y="555449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Freeform 2">
            <a:extLst>
              <a:ext uri="{FF2B5EF4-FFF2-40B4-BE49-F238E27FC236}">
                <a16:creationId xmlns:a16="http://schemas.microsoft.com/office/drawing/2014/main" id="{0A888ACA-1BE6-DD49-8D10-D044694E4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711" y="519619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0" name="Freeform 3">
            <a:extLst>
              <a:ext uri="{FF2B5EF4-FFF2-40B4-BE49-F238E27FC236}">
                <a16:creationId xmlns:a16="http://schemas.microsoft.com/office/drawing/2014/main" id="{4CB15CAA-B25A-834A-9AEA-490C49C95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2265" y="555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1" name="Freeform 4">
            <a:extLst>
              <a:ext uri="{FF2B5EF4-FFF2-40B4-BE49-F238E27FC236}">
                <a16:creationId xmlns:a16="http://schemas.microsoft.com/office/drawing/2014/main" id="{E51017FF-9653-E343-A113-21A43A045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3604" y="519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3" name="Freeform 1">
            <a:extLst>
              <a:ext uri="{FF2B5EF4-FFF2-40B4-BE49-F238E27FC236}">
                <a16:creationId xmlns:a16="http://schemas.microsoft.com/office/drawing/2014/main" id="{ABF48A20-06F7-E547-8E0A-A4A1876D2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97" y="555449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482ED66C-9CD5-9A43-89FA-365EFBBFD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551" y="519619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8" name="Freeform 1">
            <a:extLst>
              <a:ext uri="{FF2B5EF4-FFF2-40B4-BE49-F238E27FC236}">
                <a16:creationId xmlns:a16="http://schemas.microsoft.com/office/drawing/2014/main" id="{4B305BBB-78EC-7643-8C26-97645734A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617" y="555449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92B2731C-1757-8548-BD98-CFB438485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871" y="519619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1" name="Freeform 1">
            <a:extLst>
              <a:ext uri="{FF2B5EF4-FFF2-40B4-BE49-F238E27FC236}">
                <a16:creationId xmlns:a16="http://schemas.microsoft.com/office/drawing/2014/main" id="{8905DE62-8B64-834C-94EF-12E199E5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1457" y="555449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2" name="Freeform 2">
            <a:extLst>
              <a:ext uri="{FF2B5EF4-FFF2-40B4-BE49-F238E27FC236}">
                <a16:creationId xmlns:a16="http://schemas.microsoft.com/office/drawing/2014/main" id="{22C63DAF-B49B-D84A-9466-B99FE9DD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711" y="519619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4" name="Freeform 1">
            <a:extLst>
              <a:ext uri="{FF2B5EF4-FFF2-40B4-BE49-F238E27FC236}">
                <a16:creationId xmlns:a16="http://schemas.microsoft.com/office/drawing/2014/main" id="{44633090-3394-1847-9BE4-BFC6B85B5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777" y="555449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DBD5DE22-7951-824D-8B4A-82711BFDA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2031" y="519619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7" name="Freeform 1">
            <a:extLst>
              <a:ext uri="{FF2B5EF4-FFF2-40B4-BE49-F238E27FC236}">
                <a16:creationId xmlns:a16="http://schemas.microsoft.com/office/drawing/2014/main" id="{05867302-C984-D94E-8809-77646E457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457" y="750521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8" name="Freeform 2">
            <a:extLst>
              <a:ext uri="{FF2B5EF4-FFF2-40B4-BE49-F238E27FC236}">
                <a16:creationId xmlns:a16="http://schemas.microsoft.com/office/drawing/2014/main" id="{8459AF13-FABC-7443-BF2F-3DFFBB60B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711" y="714691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0" name="Freeform 1">
            <a:extLst>
              <a:ext uri="{FF2B5EF4-FFF2-40B4-BE49-F238E27FC236}">
                <a16:creationId xmlns:a16="http://schemas.microsoft.com/office/drawing/2014/main" id="{BE3C212B-BD45-3D41-A21D-FE57476C1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97" y="750521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1" name="Freeform 2">
            <a:extLst>
              <a:ext uri="{FF2B5EF4-FFF2-40B4-BE49-F238E27FC236}">
                <a16:creationId xmlns:a16="http://schemas.microsoft.com/office/drawing/2014/main" id="{BEAB92C5-39A1-BA45-B0D9-7F82F3760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551" y="714691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3" name="Freeform 1">
            <a:extLst>
              <a:ext uri="{FF2B5EF4-FFF2-40B4-BE49-F238E27FC236}">
                <a16:creationId xmlns:a16="http://schemas.microsoft.com/office/drawing/2014/main" id="{649C254E-45FC-8444-ACBC-2A22613A4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617" y="750521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4" name="Freeform 2">
            <a:extLst>
              <a:ext uri="{FF2B5EF4-FFF2-40B4-BE49-F238E27FC236}">
                <a16:creationId xmlns:a16="http://schemas.microsoft.com/office/drawing/2014/main" id="{1D323D09-6B27-AB4A-8C1B-E0D3D6BBD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871" y="714691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6" name="Freeform 1">
            <a:extLst>
              <a:ext uri="{FF2B5EF4-FFF2-40B4-BE49-F238E27FC236}">
                <a16:creationId xmlns:a16="http://schemas.microsoft.com/office/drawing/2014/main" id="{91605F0F-5FC8-D744-9CDA-06A8C7CD2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1457" y="750521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7" name="Freeform 2">
            <a:extLst>
              <a:ext uri="{FF2B5EF4-FFF2-40B4-BE49-F238E27FC236}">
                <a16:creationId xmlns:a16="http://schemas.microsoft.com/office/drawing/2014/main" id="{9AD769F5-9FC1-E049-98F8-5607E4EAF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711" y="714691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9" name="Freeform 1">
            <a:extLst>
              <a:ext uri="{FF2B5EF4-FFF2-40B4-BE49-F238E27FC236}">
                <a16:creationId xmlns:a16="http://schemas.microsoft.com/office/drawing/2014/main" id="{DA83CD44-C580-7C46-B27B-7091FBFF7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777" y="750521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0" name="Freeform 2">
            <a:extLst>
              <a:ext uri="{FF2B5EF4-FFF2-40B4-BE49-F238E27FC236}">
                <a16:creationId xmlns:a16="http://schemas.microsoft.com/office/drawing/2014/main" id="{0CCA1613-5428-9C45-8EEF-E4E913BA7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2031" y="714691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2" name="Freeform 1">
            <a:extLst>
              <a:ext uri="{FF2B5EF4-FFF2-40B4-BE49-F238E27FC236}">
                <a16:creationId xmlns:a16="http://schemas.microsoft.com/office/drawing/2014/main" id="{EF86B276-1D1E-3249-ACB9-A5BE1E39B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457" y="942545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3" name="Freeform 2">
            <a:extLst>
              <a:ext uri="{FF2B5EF4-FFF2-40B4-BE49-F238E27FC236}">
                <a16:creationId xmlns:a16="http://schemas.microsoft.com/office/drawing/2014/main" id="{9413A01B-3990-1142-9835-1CF7FF247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711" y="906715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5" name="Freeform 1">
            <a:extLst>
              <a:ext uri="{FF2B5EF4-FFF2-40B4-BE49-F238E27FC236}">
                <a16:creationId xmlns:a16="http://schemas.microsoft.com/office/drawing/2014/main" id="{BC9C5F6C-8FD6-744D-B500-FA4ED7849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97" y="942545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6" name="Freeform 2">
            <a:extLst>
              <a:ext uri="{FF2B5EF4-FFF2-40B4-BE49-F238E27FC236}">
                <a16:creationId xmlns:a16="http://schemas.microsoft.com/office/drawing/2014/main" id="{0A0D8DE0-025F-F049-A50F-7D1BBEF9F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551" y="906715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8" name="Freeform 1">
            <a:extLst>
              <a:ext uri="{FF2B5EF4-FFF2-40B4-BE49-F238E27FC236}">
                <a16:creationId xmlns:a16="http://schemas.microsoft.com/office/drawing/2014/main" id="{8DB820C2-4B86-2A41-BBEA-54457A31A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617" y="942545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7DDA7181-19B6-A347-99D1-ADE6C49CB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871" y="906715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1" name="Freeform 1">
            <a:extLst>
              <a:ext uri="{FF2B5EF4-FFF2-40B4-BE49-F238E27FC236}">
                <a16:creationId xmlns:a16="http://schemas.microsoft.com/office/drawing/2014/main" id="{022E229F-E5E2-514C-92FC-D74974A93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1457" y="942545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2" name="Freeform 2">
            <a:extLst>
              <a:ext uri="{FF2B5EF4-FFF2-40B4-BE49-F238E27FC236}">
                <a16:creationId xmlns:a16="http://schemas.microsoft.com/office/drawing/2014/main" id="{144C38D6-B390-BB4F-9FB4-56B9EF807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711" y="906715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4" name="Freeform 1">
            <a:extLst>
              <a:ext uri="{FF2B5EF4-FFF2-40B4-BE49-F238E27FC236}">
                <a16:creationId xmlns:a16="http://schemas.microsoft.com/office/drawing/2014/main" id="{483902CF-3FF5-3C43-B0EB-A4938698D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777" y="942545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5" name="Freeform 2">
            <a:extLst>
              <a:ext uri="{FF2B5EF4-FFF2-40B4-BE49-F238E27FC236}">
                <a16:creationId xmlns:a16="http://schemas.microsoft.com/office/drawing/2014/main" id="{D70C8161-BA3B-A34D-B9F6-61813FC6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2031" y="906715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7" name="Freeform 3">
            <a:extLst>
              <a:ext uri="{FF2B5EF4-FFF2-40B4-BE49-F238E27FC236}">
                <a16:creationId xmlns:a16="http://schemas.microsoft.com/office/drawing/2014/main" id="{B6CD850C-0313-584C-B1A1-0437AF17B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8585" y="555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8" name="Freeform 4">
            <a:extLst>
              <a:ext uri="{FF2B5EF4-FFF2-40B4-BE49-F238E27FC236}">
                <a16:creationId xmlns:a16="http://schemas.microsoft.com/office/drawing/2014/main" id="{FB3B131A-038D-B84A-8632-1BB12D8DF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9924" y="519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0" name="Freeform 3">
            <a:extLst>
              <a:ext uri="{FF2B5EF4-FFF2-40B4-BE49-F238E27FC236}">
                <a16:creationId xmlns:a16="http://schemas.microsoft.com/office/drawing/2014/main" id="{658DFAA7-49F5-5844-9E4D-DC416C553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865" y="555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1" name="Freeform 4">
            <a:extLst>
              <a:ext uri="{FF2B5EF4-FFF2-40B4-BE49-F238E27FC236}">
                <a16:creationId xmlns:a16="http://schemas.microsoft.com/office/drawing/2014/main" id="{FA1AD76A-78BF-DF42-BA1E-4F66DA9A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7204" y="519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3" name="Freeform 3">
            <a:extLst>
              <a:ext uri="{FF2B5EF4-FFF2-40B4-BE49-F238E27FC236}">
                <a16:creationId xmlns:a16="http://schemas.microsoft.com/office/drawing/2014/main" id="{27A4F8AF-4EC3-844F-8ABE-162FAED4C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2185" y="555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4" name="Freeform 4">
            <a:extLst>
              <a:ext uri="{FF2B5EF4-FFF2-40B4-BE49-F238E27FC236}">
                <a16:creationId xmlns:a16="http://schemas.microsoft.com/office/drawing/2014/main" id="{7558DED2-B6E1-B646-B976-84185CDB4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3524" y="519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6" name="Freeform 3">
            <a:extLst>
              <a:ext uri="{FF2B5EF4-FFF2-40B4-BE49-F238E27FC236}">
                <a16:creationId xmlns:a16="http://schemas.microsoft.com/office/drawing/2014/main" id="{73FF8C90-288D-A24C-A684-CA79BC20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9465" y="555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7" name="Freeform 4">
            <a:extLst>
              <a:ext uri="{FF2B5EF4-FFF2-40B4-BE49-F238E27FC236}">
                <a16:creationId xmlns:a16="http://schemas.microsoft.com/office/drawing/2014/main" id="{84841EEA-BBF9-E343-86C1-6EF4D169A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0804" y="519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9" name="Freeform 3">
            <a:extLst>
              <a:ext uri="{FF2B5EF4-FFF2-40B4-BE49-F238E27FC236}">
                <a16:creationId xmlns:a16="http://schemas.microsoft.com/office/drawing/2014/main" id="{D957E9F5-84B7-C545-AD64-EBEC97275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2265" y="750663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0" name="Freeform 4">
            <a:extLst>
              <a:ext uri="{FF2B5EF4-FFF2-40B4-BE49-F238E27FC236}">
                <a16:creationId xmlns:a16="http://schemas.microsoft.com/office/drawing/2014/main" id="{944924C0-7780-E14F-8D6E-0209CB3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3604" y="714691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2" name="Freeform 3">
            <a:extLst>
              <a:ext uri="{FF2B5EF4-FFF2-40B4-BE49-F238E27FC236}">
                <a16:creationId xmlns:a16="http://schemas.microsoft.com/office/drawing/2014/main" id="{BBD5A9BD-B64D-2E48-84D5-1D1EC6B5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8585" y="750663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3" name="Freeform 4">
            <a:extLst>
              <a:ext uri="{FF2B5EF4-FFF2-40B4-BE49-F238E27FC236}">
                <a16:creationId xmlns:a16="http://schemas.microsoft.com/office/drawing/2014/main" id="{255EED3A-2C25-1148-88E8-963EDC106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9924" y="714691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5" name="Freeform 3">
            <a:extLst>
              <a:ext uri="{FF2B5EF4-FFF2-40B4-BE49-F238E27FC236}">
                <a16:creationId xmlns:a16="http://schemas.microsoft.com/office/drawing/2014/main" id="{3E60B8F3-2C47-E24D-B689-81A9A3728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865" y="750663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6" name="Freeform 4">
            <a:extLst>
              <a:ext uri="{FF2B5EF4-FFF2-40B4-BE49-F238E27FC236}">
                <a16:creationId xmlns:a16="http://schemas.microsoft.com/office/drawing/2014/main" id="{B485BBE6-DB3F-F440-B675-9B45F22F3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7204" y="714691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8" name="Freeform 3">
            <a:extLst>
              <a:ext uri="{FF2B5EF4-FFF2-40B4-BE49-F238E27FC236}">
                <a16:creationId xmlns:a16="http://schemas.microsoft.com/office/drawing/2014/main" id="{EA20BBE5-6519-C343-8FC0-1FC75CAA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2185" y="750663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9" name="Freeform 4">
            <a:extLst>
              <a:ext uri="{FF2B5EF4-FFF2-40B4-BE49-F238E27FC236}">
                <a16:creationId xmlns:a16="http://schemas.microsoft.com/office/drawing/2014/main" id="{18FECD82-C1F8-E74E-8B70-A896FE33A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3524" y="714691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1" name="Freeform 3">
            <a:extLst>
              <a:ext uri="{FF2B5EF4-FFF2-40B4-BE49-F238E27FC236}">
                <a16:creationId xmlns:a16="http://schemas.microsoft.com/office/drawing/2014/main" id="{FAC47AC8-1DA0-4F4D-B421-94F40AFF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9465" y="750663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2" name="Freeform 4">
            <a:extLst>
              <a:ext uri="{FF2B5EF4-FFF2-40B4-BE49-F238E27FC236}">
                <a16:creationId xmlns:a16="http://schemas.microsoft.com/office/drawing/2014/main" id="{5E678999-C22E-C343-A31D-17E0E9F62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0804" y="714691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4" name="Freeform 3">
            <a:extLst>
              <a:ext uri="{FF2B5EF4-FFF2-40B4-BE49-F238E27FC236}">
                <a16:creationId xmlns:a16="http://schemas.microsoft.com/office/drawing/2014/main" id="{EB5A9B9E-D605-5440-8D94-EF9F44258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2265" y="936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5" name="Freeform 4">
            <a:extLst>
              <a:ext uri="{FF2B5EF4-FFF2-40B4-BE49-F238E27FC236}">
                <a16:creationId xmlns:a16="http://schemas.microsoft.com/office/drawing/2014/main" id="{E5864585-3339-514E-93E2-D6D8FCA9B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3604" y="900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7" name="Freeform 3">
            <a:extLst>
              <a:ext uri="{FF2B5EF4-FFF2-40B4-BE49-F238E27FC236}">
                <a16:creationId xmlns:a16="http://schemas.microsoft.com/office/drawing/2014/main" id="{00337A17-AA70-4A42-91A5-11DA5011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8585" y="936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8" name="Freeform 4">
            <a:extLst>
              <a:ext uri="{FF2B5EF4-FFF2-40B4-BE49-F238E27FC236}">
                <a16:creationId xmlns:a16="http://schemas.microsoft.com/office/drawing/2014/main" id="{BE3AECBA-682A-7644-BF3E-16892804B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9924" y="900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0" name="Freeform 3">
            <a:extLst>
              <a:ext uri="{FF2B5EF4-FFF2-40B4-BE49-F238E27FC236}">
                <a16:creationId xmlns:a16="http://schemas.microsoft.com/office/drawing/2014/main" id="{62B8DA7C-EF04-3C45-91CB-EB5553560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865" y="936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1" name="Freeform 4">
            <a:extLst>
              <a:ext uri="{FF2B5EF4-FFF2-40B4-BE49-F238E27FC236}">
                <a16:creationId xmlns:a16="http://schemas.microsoft.com/office/drawing/2014/main" id="{DE3224F3-F909-DB4C-B70F-16B086EC0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7204" y="900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3" name="Freeform 3">
            <a:extLst>
              <a:ext uri="{FF2B5EF4-FFF2-40B4-BE49-F238E27FC236}">
                <a16:creationId xmlns:a16="http://schemas.microsoft.com/office/drawing/2014/main" id="{14E7917F-3712-EF4F-A58B-8AAE367DC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2185" y="936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4" name="Freeform 4">
            <a:extLst>
              <a:ext uri="{FF2B5EF4-FFF2-40B4-BE49-F238E27FC236}">
                <a16:creationId xmlns:a16="http://schemas.microsoft.com/office/drawing/2014/main" id="{D8A4A223-FB23-0E4F-9764-2A7D4F6BE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3524" y="900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6" name="Freeform 3">
            <a:extLst>
              <a:ext uri="{FF2B5EF4-FFF2-40B4-BE49-F238E27FC236}">
                <a16:creationId xmlns:a16="http://schemas.microsoft.com/office/drawing/2014/main" id="{F52B1320-7497-8241-A518-EF051A01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9465" y="936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7" name="Freeform 4">
            <a:extLst>
              <a:ext uri="{FF2B5EF4-FFF2-40B4-BE49-F238E27FC236}">
                <a16:creationId xmlns:a16="http://schemas.microsoft.com/office/drawing/2014/main" id="{614C344A-B04A-0F4B-984D-EB1CE1B9E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0804" y="900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" name="CuadroTexto 350">
            <a:extLst>
              <a:ext uri="{FF2B5EF4-FFF2-40B4-BE49-F238E27FC236}">
                <a16:creationId xmlns:a16="http://schemas.microsoft.com/office/drawing/2014/main" id="{B9226F78-A79D-4F48-88B4-DBE00428EFE5}"/>
              </a:ext>
            </a:extLst>
          </p:cNvPr>
          <p:cNvSpPr txBox="1"/>
          <p:nvPr/>
        </p:nvSpPr>
        <p:spPr>
          <a:xfrm>
            <a:off x="3871347" y="7110020"/>
            <a:ext cx="18341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 in 15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E7D08022-05FF-A742-9E09-457B306262EA}"/>
              </a:ext>
            </a:extLst>
          </p:cNvPr>
          <p:cNvSpPr/>
          <p:nvPr/>
        </p:nvSpPr>
        <p:spPr>
          <a:xfrm>
            <a:off x="3575837" y="7930875"/>
            <a:ext cx="23735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30" name="CuadroTexto 350">
            <a:extLst>
              <a:ext uri="{FF2B5EF4-FFF2-40B4-BE49-F238E27FC236}">
                <a16:creationId xmlns:a16="http://schemas.microsoft.com/office/drawing/2014/main" id="{48A68C9C-A758-294A-91BB-D61D1FADAF67}"/>
              </a:ext>
            </a:extLst>
          </p:cNvPr>
          <p:cNvSpPr txBox="1"/>
          <p:nvPr/>
        </p:nvSpPr>
        <p:spPr>
          <a:xfrm>
            <a:off x="13369827" y="7110020"/>
            <a:ext cx="18485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 in 15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7796FC95-CF6D-964B-A90A-4976BC802999}"/>
              </a:ext>
            </a:extLst>
          </p:cNvPr>
          <p:cNvSpPr/>
          <p:nvPr/>
        </p:nvSpPr>
        <p:spPr>
          <a:xfrm>
            <a:off x="13081531" y="7930875"/>
            <a:ext cx="23735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61435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E3C272-8497-B941-BBE7-92AB810401DB}"/>
              </a:ext>
            </a:extLst>
          </p:cNvPr>
          <p:cNvGrpSpPr/>
          <p:nvPr/>
        </p:nvGrpSpPr>
        <p:grpSpPr>
          <a:xfrm>
            <a:off x="2973111" y="4720247"/>
            <a:ext cx="19083170" cy="7734344"/>
            <a:chOff x="3324775" y="4517045"/>
            <a:chExt cx="19083170" cy="7734344"/>
          </a:xfrm>
        </p:grpSpPr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46C01EA4-3DC8-E444-BED5-60539FF04397}"/>
                </a:ext>
              </a:extLst>
            </p:cNvPr>
            <p:cNvSpPr/>
            <p:nvPr/>
          </p:nvSpPr>
          <p:spPr>
            <a:xfrm>
              <a:off x="19363095" y="5261227"/>
              <a:ext cx="304485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31" name="Rectangle 56">
              <a:extLst>
                <a:ext uri="{FF2B5EF4-FFF2-40B4-BE49-F238E27FC236}">
                  <a16:creationId xmlns:a16="http://schemas.microsoft.com/office/drawing/2014/main" id="{72219100-9066-8645-8C2D-2A4DAA43E41D}"/>
                </a:ext>
              </a:extLst>
            </p:cNvPr>
            <p:cNvSpPr/>
            <p:nvPr/>
          </p:nvSpPr>
          <p:spPr>
            <a:xfrm>
              <a:off x="19363095" y="7638667"/>
              <a:ext cx="304485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E532C58A-AA3F-684F-AA1F-CC94E963A2A9}"/>
                </a:ext>
              </a:extLst>
            </p:cNvPr>
            <p:cNvSpPr/>
            <p:nvPr/>
          </p:nvSpPr>
          <p:spPr>
            <a:xfrm>
              <a:off x="19363095" y="9985627"/>
              <a:ext cx="304485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36" name="Forma libre 380">
              <a:extLst>
                <a:ext uri="{FF2B5EF4-FFF2-40B4-BE49-F238E27FC236}">
                  <a16:creationId xmlns:a16="http://schemas.microsoft.com/office/drawing/2014/main" id="{6BCCD1EF-084A-DC40-BE9E-C2D7E372C52F}"/>
                </a:ext>
              </a:extLst>
            </p:cNvPr>
            <p:cNvSpPr/>
            <p:nvPr/>
          </p:nvSpPr>
          <p:spPr>
            <a:xfrm>
              <a:off x="4186356" y="9494862"/>
              <a:ext cx="295617" cy="413850"/>
            </a:xfrm>
            <a:custGeom>
              <a:avLst/>
              <a:gdLst>
                <a:gd name="connsiteX0" fmla="*/ 59463 w 118924"/>
                <a:gd name="connsiteY0" fmla="*/ 166488 h 166488"/>
                <a:gd name="connsiteX1" fmla="*/ 118925 w 118924"/>
                <a:gd name="connsiteY1" fmla="*/ 107027 h 166488"/>
                <a:gd name="connsiteX2" fmla="*/ 68126 w 118924"/>
                <a:gd name="connsiteY2" fmla="*/ 3736 h 166488"/>
                <a:gd name="connsiteX3" fmla="*/ 55084 w 118924"/>
                <a:gd name="connsiteY3" fmla="*/ 832 h 166488"/>
                <a:gd name="connsiteX4" fmla="*/ 47570 w 118924"/>
                <a:gd name="connsiteY4" fmla="*/ 11889 h 166488"/>
                <a:gd name="connsiteX5" fmla="*/ 22600 w 118924"/>
                <a:gd name="connsiteY5" fmla="*/ 62002 h 166488"/>
                <a:gd name="connsiteX6" fmla="*/ 0 w 118924"/>
                <a:gd name="connsiteY6" fmla="*/ 107027 h 166488"/>
                <a:gd name="connsiteX7" fmla="*/ 59463 w 118924"/>
                <a:gd name="connsiteY7" fmla="*/ 166488 h 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924" h="166488">
                  <a:moveTo>
                    <a:pt x="59463" y="166488"/>
                  </a:moveTo>
                  <a:cubicBezTo>
                    <a:pt x="92248" y="166488"/>
                    <a:pt x="118925" y="139812"/>
                    <a:pt x="118925" y="107027"/>
                  </a:cubicBezTo>
                  <a:cubicBezTo>
                    <a:pt x="118925" y="75798"/>
                    <a:pt x="110610" y="48878"/>
                    <a:pt x="68126" y="3736"/>
                  </a:cubicBezTo>
                  <a:cubicBezTo>
                    <a:pt x="64770" y="170"/>
                    <a:pt x="59591" y="-945"/>
                    <a:pt x="55084" y="832"/>
                  </a:cubicBezTo>
                  <a:cubicBezTo>
                    <a:pt x="50543" y="2633"/>
                    <a:pt x="47570" y="7011"/>
                    <a:pt x="47570" y="11889"/>
                  </a:cubicBezTo>
                  <a:cubicBezTo>
                    <a:pt x="47570" y="29762"/>
                    <a:pt x="34876" y="46149"/>
                    <a:pt x="22600" y="62002"/>
                  </a:cubicBezTo>
                  <a:cubicBezTo>
                    <a:pt x="10975" y="77006"/>
                    <a:pt x="0" y="91186"/>
                    <a:pt x="0" y="107027"/>
                  </a:cubicBezTo>
                  <a:cubicBezTo>
                    <a:pt x="2" y="139812"/>
                    <a:pt x="26679" y="166488"/>
                    <a:pt x="59463" y="166488"/>
                  </a:cubicBezTo>
                  <a:close/>
                </a:path>
              </a:pathLst>
            </a:custGeom>
            <a:solidFill>
              <a:schemeClr val="accent3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381">
              <a:extLst>
                <a:ext uri="{FF2B5EF4-FFF2-40B4-BE49-F238E27FC236}">
                  <a16:creationId xmlns:a16="http://schemas.microsoft.com/office/drawing/2014/main" id="{BDEE889E-FCD5-C54C-9627-7F335829B854}"/>
                </a:ext>
              </a:extLst>
            </p:cNvPr>
            <p:cNvSpPr/>
            <p:nvPr/>
          </p:nvSpPr>
          <p:spPr>
            <a:xfrm>
              <a:off x="4130001" y="9928726"/>
              <a:ext cx="216891" cy="217142"/>
            </a:xfrm>
            <a:custGeom>
              <a:avLst/>
              <a:gdLst>
                <a:gd name="connsiteX0" fmla="*/ 11895 w 87253"/>
                <a:gd name="connsiteY0" fmla="*/ 87087 h 87354"/>
                <a:gd name="connsiteX1" fmla="*/ 57606 w 87253"/>
                <a:gd name="connsiteY1" fmla="*/ 87111 h 87354"/>
                <a:gd name="connsiteX2" fmla="*/ 60428 w 87253"/>
                <a:gd name="connsiteY2" fmla="*/ 87355 h 87354"/>
                <a:gd name="connsiteX3" fmla="*/ 71798 w 87253"/>
                <a:gd name="connsiteY3" fmla="*/ 78958 h 87354"/>
                <a:gd name="connsiteX4" fmla="*/ 86733 w 87253"/>
                <a:gd name="connsiteY4" fmla="*/ 30437 h 87354"/>
                <a:gd name="connsiteX5" fmla="*/ 85177 w 87253"/>
                <a:gd name="connsiteY5" fmla="*/ 20229 h 87354"/>
                <a:gd name="connsiteX6" fmla="*/ 76211 w 87253"/>
                <a:gd name="connsiteY6" fmla="*/ 15083 h 87354"/>
                <a:gd name="connsiteX7" fmla="*/ 36516 w 87253"/>
                <a:gd name="connsiteY7" fmla="*/ 1972 h 87354"/>
                <a:gd name="connsiteX8" fmla="*/ 25843 w 87253"/>
                <a:gd name="connsiteY8" fmla="*/ 752 h 87354"/>
                <a:gd name="connsiteX9" fmla="*/ 18538 w 87253"/>
                <a:gd name="connsiteY9" fmla="*/ 8638 h 87354"/>
                <a:gd name="connsiteX10" fmla="*/ 455 w 87253"/>
                <a:gd name="connsiteY10" fmla="*/ 71932 h 87354"/>
                <a:gd name="connsiteX11" fmla="*/ 2406 w 87253"/>
                <a:gd name="connsiteY11" fmla="*/ 82361 h 87354"/>
                <a:gd name="connsiteX12" fmla="*/ 11895 w 87253"/>
                <a:gd name="connsiteY12" fmla="*/ 87087 h 87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253" h="87354">
                  <a:moveTo>
                    <a:pt x="11895" y="87087"/>
                  </a:moveTo>
                  <a:lnTo>
                    <a:pt x="57606" y="87111"/>
                  </a:lnTo>
                  <a:cubicBezTo>
                    <a:pt x="58153" y="87169"/>
                    <a:pt x="59871" y="87342"/>
                    <a:pt x="60428" y="87355"/>
                  </a:cubicBezTo>
                  <a:cubicBezTo>
                    <a:pt x="65632" y="87355"/>
                    <a:pt x="70254" y="83975"/>
                    <a:pt x="71798" y="78958"/>
                  </a:cubicBezTo>
                  <a:lnTo>
                    <a:pt x="86733" y="30437"/>
                  </a:lnTo>
                  <a:cubicBezTo>
                    <a:pt x="87790" y="26976"/>
                    <a:pt x="87222" y="23213"/>
                    <a:pt x="85177" y="20229"/>
                  </a:cubicBezTo>
                  <a:cubicBezTo>
                    <a:pt x="83133" y="17232"/>
                    <a:pt x="79834" y="15340"/>
                    <a:pt x="76211" y="15083"/>
                  </a:cubicBezTo>
                  <a:cubicBezTo>
                    <a:pt x="61683" y="14037"/>
                    <a:pt x="47955" y="9498"/>
                    <a:pt x="36516" y="1972"/>
                  </a:cubicBezTo>
                  <a:cubicBezTo>
                    <a:pt x="33380" y="-118"/>
                    <a:pt x="29385" y="-583"/>
                    <a:pt x="25843" y="752"/>
                  </a:cubicBezTo>
                  <a:cubicBezTo>
                    <a:pt x="22288" y="2065"/>
                    <a:pt x="19583" y="4991"/>
                    <a:pt x="18538" y="8638"/>
                  </a:cubicBezTo>
                  <a:lnTo>
                    <a:pt x="455" y="71932"/>
                  </a:lnTo>
                  <a:cubicBezTo>
                    <a:pt x="-567" y="75521"/>
                    <a:pt x="153" y="79376"/>
                    <a:pt x="2406" y="82361"/>
                  </a:cubicBezTo>
                  <a:cubicBezTo>
                    <a:pt x="4648" y="85333"/>
                    <a:pt x="8168" y="87087"/>
                    <a:pt x="11895" y="87087"/>
                  </a:cubicBezTo>
                  <a:close/>
                </a:path>
              </a:pathLst>
            </a:custGeom>
            <a:solidFill>
              <a:schemeClr val="accent3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382">
              <a:extLst>
                <a:ext uri="{FF2B5EF4-FFF2-40B4-BE49-F238E27FC236}">
                  <a16:creationId xmlns:a16="http://schemas.microsoft.com/office/drawing/2014/main" id="{C2ABEB15-3D21-7F4B-AEC8-8209E1C28C28}"/>
                </a:ext>
              </a:extLst>
            </p:cNvPr>
            <p:cNvSpPr/>
            <p:nvPr/>
          </p:nvSpPr>
          <p:spPr>
            <a:xfrm>
              <a:off x="3771056" y="9494850"/>
              <a:ext cx="295615" cy="650354"/>
            </a:xfrm>
            <a:custGeom>
              <a:avLst/>
              <a:gdLst>
                <a:gd name="connsiteX0" fmla="*/ 11893 w 118923"/>
                <a:gd name="connsiteY0" fmla="*/ 261631 h 261631"/>
                <a:gd name="connsiteX1" fmla="*/ 107031 w 118923"/>
                <a:gd name="connsiteY1" fmla="*/ 261631 h 261631"/>
                <a:gd name="connsiteX2" fmla="*/ 118923 w 118923"/>
                <a:gd name="connsiteY2" fmla="*/ 249739 h 261631"/>
                <a:gd name="connsiteX3" fmla="*/ 118923 w 118923"/>
                <a:gd name="connsiteY3" fmla="*/ 11893 h 261631"/>
                <a:gd name="connsiteX4" fmla="*/ 107031 w 118923"/>
                <a:gd name="connsiteY4" fmla="*/ 0 h 261631"/>
                <a:gd name="connsiteX5" fmla="*/ 11893 w 118923"/>
                <a:gd name="connsiteY5" fmla="*/ 0 h 261631"/>
                <a:gd name="connsiteX6" fmla="*/ 0 w 118923"/>
                <a:gd name="connsiteY6" fmla="*/ 11893 h 261631"/>
                <a:gd name="connsiteX7" fmla="*/ 0 w 118923"/>
                <a:gd name="connsiteY7" fmla="*/ 35677 h 261631"/>
                <a:gd name="connsiteX8" fmla="*/ 11893 w 118923"/>
                <a:gd name="connsiteY8" fmla="*/ 47570 h 261631"/>
                <a:gd name="connsiteX9" fmla="*/ 59462 w 118923"/>
                <a:gd name="connsiteY9" fmla="*/ 47570 h 261631"/>
                <a:gd name="connsiteX10" fmla="*/ 71355 w 118923"/>
                <a:gd name="connsiteY10" fmla="*/ 59462 h 261631"/>
                <a:gd name="connsiteX11" fmla="*/ 59462 w 118923"/>
                <a:gd name="connsiteY11" fmla="*/ 71355 h 261631"/>
                <a:gd name="connsiteX12" fmla="*/ 11893 w 118923"/>
                <a:gd name="connsiteY12" fmla="*/ 71355 h 261631"/>
                <a:gd name="connsiteX13" fmla="*/ 0 w 118923"/>
                <a:gd name="connsiteY13" fmla="*/ 83248 h 261631"/>
                <a:gd name="connsiteX14" fmla="*/ 0 w 118923"/>
                <a:gd name="connsiteY14" fmla="*/ 107031 h 261631"/>
                <a:gd name="connsiteX15" fmla="*/ 11893 w 118923"/>
                <a:gd name="connsiteY15" fmla="*/ 118924 h 261631"/>
                <a:gd name="connsiteX16" fmla="*/ 59462 w 118923"/>
                <a:gd name="connsiteY16" fmla="*/ 118924 h 261631"/>
                <a:gd name="connsiteX17" fmla="*/ 71355 w 118923"/>
                <a:gd name="connsiteY17" fmla="*/ 130816 h 261631"/>
                <a:gd name="connsiteX18" fmla="*/ 59462 w 118923"/>
                <a:gd name="connsiteY18" fmla="*/ 142709 h 261631"/>
                <a:gd name="connsiteX19" fmla="*/ 11893 w 118923"/>
                <a:gd name="connsiteY19" fmla="*/ 142709 h 261631"/>
                <a:gd name="connsiteX20" fmla="*/ 0 w 118923"/>
                <a:gd name="connsiteY20" fmla="*/ 154602 h 261631"/>
                <a:gd name="connsiteX21" fmla="*/ 0 w 118923"/>
                <a:gd name="connsiteY21" fmla="*/ 178386 h 261631"/>
                <a:gd name="connsiteX22" fmla="*/ 11893 w 118923"/>
                <a:gd name="connsiteY22" fmla="*/ 190278 h 261631"/>
                <a:gd name="connsiteX23" fmla="*/ 59462 w 118923"/>
                <a:gd name="connsiteY23" fmla="*/ 190278 h 261631"/>
                <a:gd name="connsiteX24" fmla="*/ 71355 w 118923"/>
                <a:gd name="connsiteY24" fmla="*/ 202171 h 261631"/>
                <a:gd name="connsiteX25" fmla="*/ 59462 w 118923"/>
                <a:gd name="connsiteY25" fmla="*/ 214064 h 261631"/>
                <a:gd name="connsiteX26" fmla="*/ 11893 w 118923"/>
                <a:gd name="connsiteY26" fmla="*/ 214064 h 261631"/>
                <a:gd name="connsiteX27" fmla="*/ 0 w 118923"/>
                <a:gd name="connsiteY27" fmla="*/ 225957 h 261631"/>
                <a:gd name="connsiteX28" fmla="*/ 0 w 118923"/>
                <a:gd name="connsiteY28" fmla="*/ 249741 h 261631"/>
                <a:gd name="connsiteX29" fmla="*/ 11893 w 118923"/>
                <a:gd name="connsiteY29" fmla="*/ 261631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8923" h="261631">
                  <a:moveTo>
                    <a:pt x="11893" y="261631"/>
                  </a:moveTo>
                  <a:lnTo>
                    <a:pt x="107031" y="261631"/>
                  </a:lnTo>
                  <a:cubicBezTo>
                    <a:pt x="113604" y="261631"/>
                    <a:pt x="118923" y="256312"/>
                    <a:pt x="118923" y="249739"/>
                  </a:cubicBezTo>
                  <a:lnTo>
                    <a:pt x="118923" y="11893"/>
                  </a:lnTo>
                  <a:cubicBezTo>
                    <a:pt x="118923" y="5319"/>
                    <a:pt x="113604" y="0"/>
                    <a:pt x="107031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35677"/>
                  </a:lnTo>
                  <a:cubicBezTo>
                    <a:pt x="0" y="42250"/>
                    <a:pt x="5319" y="47570"/>
                    <a:pt x="11893" y="47570"/>
                  </a:cubicBezTo>
                  <a:lnTo>
                    <a:pt x="59462" y="47570"/>
                  </a:lnTo>
                  <a:cubicBezTo>
                    <a:pt x="66024" y="47570"/>
                    <a:pt x="71355" y="52900"/>
                    <a:pt x="71355" y="59462"/>
                  </a:cubicBezTo>
                  <a:cubicBezTo>
                    <a:pt x="71355" y="66024"/>
                    <a:pt x="66025" y="71355"/>
                    <a:pt x="59462" y="71355"/>
                  </a:cubicBezTo>
                  <a:lnTo>
                    <a:pt x="11893" y="71355"/>
                  </a:lnTo>
                  <a:cubicBezTo>
                    <a:pt x="5319" y="71355"/>
                    <a:pt x="0" y="76674"/>
                    <a:pt x="0" y="83248"/>
                  </a:cubicBezTo>
                  <a:lnTo>
                    <a:pt x="0" y="107031"/>
                  </a:lnTo>
                  <a:cubicBezTo>
                    <a:pt x="0" y="113604"/>
                    <a:pt x="5319" y="118924"/>
                    <a:pt x="11893" y="118924"/>
                  </a:cubicBezTo>
                  <a:lnTo>
                    <a:pt x="59462" y="118924"/>
                  </a:lnTo>
                  <a:cubicBezTo>
                    <a:pt x="66024" y="118924"/>
                    <a:pt x="71355" y="124254"/>
                    <a:pt x="71355" y="130816"/>
                  </a:cubicBezTo>
                  <a:cubicBezTo>
                    <a:pt x="71355" y="137377"/>
                    <a:pt x="66025" y="142709"/>
                    <a:pt x="59462" y="142709"/>
                  </a:cubicBezTo>
                  <a:lnTo>
                    <a:pt x="11893" y="142709"/>
                  </a:lnTo>
                  <a:cubicBezTo>
                    <a:pt x="5319" y="142709"/>
                    <a:pt x="0" y="148028"/>
                    <a:pt x="0" y="154602"/>
                  </a:cubicBezTo>
                  <a:lnTo>
                    <a:pt x="0" y="178386"/>
                  </a:lnTo>
                  <a:cubicBezTo>
                    <a:pt x="0" y="184959"/>
                    <a:pt x="5319" y="190278"/>
                    <a:pt x="11893" y="190278"/>
                  </a:cubicBezTo>
                  <a:lnTo>
                    <a:pt x="59462" y="190278"/>
                  </a:lnTo>
                  <a:cubicBezTo>
                    <a:pt x="66024" y="190278"/>
                    <a:pt x="71355" y="195609"/>
                    <a:pt x="71355" y="202171"/>
                  </a:cubicBezTo>
                  <a:cubicBezTo>
                    <a:pt x="71355" y="208732"/>
                    <a:pt x="66025" y="214064"/>
                    <a:pt x="59462" y="214064"/>
                  </a:cubicBezTo>
                  <a:lnTo>
                    <a:pt x="11893" y="214064"/>
                  </a:lnTo>
                  <a:cubicBezTo>
                    <a:pt x="5319" y="214064"/>
                    <a:pt x="0" y="219383"/>
                    <a:pt x="0" y="225957"/>
                  </a:cubicBezTo>
                  <a:lnTo>
                    <a:pt x="0" y="249741"/>
                  </a:lnTo>
                  <a:cubicBezTo>
                    <a:pt x="0" y="256312"/>
                    <a:pt x="5319" y="261631"/>
                    <a:pt x="11893" y="261631"/>
                  </a:cubicBezTo>
                  <a:close/>
                </a:path>
              </a:pathLst>
            </a:custGeom>
            <a:solidFill>
              <a:schemeClr val="accent3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383">
              <a:extLst>
                <a:ext uri="{FF2B5EF4-FFF2-40B4-BE49-F238E27FC236}">
                  <a16:creationId xmlns:a16="http://schemas.microsoft.com/office/drawing/2014/main" id="{6056C7FB-1079-E847-9145-0CFF06E7A63F}"/>
                </a:ext>
              </a:extLst>
            </p:cNvPr>
            <p:cNvSpPr/>
            <p:nvPr/>
          </p:nvSpPr>
          <p:spPr>
            <a:xfrm>
              <a:off x="3475441" y="9494820"/>
              <a:ext cx="142551" cy="205135"/>
            </a:xfrm>
            <a:custGeom>
              <a:avLst/>
              <a:gdLst>
                <a:gd name="connsiteX0" fmla="*/ 14772 w 57347"/>
                <a:gd name="connsiteY0" fmla="*/ 82167 h 82524"/>
                <a:gd name="connsiteX1" fmla="*/ 48348 w 57347"/>
                <a:gd name="connsiteY1" fmla="*/ 73771 h 82524"/>
                <a:gd name="connsiteX2" fmla="*/ 56547 w 57347"/>
                <a:gd name="connsiteY2" fmla="*/ 66524 h 82524"/>
                <a:gd name="connsiteX3" fmla="*/ 55351 w 57347"/>
                <a:gd name="connsiteY3" fmla="*/ 55642 h 82524"/>
                <a:gd name="connsiteX4" fmla="*/ 21787 w 57347"/>
                <a:gd name="connsiteY4" fmla="*/ 5308 h 82524"/>
                <a:gd name="connsiteX5" fmla="*/ 8443 w 57347"/>
                <a:gd name="connsiteY5" fmla="*/ 522 h 82524"/>
                <a:gd name="connsiteX6" fmla="*/ 0 w 57347"/>
                <a:gd name="connsiteY6" fmla="*/ 11903 h 82524"/>
                <a:gd name="connsiteX7" fmla="*/ 0 w 57347"/>
                <a:gd name="connsiteY7" fmla="*/ 70633 h 82524"/>
                <a:gd name="connsiteX8" fmla="*/ 4576 w 57347"/>
                <a:gd name="connsiteY8" fmla="*/ 80005 h 82524"/>
                <a:gd name="connsiteX9" fmla="*/ 11893 w 57347"/>
                <a:gd name="connsiteY9" fmla="*/ 82525 h 82524"/>
                <a:gd name="connsiteX10" fmla="*/ 14772 w 57347"/>
                <a:gd name="connsiteY10" fmla="*/ 82167 h 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47" h="82524">
                  <a:moveTo>
                    <a:pt x="14772" y="82167"/>
                  </a:moveTo>
                  <a:lnTo>
                    <a:pt x="48348" y="73771"/>
                  </a:lnTo>
                  <a:cubicBezTo>
                    <a:pt x="52099" y="72842"/>
                    <a:pt x="55153" y="70136"/>
                    <a:pt x="56547" y="66524"/>
                  </a:cubicBezTo>
                  <a:cubicBezTo>
                    <a:pt x="57940" y="62924"/>
                    <a:pt x="57499" y="58859"/>
                    <a:pt x="55351" y="55642"/>
                  </a:cubicBezTo>
                  <a:lnTo>
                    <a:pt x="21787" y="5308"/>
                  </a:lnTo>
                  <a:cubicBezTo>
                    <a:pt x="18861" y="941"/>
                    <a:pt x="13449" y="-1022"/>
                    <a:pt x="8443" y="522"/>
                  </a:cubicBezTo>
                  <a:cubicBezTo>
                    <a:pt x="3426" y="2044"/>
                    <a:pt x="0" y="6666"/>
                    <a:pt x="0" y="11903"/>
                  </a:cubicBezTo>
                  <a:lnTo>
                    <a:pt x="0" y="70633"/>
                  </a:lnTo>
                  <a:cubicBezTo>
                    <a:pt x="0" y="74291"/>
                    <a:pt x="1684" y="77752"/>
                    <a:pt x="4576" y="80005"/>
                  </a:cubicBezTo>
                  <a:cubicBezTo>
                    <a:pt x="6689" y="81654"/>
                    <a:pt x="9267" y="82525"/>
                    <a:pt x="11893" y="82525"/>
                  </a:cubicBezTo>
                  <a:cubicBezTo>
                    <a:pt x="12856" y="82527"/>
                    <a:pt x="13820" y="82411"/>
                    <a:pt x="14772" y="82167"/>
                  </a:cubicBezTo>
                  <a:close/>
                </a:path>
              </a:pathLst>
            </a:custGeom>
            <a:solidFill>
              <a:schemeClr val="accent3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384">
              <a:extLst>
                <a:ext uri="{FF2B5EF4-FFF2-40B4-BE49-F238E27FC236}">
                  <a16:creationId xmlns:a16="http://schemas.microsoft.com/office/drawing/2014/main" id="{3914460D-45D1-F242-8A0F-ADB3F2DC1CFD}"/>
                </a:ext>
              </a:extLst>
            </p:cNvPr>
            <p:cNvSpPr/>
            <p:nvPr/>
          </p:nvSpPr>
          <p:spPr>
            <a:xfrm>
              <a:off x="3492130" y="9729186"/>
              <a:ext cx="275637" cy="416018"/>
            </a:xfrm>
            <a:custGeom>
              <a:avLst/>
              <a:gdLst>
                <a:gd name="connsiteX0" fmla="*/ 50645 w 110886"/>
                <a:gd name="connsiteY0" fmla="*/ 167360 h 167360"/>
                <a:gd name="connsiteX1" fmla="*/ 98993 w 110886"/>
                <a:gd name="connsiteY1" fmla="*/ 167360 h 167360"/>
                <a:gd name="connsiteX2" fmla="*/ 108459 w 110886"/>
                <a:gd name="connsiteY2" fmla="*/ 162669 h 167360"/>
                <a:gd name="connsiteX3" fmla="*/ 110457 w 110886"/>
                <a:gd name="connsiteY3" fmla="*/ 152286 h 167360"/>
                <a:gd name="connsiteX4" fmla="*/ 70574 w 110886"/>
                <a:gd name="connsiteY4" fmla="*/ 8718 h 167360"/>
                <a:gd name="connsiteX5" fmla="*/ 56231 w 110886"/>
                <a:gd name="connsiteY5" fmla="*/ 368 h 167360"/>
                <a:gd name="connsiteX6" fmla="*/ 9010 w 110886"/>
                <a:gd name="connsiteY6" fmla="*/ 12180 h 167360"/>
                <a:gd name="connsiteX7" fmla="*/ 1566 w 110886"/>
                <a:gd name="connsiteY7" fmla="*/ 17801 h 167360"/>
                <a:gd name="connsiteX8" fmla="*/ 486 w 110886"/>
                <a:gd name="connsiteY8" fmla="*/ 27070 h 167360"/>
                <a:gd name="connsiteX9" fmla="*/ 39240 w 110886"/>
                <a:gd name="connsiteY9" fmla="*/ 158826 h 167360"/>
                <a:gd name="connsiteX10" fmla="*/ 50645 w 110886"/>
                <a:gd name="connsiteY10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886" h="167360">
                  <a:moveTo>
                    <a:pt x="50645" y="167360"/>
                  </a:moveTo>
                  <a:lnTo>
                    <a:pt x="98993" y="167360"/>
                  </a:lnTo>
                  <a:cubicBezTo>
                    <a:pt x="102709" y="167360"/>
                    <a:pt x="106217" y="165618"/>
                    <a:pt x="108459" y="162669"/>
                  </a:cubicBezTo>
                  <a:cubicBezTo>
                    <a:pt x="110712" y="159708"/>
                    <a:pt x="111443" y="155863"/>
                    <a:pt x="110457" y="152286"/>
                  </a:cubicBezTo>
                  <a:lnTo>
                    <a:pt x="70574" y="8718"/>
                  </a:lnTo>
                  <a:cubicBezTo>
                    <a:pt x="68844" y="2494"/>
                    <a:pt x="62399" y="-1223"/>
                    <a:pt x="56231" y="368"/>
                  </a:cubicBezTo>
                  <a:lnTo>
                    <a:pt x="9010" y="12180"/>
                  </a:lnTo>
                  <a:cubicBezTo>
                    <a:pt x="5863" y="12958"/>
                    <a:pt x="3180" y="14991"/>
                    <a:pt x="1566" y="17801"/>
                  </a:cubicBezTo>
                  <a:cubicBezTo>
                    <a:pt x="-37" y="20612"/>
                    <a:pt x="-432" y="23957"/>
                    <a:pt x="486" y="27070"/>
                  </a:cubicBezTo>
                  <a:lnTo>
                    <a:pt x="39240" y="158826"/>
                  </a:lnTo>
                  <a:cubicBezTo>
                    <a:pt x="40727" y="163888"/>
                    <a:pt x="45373" y="167360"/>
                    <a:pt x="50645" y="167360"/>
                  </a:cubicBezTo>
                  <a:close/>
                </a:path>
              </a:pathLst>
            </a:custGeom>
            <a:solidFill>
              <a:schemeClr val="accent3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385">
              <a:extLst>
                <a:ext uri="{FF2B5EF4-FFF2-40B4-BE49-F238E27FC236}">
                  <a16:creationId xmlns:a16="http://schemas.microsoft.com/office/drawing/2014/main" id="{510D2551-9FA0-514B-9C53-F93F69ECE932}"/>
                </a:ext>
              </a:extLst>
            </p:cNvPr>
            <p:cNvSpPr/>
            <p:nvPr/>
          </p:nvSpPr>
          <p:spPr>
            <a:xfrm>
              <a:off x="3593689" y="10204325"/>
              <a:ext cx="945969" cy="709478"/>
            </a:xfrm>
            <a:custGeom>
              <a:avLst/>
              <a:gdLst>
                <a:gd name="connsiteX0" fmla="*/ 332985 w 380554"/>
                <a:gd name="connsiteY0" fmla="*/ 23785 h 285416"/>
                <a:gd name="connsiteX1" fmla="*/ 285416 w 380554"/>
                <a:gd name="connsiteY1" fmla="*/ 23785 h 285416"/>
                <a:gd name="connsiteX2" fmla="*/ 285416 w 380554"/>
                <a:gd name="connsiteY2" fmla="*/ 11893 h 285416"/>
                <a:gd name="connsiteX3" fmla="*/ 273523 w 380554"/>
                <a:gd name="connsiteY3" fmla="*/ 0 h 285416"/>
                <a:gd name="connsiteX4" fmla="*/ 11893 w 380554"/>
                <a:gd name="connsiteY4" fmla="*/ 0 h 285416"/>
                <a:gd name="connsiteX5" fmla="*/ 0 w 380554"/>
                <a:gd name="connsiteY5" fmla="*/ 11893 h 285416"/>
                <a:gd name="connsiteX6" fmla="*/ 0 w 380554"/>
                <a:gd name="connsiteY6" fmla="*/ 237847 h 285416"/>
                <a:gd name="connsiteX7" fmla="*/ 47570 w 380554"/>
                <a:gd name="connsiteY7" fmla="*/ 285417 h 285416"/>
                <a:gd name="connsiteX8" fmla="*/ 237847 w 380554"/>
                <a:gd name="connsiteY8" fmla="*/ 285417 h 285416"/>
                <a:gd name="connsiteX9" fmla="*/ 285417 w 380554"/>
                <a:gd name="connsiteY9" fmla="*/ 237847 h 285416"/>
                <a:gd name="connsiteX10" fmla="*/ 285417 w 380554"/>
                <a:gd name="connsiteY10" fmla="*/ 190277 h 285416"/>
                <a:gd name="connsiteX11" fmla="*/ 380555 w 380554"/>
                <a:gd name="connsiteY11" fmla="*/ 95139 h 285416"/>
                <a:gd name="connsiteX12" fmla="*/ 380555 w 380554"/>
                <a:gd name="connsiteY12" fmla="*/ 71354 h 285416"/>
                <a:gd name="connsiteX13" fmla="*/ 332985 w 380554"/>
                <a:gd name="connsiteY13" fmla="*/ 23785 h 285416"/>
                <a:gd name="connsiteX14" fmla="*/ 332985 w 380554"/>
                <a:gd name="connsiteY14" fmla="*/ 95139 h 285416"/>
                <a:gd name="connsiteX15" fmla="*/ 285416 w 380554"/>
                <a:gd name="connsiteY15" fmla="*/ 142709 h 285416"/>
                <a:gd name="connsiteX16" fmla="*/ 285416 w 380554"/>
                <a:gd name="connsiteY16" fmla="*/ 71355 h 285416"/>
                <a:gd name="connsiteX17" fmla="*/ 332985 w 380554"/>
                <a:gd name="connsiteY17" fmla="*/ 71355 h 285416"/>
                <a:gd name="connsiteX18" fmla="*/ 332985 w 380554"/>
                <a:gd name="connsiteY18" fmla="*/ 95139 h 28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0554" h="285416">
                  <a:moveTo>
                    <a:pt x="332985" y="23785"/>
                  </a:moveTo>
                  <a:lnTo>
                    <a:pt x="285416" y="23785"/>
                  </a:lnTo>
                  <a:lnTo>
                    <a:pt x="285416" y="11893"/>
                  </a:lnTo>
                  <a:cubicBezTo>
                    <a:pt x="285416" y="5319"/>
                    <a:pt x="280096" y="0"/>
                    <a:pt x="273523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237847"/>
                  </a:lnTo>
                  <a:cubicBezTo>
                    <a:pt x="0" y="264082"/>
                    <a:pt x="21334" y="285417"/>
                    <a:pt x="47570" y="285417"/>
                  </a:cubicBezTo>
                  <a:lnTo>
                    <a:pt x="237847" y="285417"/>
                  </a:lnTo>
                  <a:cubicBezTo>
                    <a:pt x="264082" y="285417"/>
                    <a:pt x="285417" y="264083"/>
                    <a:pt x="285417" y="237847"/>
                  </a:cubicBezTo>
                  <a:lnTo>
                    <a:pt x="285417" y="190277"/>
                  </a:lnTo>
                  <a:cubicBezTo>
                    <a:pt x="337887" y="190277"/>
                    <a:pt x="380555" y="147598"/>
                    <a:pt x="380555" y="95139"/>
                  </a:cubicBezTo>
                  <a:lnTo>
                    <a:pt x="380555" y="71354"/>
                  </a:lnTo>
                  <a:cubicBezTo>
                    <a:pt x="380554" y="45119"/>
                    <a:pt x="359208" y="23785"/>
                    <a:pt x="332985" y="23785"/>
                  </a:cubicBezTo>
                  <a:close/>
                  <a:moveTo>
                    <a:pt x="332985" y="95139"/>
                  </a:moveTo>
                  <a:cubicBezTo>
                    <a:pt x="332985" y="121374"/>
                    <a:pt x="311639" y="142709"/>
                    <a:pt x="285416" y="142709"/>
                  </a:cubicBezTo>
                  <a:lnTo>
                    <a:pt x="285416" y="71355"/>
                  </a:lnTo>
                  <a:lnTo>
                    <a:pt x="332985" y="71355"/>
                  </a:lnTo>
                  <a:lnTo>
                    <a:pt x="332985" y="95139"/>
                  </a:lnTo>
                  <a:close/>
                </a:path>
              </a:pathLst>
            </a:custGeom>
            <a:solidFill>
              <a:schemeClr val="accent3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57">
              <a:extLst>
                <a:ext uri="{FF2B5EF4-FFF2-40B4-BE49-F238E27FC236}">
                  <a16:creationId xmlns:a16="http://schemas.microsoft.com/office/drawing/2014/main" id="{9ECEF31A-EAAE-D048-9861-5F6EB2E8CC18}"/>
                </a:ext>
              </a:extLst>
            </p:cNvPr>
            <p:cNvSpPr/>
            <p:nvPr/>
          </p:nvSpPr>
          <p:spPr>
            <a:xfrm>
              <a:off x="3516346" y="5233366"/>
              <a:ext cx="545925" cy="436801"/>
            </a:xfrm>
            <a:custGeom>
              <a:avLst/>
              <a:gdLst>
                <a:gd name="connsiteX0" fmla="*/ 214131 w 237987"/>
                <a:gd name="connsiteY0" fmla="*/ 0 h 190416"/>
                <a:gd name="connsiteX1" fmla="*/ 193778 w 237987"/>
                <a:gd name="connsiteY1" fmla="*/ 12176 h 190416"/>
                <a:gd name="connsiteX2" fmla="*/ 12284 w 237987"/>
                <a:gd name="connsiteY2" fmla="*/ 146137 h 190416"/>
                <a:gd name="connsiteX3" fmla="*/ 0 w 237987"/>
                <a:gd name="connsiteY3" fmla="*/ 166562 h 190416"/>
                <a:gd name="connsiteX4" fmla="*/ 23854 w 237987"/>
                <a:gd name="connsiteY4" fmla="*/ 190417 h 190416"/>
                <a:gd name="connsiteX5" fmla="*/ 47709 w 237987"/>
                <a:gd name="connsiteY5" fmla="*/ 166562 h 190416"/>
                <a:gd name="connsiteX6" fmla="*/ 36179 w 237987"/>
                <a:gd name="connsiteY6" fmla="*/ 146644 h 190416"/>
                <a:gd name="connsiteX7" fmla="*/ 194176 w 237987"/>
                <a:gd name="connsiteY7" fmla="*/ 36120 h 190416"/>
                <a:gd name="connsiteX8" fmla="*/ 214133 w 237987"/>
                <a:gd name="connsiteY8" fmla="*/ 47709 h 190416"/>
                <a:gd name="connsiteX9" fmla="*/ 237987 w 237987"/>
                <a:gd name="connsiteY9" fmla="*/ 23854 h 190416"/>
                <a:gd name="connsiteX10" fmla="*/ 214131 w 237987"/>
                <a:gd name="connsiteY10" fmla="*/ 0 h 19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987" h="190416">
                  <a:moveTo>
                    <a:pt x="214131" y="0"/>
                  </a:moveTo>
                  <a:cubicBezTo>
                    <a:pt x="205313" y="0"/>
                    <a:pt x="197907" y="5036"/>
                    <a:pt x="193778" y="12176"/>
                  </a:cubicBezTo>
                  <a:cubicBezTo>
                    <a:pt x="65672" y="15040"/>
                    <a:pt x="16205" y="81157"/>
                    <a:pt x="12284" y="146137"/>
                  </a:cubicBezTo>
                  <a:cubicBezTo>
                    <a:pt x="5082" y="150250"/>
                    <a:pt x="0" y="157699"/>
                    <a:pt x="0" y="166562"/>
                  </a:cubicBezTo>
                  <a:cubicBezTo>
                    <a:pt x="0" y="179709"/>
                    <a:pt x="10708" y="190417"/>
                    <a:pt x="23854" y="190417"/>
                  </a:cubicBezTo>
                  <a:cubicBezTo>
                    <a:pt x="37001" y="190417"/>
                    <a:pt x="47709" y="179709"/>
                    <a:pt x="47709" y="166562"/>
                  </a:cubicBezTo>
                  <a:cubicBezTo>
                    <a:pt x="47709" y="158023"/>
                    <a:pt x="42946" y="150861"/>
                    <a:pt x="36179" y="146644"/>
                  </a:cubicBezTo>
                  <a:cubicBezTo>
                    <a:pt x="38691" y="113255"/>
                    <a:pt x="59760" y="39095"/>
                    <a:pt x="194176" y="36120"/>
                  </a:cubicBezTo>
                  <a:cubicBezTo>
                    <a:pt x="198385" y="42920"/>
                    <a:pt x="205569" y="47709"/>
                    <a:pt x="214133" y="47709"/>
                  </a:cubicBezTo>
                  <a:cubicBezTo>
                    <a:pt x="227280" y="47709"/>
                    <a:pt x="237987" y="37001"/>
                    <a:pt x="237987" y="23854"/>
                  </a:cubicBezTo>
                  <a:cubicBezTo>
                    <a:pt x="237987" y="10708"/>
                    <a:pt x="227278" y="0"/>
                    <a:pt x="214131" y="0"/>
                  </a:cubicBezTo>
                  <a:close/>
                </a:path>
              </a:pathLst>
            </a:custGeom>
            <a:solidFill>
              <a:schemeClr val="accent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58">
              <a:extLst>
                <a:ext uri="{FF2B5EF4-FFF2-40B4-BE49-F238E27FC236}">
                  <a16:creationId xmlns:a16="http://schemas.microsoft.com/office/drawing/2014/main" id="{023C0E36-E19D-C245-8B58-83CA9BF2F731}"/>
                </a:ext>
              </a:extLst>
            </p:cNvPr>
            <p:cNvSpPr/>
            <p:nvPr/>
          </p:nvSpPr>
          <p:spPr>
            <a:xfrm>
              <a:off x="4171226" y="5288069"/>
              <a:ext cx="327355" cy="409223"/>
            </a:xfrm>
            <a:custGeom>
              <a:avLst/>
              <a:gdLst>
                <a:gd name="connsiteX0" fmla="*/ 138249 w 142705"/>
                <a:gd name="connsiteY0" fmla="*/ 97748 h 178394"/>
                <a:gd name="connsiteX1" fmla="*/ 19326 w 142705"/>
                <a:gd name="connsiteY1" fmla="*/ 2610 h 178394"/>
                <a:gd name="connsiteX2" fmla="*/ 6736 w 142705"/>
                <a:gd name="connsiteY2" fmla="*/ 1182 h 178394"/>
                <a:gd name="connsiteX3" fmla="*/ 0 w 142705"/>
                <a:gd name="connsiteY3" fmla="*/ 11902 h 178394"/>
                <a:gd name="connsiteX4" fmla="*/ 0 w 142705"/>
                <a:gd name="connsiteY4" fmla="*/ 166502 h 178394"/>
                <a:gd name="connsiteX5" fmla="*/ 7955 w 142705"/>
                <a:gd name="connsiteY5" fmla="*/ 177721 h 178394"/>
                <a:gd name="connsiteX6" fmla="*/ 11892 w 142705"/>
                <a:gd name="connsiteY6" fmla="*/ 178395 h 178394"/>
                <a:gd name="connsiteX7" fmla="*/ 21182 w 142705"/>
                <a:gd name="connsiteY7" fmla="*/ 173935 h 178394"/>
                <a:gd name="connsiteX8" fmla="*/ 65174 w 142705"/>
                <a:gd name="connsiteY8" fmla="*/ 118933 h 178394"/>
                <a:gd name="connsiteX9" fmla="*/ 130814 w 142705"/>
                <a:gd name="connsiteY9" fmla="*/ 118933 h 178394"/>
                <a:gd name="connsiteX10" fmla="*/ 142033 w 142705"/>
                <a:gd name="connsiteY10" fmla="*/ 110979 h 178394"/>
                <a:gd name="connsiteX11" fmla="*/ 138249 w 142705"/>
                <a:gd name="connsiteY11" fmla="*/ 97748 h 17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705" h="178394">
                  <a:moveTo>
                    <a:pt x="138249" y="97748"/>
                  </a:moveTo>
                  <a:lnTo>
                    <a:pt x="19326" y="2610"/>
                  </a:lnTo>
                  <a:cubicBezTo>
                    <a:pt x="15737" y="-259"/>
                    <a:pt x="10837" y="-805"/>
                    <a:pt x="6736" y="1182"/>
                  </a:cubicBezTo>
                  <a:cubicBezTo>
                    <a:pt x="2624" y="3167"/>
                    <a:pt x="0" y="7325"/>
                    <a:pt x="0" y="11902"/>
                  </a:cubicBezTo>
                  <a:lnTo>
                    <a:pt x="0" y="166502"/>
                  </a:lnTo>
                  <a:cubicBezTo>
                    <a:pt x="0" y="171554"/>
                    <a:pt x="3194" y="176049"/>
                    <a:pt x="7955" y="177721"/>
                  </a:cubicBezTo>
                  <a:cubicBezTo>
                    <a:pt x="9244" y="178174"/>
                    <a:pt x="10579" y="178395"/>
                    <a:pt x="11892" y="178395"/>
                  </a:cubicBezTo>
                  <a:cubicBezTo>
                    <a:pt x="15434" y="178395"/>
                    <a:pt x="18871" y="176804"/>
                    <a:pt x="21182" y="173935"/>
                  </a:cubicBezTo>
                  <a:lnTo>
                    <a:pt x="65174" y="118933"/>
                  </a:lnTo>
                  <a:lnTo>
                    <a:pt x="130814" y="118933"/>
                  </a:lnTo>
                  <a:cubicBezTo>
                    <a:pt x="135866" y="118933"/>
                    <a:pt x="140361" y="115739"/>
                    <a:pt x="142033" y="110979"/>
                  </a:cubicBezTo>
                  <a:cubicBezTo>
                    <a:pt x="143706" y="106218"/>
                    <a:pt x="142186" y="100907"/>
                    <a:pt x="138249" y="97748"/>
                  </a:cubicBezTo>
                  <a:close/>
                </a:path>
              </a:pathLst>
            </a:custGeom>
            <a:solidFill>
              <a:schemeClr val="accent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59">
              <a:extLst>
                <a:ext uri="{FF2B5EF4-FFF2-40B4-BE49-F238E27FC236}">
                  <a16:creationId xmlns:a16="http://schemas.microsoft.com/office/drawing/2014/main" id="{D8764463-866F-7B4B-BEBA-44B0DFD5ACD7}"/>
                </a:ext>
              </a:extLst>
            </p:cNvPr>
            <p:cNvSpPr/>
            <p:nvPr/>
          </p:nvSpPr>
          <p:spPr>
            <a:xfrm>
              <a:off x="3352826" y="5015284"/>
              <a:ext cx="1309448" cy="1200328"/>
            </a:xfrm>
            <a:custGeom>
              <a:avLst/>
              <a:gdLst>
                <a:gd name="connsiteX0" fmla="*/ 523261 w 570832"/>
                <a:gd name="connsiteY0" fmla="*/ 0 h 523263"/>
                <a:gd name="connsiteX1" fmla="*/ 47570 w 570832"/>
                <a:gd name="connsiteY1" fmla="*/ 0 h 523263"/>
                <a:gd name="connsiteX2" fmla="*/ 0 w 570832"/>
                <a:gd name="connsiteY2" fmla="*/ 47570 h 523263"/>
                <a:gd name="connsiteX3" fmla="*/ 0 w 570832"/>
                <a:gd name="connsiteY3" fmla="*/ 380555 h 523263"/>
                <a:gd name="connsiteX4" fmla="*/ 47570 w 570832"/>
                <a:gd name="connsiteY4" fmla="*/ 428124 h 523263"/>
                <a:gd name="connsiteX5" fmla="*/ 214115 w 570832"/>
                <a:gd name="connsiteY5" fmla="*/ 428124 h 523263"/>
                <a:gd name="connsiteX6" fmla="*/ 196386 w 570832"/>
                <a:gd name="connsiteY6" fmla="*/ 491779 h 523263"/>
                <a:gd name="connsiteX7" fmla="*/ 178385 w 570832"/>
                <a:gd name="connsiteY7" fmla="*/ 499478 h 523263"/>
                <a:gd name="connsiteX8" fmla="*/ 166492 w 570832"/>
                <a:gd name="connsiteY8" fmla="*/ 511371 h 523263"/>
                <a:gd name="connsiteX9" fmla="*/ 178385 w 570832"/>
                <a:gd name="connsiteY9" fmla="*/ 523264 h 523263"/>
                <a:gd name="connsiteX10" fmla="*/ 392446 w 570832"/>
                <a:gd name="connsiteY10" fmla="*/ 523264 h 523263"/>
                <a:gd name="connsiteX11" fmla="*/ 404339 w 570832"/>
                <a:gd name="connsiteY11" fmla="*/ 511371 h 523263"/>
                <a:gd name="connsiteX12" fmla="*/ 392446 w 570832"/>
                <a:gd name="connsiteY12" fmla="*/ 499478 h 523263"/>
                <a:gd name="connsiteX13" fmla="*/ 374468 w 570832"/>
                <a:gd name="connsiteY13" fmla="*/ 491790 h 523263"/>
                <a:gd name="connsiteX14" fmla="*/ 356730 w 570832"/>
                <a:gd name="connsiteY14" fmla="*/ 428124 h 523263"/>
                <a:gd name="connsiteX15" fmla="*/ 523263 w 570832"/>
                <a:gd name="connsiteY15" fmla="*/ 428124 h 523263"/>
                <a:gd name="connsiteX16" fmla="*/ 570832 w 570832"/>
                <a:gd name="connsiteY16" fmla="*/ 380555 h 523263"/>
                <a:gd name="connsiteX17" fmla="*/ 570832 w 570832"/>
                <a:gd name="connsiteY17" fmla="*/ 47570 h 523263"/>
                <a:gd name="connsiteX18" fmla="*/ 523261 w 570832"/>
                <a:gd name="connsiteY18" fmla="*/ 0 h 523263"/>
                <a:gd name="connsiteX19" fmla="*/ 285416 w 570832"/>
                <a:gd name="connsiteY19" fmla="*/ 404409 h 523263"/>
                <a:gd name="connsiteX20" fmla="*/ 261561 w 570832"/>
                <a:gd name="connsiteY20" fmla="*/ 380555 h 523263"/>
                <a:gd name="connsiteX21" fmla="*/ 285416 w 570832"/>
                <a:gd name="connsiteY21" fmla="*/ 356700 h 523263"/>
                <a:gd name="connsiteX22" fmla="*/ 309270 w 570832"/>
                <a:gd name="connsiteY22" fmla="*/ 380555 h 523263"/>
                <a:gd name="connsiteX23" fmla="*/ 285416 w 570832"/>
                <a:gd name="connsiteY23" fmla="*/ 404409 h 523263"/>
                <a:gd name="connsiteX24" fmla="*/ 47570 w 570832"/>
                <a:gd name="connsiteY24" fmla="*/ 332985 h 523263"/>
                <a:gd name="connsiteX25" fmla="*/ 47570 w 570832"/>
                <a:gd name="connsiteY25" fmla="*/ 47570 h 523263"/>
                <a:gd name="connsiteX26" fmla="*/ 523263 w 570832"/>
                <a:gd name="connsiteY26" fmla="*/ 47570 h 523263"/>
                <a:gd name="connsiteX27" fmla="*/ 523283 w 570832"/>
                <a:gd name="connsiteY27" fmla="*/ 332985 h 523263"/>
                <a:gd name="connsiteX28" fmla="*/ 47570 w 570832"/>
                <a:gd name="connsiteY28" fmla="*/ 332985 h 52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0832" h="523263">
                  <a:moveTo>
                    <a:pt x="523261" y="0"/>
                  </a:moveTo>
                  <a:lnTo>
                    <a:pt x="47570" y="0"/>
                  </a:lnTo>
                  <a:cubicBezTo>
                    <a:pt x="21346" y="0"/>
                    <a:pt x="0" y="21335"/>
                    <a:pt x="0" y="47570"/>
                  </a:cubicBezTo>
                  <a:lnTo>
                    <a:pt x="0" y="380555"/>
                  </a:lnTo>
                  <a:cubicBezTo>
                    <a:pt x="0" y="406790"/>
                    <a:pt x="21346" y="428124"/>
                    <a:pt x="47570" y="428124"/>
                  </a:cubicBezTo>
                  <a:lnTo>
                    <a:pt x="214115" y="428124"/>
                  </a:lnTo>
                  <a:cubicBezTo>
                    <a:pt x="213616" y="447098"/>
                    <a:pt x="209992" y="477448"/>
                    <a:pt x="196386" y="491779"/>
                  </a:cubicBezTo>
                  <a:cubicBezTo>
                    <a:pt x="191392" y="497028"/>
                    <a:pt x="185678" y="499478"/>
                    <a:pt x="178385" y="499478"/>
                  </a:cubicBezTo>
                  <a:cubicBezTo>
                    <a:pt x="171811" y="499478"/>
                    <a:pt x="166492" y="504797"/>
                    <a:pt x="166492" y="511371"/>
                  </a:cubicBezTo>
                  <a:cubicBezTo>
                    <a:pt x="166492" y="517944"/>
                    <a:pt x="171811" y="523264"/>
                    <a:pt x="178385" y="523264"/>
                  </a:cubicBezTo>
                  <a:lnTo>
                    <a:pt x="392446" y="523264"/>
                  </a:lnTo>
                  <a:cubicBezTo>
                    <a:pt x="399020" y="523264"/>
                    <a:pt x="404339" y="517944"/>
                    <a:pt x="404339" y="511371"/>
                  </a:cubicBezTo>
                  <a:cubicBezTo>
                    <a:pt x="404339" y="504797"/>
                    <a:pt x="399020" y="499478"/>
                    <a:pt x="392446" y="499478"/>
                  </a:cubicBezTo>
                  <a:cubicBezTo>
                    <a:pt x="385153" y="499478"/>
                    <a:pt x="379439" y="497039"/>
                    <a:pt x="374468" y="491790"/>
                  </a:cubicBezTo>
                  <a:cubicBezTo>
                    <a:pt x="360896" y="477530"/>
                    <a:pt x="357249" y="447137"/>
                    <a:pt x="356730" y="428124"/>
                  </a:cubicBezTo>
                  <a:lnTo>
                    <a:pt x="523263" y="428124"/>
                  </a:lnTo>
                  <a:cubicBezTo>
                    <a:pt x="549486" y="428124"/>
                    <a:pt x="570832" y="406791"/>
                    <a:pt x="570832" y="380555"/>
                  </a:cubicBezTo>
                  <a:lnTo>
                    <a:pt x="570832" y="47570"/>
                  </a:lnTo>
                  <a:cubicBezTo>
                    <a:pt x="570831" y="21335"/>
                    <a:pt x="549485" y="0"/>
                    <a:pt x="523261" y="0"/>
                  </a:cubicBezTo>
                  <a:close/>
                  <a:moveTo>
                    <a:pt x="285416" y="404409"/>
                  </a:moveTo>
                  <a:cubicBezTo>
                    <a:pt x="272269" y="404409"/>
                    <a:pt x="261561" y="393702"/>
                    <a:pt x="261561" y="380555"/>
                  </a:cubicBezTo>
                  <a:cubicBezTo>
                    <a:pt x="261561" y="367408"/>
                    <a:pt x="272269" y="356700"/>
                    <a:pt x="285416" y="356700"/>
                  </a:cubicBezTo>
                  <a:cubicBezTo>
                    <a:pt x="298562" y="356700"/>
                    <a:pt x="309270" y="367408"/>
                    <a:pt x="309270" y="380555"/>
                  </a:cubicBezTo>
                  <a:cubicBezTo>
                    <a:pt x="309270" y="393702"/>
                    <a:pt x="298562" y="404409"/>
                    <a:pt x="285416" y="404409"/>
                  </a:cubicBezTo>
                  <a:close/>
                  <a:moveTo>
                    <a:pt x="47570" y="332985"/>
                  </a:moveTo>
                  <a:lnTo>
                    <a:pt x="47570" y="47570"/>
                  </a:lnTo>
                  <a:lnTo>
                    <a:pt x="523263" y="47570"/>
                  </a:lnTo>
                  <a:lnTo>
                    <a:pt x="523283" y="332985"/>
                  </a:lnTo>
                  <a:lnTo>
                    <a:pt x="47570" y="332985"/>
                  </a:lnTo>
                  <a:close/>
                </a:path>
              </a:pathLst>
            </a:custGeom>
            <a:solidFill>
              <a:schemeClr val="accent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439">
              <a:extLst>
                <a:ext uri="{FF2B5EF4-FFF2-40B4-BE49-F238E27FC236}">
                  <a16:creationId xmlns:a16="http://schemas.microsoft.com/office/drawing/2014/main" id="{1DFF2373-546D-3B49-B460-04A55DF5F4F2}"/>
                </a:ext>
              </a:extLst>
            </p:cNvPr>
            <p:cNvSpPr/>
            <p:nvPr/>
          </p:nvSpPr>
          <p:spPr>
            <a:xfrm>
              <a:off x="3324775" y="7413452"/>
              <a:ext cx="1338152" cy="1004265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56FA287-7245-424F-8634-572DE63C7278}"/>
                </a:ext>
              </a:extLst>
            </p:cNvPr>
            <p:cNvSpPr/>
            <p:nvPr/>
          </p:nvSpPr>
          <p:spPr>
            <a:xfrm>
              <a:off x="8982635" y="4517045"/>
              <a:ext cx="8616521" cy="23409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BD9761-C791-EE4A-A95D-A20FB5CE415D}"/>
                </a:ext>
              </a:extLst>
            </p:cNvPr>
            <p:cNvSpPr/>
            <p:nvPr/>
          </p:nvSpPr>
          <p:spPr>
            <a:xfrm>
              <a:off x="8982635" y="6858000"/>
              <a:ext cx="6212541" cy="23409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61F1C0-8663-984D-83B7-BEBF41A30442}"/>
                </a:ext>
              </a:extLst>
            </p:cNvPr>
            <p:cNvSpPr/>
            <p:nvPr/>
          </p:nvSpPr>
          <p:spPr>
            <a:xfrm>
              <a:off x="8982635" y="9198955"/>
              <a:ext cx="4760259" cy="23409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A9E88D-17CA-A24A-AF67-D851AF9E629E}"/>
                </a:ext>
              </a:extLst>
            </p:cNvPr>
            <p:cNvSpPr txBox="1"/>
            <p:nvPr/>
          </p:nvSpPr>
          <p:spPr>
            <a:xfrm>
              <a:off x="5634777" y="5364356"/>
              <a:ext cx="30948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Designers</a:t>
              </a:r>
            </a:p>
          </p:txBody>
        </p:sp>
        <p:sp>
          <p:nvSpPr>
            <p:cNvPr id="22" name="Rectangle 56">
              <a:extLst>
                <a:ext uri="{FF2B5EF4-FFF2-40B4-BE49-F238E27FC236}">
                  <a16:creationId xmlns:a16="http://schemas.microsoft.com/office/drawing/2014/main" id="{D92DE621-75BE-9246-AF5D-711DA4D3F932}"/>
                </a:ext>
              </a:extLst>
            </p:cNvPr>
            <p:cNvSpPr/>
            <p:nvPr/>
          </p:nvSpPr>
          <p:spPr>
            <a:xfrm>
              <a:off x="8568534" y="11728169"/>
              <a:ext cx="8282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23D455-3354-D745-AA20-6C04964D7532}"/>
                </a:ext>
              </a:extLst>
            </p:cNvPr>
            <p:cNvSpPr txBox="1"/>
            <p:nvPr/>
          </p:nvSpPr>
          <p:spPr>
            <a:xfrm>
              <a:off x="5634777" y="7704144"/>
              <a:ext cx="30948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Marketers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1FC65F-6ED9-4E44-98F4-17729E43DFB9}"/>
                </a:ext>
              </a:extLst>
            </p:cNvPr>
            <p:cNvSpPr txBox="1"/>
            <p:nvPr/>
          </p:nvSpPr>
          <p:spPr>
            <a:xfrm>
              <a:off x="5634777" y="9990144"/>
              <a:ext cx="30948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Teachers</a:t>
              </a:r>
            </a:p>
          </p:txBody>
        </p: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E2215714-FEB5-DE42-96B6-F56672FB16B5}"/>
                </a:ext>
              </a:extLst>
            </p:cNvPr>
            <p:cNvSpPr/>
            <p:nvPr/>
          </p:nvSpPr>
          <p:spPr>
            <a:xfrm>
              <a:off x="9940134" y="11728169"/>
              <a:ext cx="8282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</a:t>
              </a:r>
            </a:p>
          </p:txBody>
        </p: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E86BEA4A-BC8B-394E-AB43-A4BE0416CB48}"/>
                </a:ext>
              </a:extLst>
            </p:cNvPr>
            <p:cNvSpPr/>
            <p:nvPr/>
          </p:nvSpPr>
          <p:spPr>
            <a:xfrm>
              <a:off x="11311734" y="11728169"/>
              <a:ext cx="8282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F29647C4-EA42-9447-93FF-ED136853D106}"/>
                </a:ext>
              </a:extLst>
            </p:cNvPr>
            <p:cNvSpPr/>
            <p:nvPr/>
          </p:nvSpPr>
          <p:spPr>
            <a:xfrm>
              <a:off x="12683334" y="11728169"/>
              <a:ext cx="8282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A2D87030-5599-F848-AF35-651A2600344C}"/>
                </a:ext>
              </a:extLst>
            </p:cNvPr>
            <p:cNvSpPr/>
            <p:nvPr/>
          </p:nvSpPr>
          <p:spPr>
            <a:xfrm>
              <a:off x="14054934" y="11728169"/>
              <a:ext cx="8282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</a:t>
              </a:r>
            </a:p>
          </p:txBody>
        </p: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E2938DC6-03D9-5142-AD23-9B778F49C176}"/>
                </a:ext>
              </a:extLst>
            </p:cNvPr>
            <p:cNvSpPr/>
            <p:nvPr/>
          </p:nvSpPr>
          <p:spPr>
            <a:xfrm>
              <a:off x="15426534" y="11728169"/>
              <a:ext cx="8282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287BBDA1-BFC9-6640-9AD5-2DE0B36380C4}"/>
                </a:ext>
              </a:extLst>
            </p:cNvPr>
            <p:cNvSpPr/>
            <p:nvPr/>
          </p:nvSpPr>
          <p:spPr>
            <a:xfrm>
              <a:off x="16798134" y="11728169"/>
              <a:ext cx="8282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CACFBB05-EBEE-C349-99F4-E34D1D1DF5D9}"/>
                </a:ext>
              </a:extLst>
            </p:cNvPr>
            <p:cNvSpPr/>
            <p:nvPr/>
          </p:nvSpPr>
          <p:spPr>
            <a:xfrm>
              <a:off x="18169734" y="11728169"/>
              <a:ext cx="8282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54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103BB-B7D5-7C4C-8AE4-F83C4EC3A035}"/>
              </a:ext>
            </a:extLst>
          </p:cNvPr>
          <p:cNvSpPr txBox="1"/>
          <p:nvPr/>
        </p:nvSpPr>
        <p:spPr>
          <a:xfrm>
            <a:off x="8470279" y="4454354"/>
            <a:ext cx="84463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your question here?</a:t>
            </a:r>
          </a:p>
        </p:txBody>
      </p:sp>
      <p:graphicFrame>
        <p:nvGraphicFramePr>
          <p:cNvPr id="11" name="Table 34">
            <a:extLst>
              <a:ext uri="{FF2B5EF4-FFF2-40B4-BE49-F238E27FC236}">
                <a16:creationId xmlns:a16="http://schemas.microsoft.com/office/drawing/2014/main" id="{7E9CC5AE-0EC8-7549-93A2-EAAD3DC26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17663"/>
              </p:ext>
            </p:extLst>
          </p:nvPr>
        </p:nvGraphicFramePr>
        <p:xfrm>
          <a:off x="1584959" y="6248399"/>
          <a:ext cx="21244559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0660">
                <a:tc>
                  <a:txBody>
                    <a:bodyPr/>
                    <a:lstStyle/>
                    <a:p>
                      <a:pPr algn="ctr"/>
                      <a:endParaRPr lang="en-US" sz="3600" b="0" i="0" dirty="0">
                        <a:solidFill>
                          <a:schemeClr val="tx1"/>
                        </a:solidFill>
                        <a:latin typeface="Poppins" pitchFamily="2" charset="77"/>
                        <a:ea typeface="Lato" panose="020F0502020204030203" pitchFamily="34" charset="0"/>
                        <a:cs typeface="Poppins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Lato Light" panose="020F0302020204030203" pitchFamily="34" charset="77"/>
                          <a:ea typeface="Lato" panose="020F0502020204030203" pitchFamily="34" charset="0"/>
                          <a:cs typeface="Poppins Medium" pitchFamily="2" charset="77"/>
                        </a:rPr>
                        <a:t>Very Good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Lato Light" panose="020F0302020204030203" pitchFamily="34" charset="77"/>
                          <a:ea typeface="Lato" panose="020F0502020204030203" pitchFamily="34" charset="0"/>
                          <a:cs typeface="Poppins Medium" pitchFamily="2" charset="77"/>
                        </a:rPr>
                        <a:t>Good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Lato Light" panose="020F0302020204030203" pitchFamily="34" charset="77"/>
                          <a:ea typeface="Lato" panose="020F0502020204030203" pitchFamily="34" charset="0"/>
                          <a:cs typeface="Poppins Medium" pitchFamily="2" charset="77"/>
                        </a:rPr>
                        <a:t>Ok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Lato Light" panose="020F0302020204030203" pitchFamily="34" charset="77"/>
                          <a:ea typeface="Lato" panose="020F0502020204030203" pitchFamily="34" charset="0"/>
                          <a:cs typeface="Poppins Medium" pitchFamily="2" charset="77"/>
                        </a:rPr>
                        <a:t>Poor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17276"/>
                  </a:ext>
                </a:extLst>
              </a:tr>
              <a:tr h="147066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Office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066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Home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066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Restaurant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Forma libre 170">
            <a:extLst>
              <a:ext uri="{FF2B5EF4-FFF2-40B4-BE49-F238E27FC236}">
                <a16:creationId xmlns:a16="http://schemas.microsoft.com/office/drawing/2014/main" id="{0B9715F8-EF16-D647-AE20-F0795D83CEB1}"/>
              </a:ext>
            </a:extLst>
          </p:cNvPr>
          <p:cNvSpPr/>
          <p:nvPr/>
        </p:nvSpPr>
        <p:spPr>
          <a:xfrm>
            <a:off x="7827347" y="8305740"/>
            <a:ext cx="462335" cy="363813"/>
          </a:xfrm>
          <a:custGeom>
            <a:avLst/>
            <a:gdLst>
              <a:gd name="connsiteX0" fmla="*/ 343158 w 343158"/>
              <a:gd name="connsiteY0" fmla="*/ 57670 h 270032"/>
              <a:gd name="connsiteX1" fmla="*/ 285488 w 343158"/>
              <a:gd name="connsiteY1" fmla="*/ 0 h 270032"/>
              <a:gd name="connsiteX2" fmla="*/ 130795 w 343158"/>
              <a:gd name="connsiteY2" fmla="*/ 154691 h 270032"/>
              <a:gd name="connsiteX3" fmla="*/ 57670 w 343158"/>
              <a:gd name="connsiteY3" fmla="*/ 81567 h 270032"/>
              <a:gd name="connsiteX4" fmla="*/ 0 w 343158"/>
              <a:gd name="connsiteY4" fmla="*/ 139237 h 270032"/>
              <a:gd name="connsiteX5" fmla="*/ 130795 w 343158"/>
              <a:gd name="connsiteY5" fmla="*/ 270032 h 2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158" h="270032">
                <a:moveTo>
                  <a:pt x="343158" y="57670"/>
                </a:moveTo>
                <a:lnTo>
                  <a:pt x="285488" y="0"/>
                </a:lnTo>
                <a:lnTo>
                  <a:pt x="130795" y="154691"/>
                </a:lnTo>
                <a:lnTo>
                  <a:pt x="57670" y="81567"/>
                </a:lnTo>
                <a:lnTo>
                  <a:pt x="0" y="139237"/>
                </a:lnTo>
                <a:lnTo>
                  <a:pt x="130795" y="270032"/>
                </a:lnTo>
                <a:close/>
              </a:path>
            </a:pathLst>
          </a:custGeom>
          <a:solidFill>
            <a:schemeClr val="accent1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" name="Forma libre 171">
            <a:extLst>
              <a:ext uri="{FF2B5EF4-FFF2-40B4-BE49-F238E27FC236}">
                <a16:creationId xmlns:a16="http://schemas.microsoft.com/office/drawing/2014/main" id="{C1ACD7C0-A346-8B42-9E8D-4A3AE7EDEA6E}"/>
              </a:ext>
            </a:extLst>
          </p:cNvPr>
          <p:cNvSpPr/>
          <p:nvPr/>
        </p:nvSpPr>
        <p:spPr>
          <a:xfrm>
            <a:off x="7673882" y="806985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1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" name="Forma libre 171">
            <a:extLst>
              <a:ext uri="{FF2B5EF4-FFF2-40B4-BE49-F238E27FC236}">
                <a16:creationId xmlns:a16="http://schemas.microsoft.com/office/drawing/2014/main" id="{9B9E9C16-F0FC-6943-BB34-BCAB56B36BA7}"/>
              </a:ext>
            </a:extLst>
          </p:cNvPr>
          <p:cNvSpPr/>
          <p:nvPr/>
        </p:nvSpPr>
        <p:spPr>
          <a:xfrm>
            <a:off x="7673882" y="953289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1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" name="Forma libre 171">
            <a:extLst>
              <a:ext uri="{FF2B5EF4-FFF2-40B4-BE49-F238E27FC236}">
                <a16:creationId xmlns:a16="http://schemas.microsoft.com/office/drawing/2014/main" id="{BEB8BBD8-EA18-BD4E-B7A9-FE56466473A2}"/>
              </a:ext>
            </a:extLst>
          </p:cNvPr>
          <p:cNvSpPr/>
          <p:nvPr/>
        </p:nvSpPr>
        <p:spPr>
          <a:xfrm>
            <a:off x="7673882" y="1096545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1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Forma libre 170">
            <a:extLst>
              <a:ext uri="{FF2B5EF4-FFF2-40B4-BE49-F238E27FC236}">
                <a16:creationId xmlns:a16="http://schemas.microsoft.com/office/drawing/2014/main" id="{FA79EF46-6500-6E40-A9CD-65FF15EAF66A}"/>
              </a:ext>
            </a:extLst>
          </p:cNvPr>
          <p:cNvSpPr/>
          <p:nvPr/>
        </p:nvSpPr>
        <p:spPr>
          <a:xfrm>
            <a:off x="12064067" y="9749216"/>
            <a:ext cx="462335" cy="363813"/>
          </a:xfrm>
          <a:custGeom>
            <a:avLst/>
            <a:gdLst>
              <a:gd name="connsiteX0" fmla="*/ 343158 w 343158"/>
              <a:gd name="connsiteY0" fmla="*/ 57670 h 270032"/>
              <a:gd name="connsiteX1" fmla="*/ 285488 w 343158"/>
              <a:gd name="connsiteY1" fmla="*/ 0 h 270032"/>
              <a:gd name="connsiteX2" fmla="*/ 130795 w 343158"/>
              <a:gd name="connsiteY2" fmla="*/ 154691 h 270032"/>
              <a:gd name="connsiteX3" fmla="*/ 57670 w 343158"/>
              <a:gd name="connsiteY3" fmla="*/ 81567 h 270032"/>
              <a:gd name="connsiteX4" fmla="*/ 0 w 343158"/>
              <a:gd name="connsiteY4" fmla="*/ 139237 h 270032"/>
              <a:gd name="connsiteX5" fmla="*/ 130795 w 343158"/>
              <a:gd name="connsiteY5" fmla="*/ 270032 h 2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158" h="270032">
                <a:moveTo>
                  <a:pt x="343158" y="57670"/>
                </a:moveTo>
                <a:lnTo>
                  <a:pt x="285488" y="0"/>
                </a:lnTo>
                <a:lnTo>
                  <a:pt x="130795" y="154691"/>
                </a:lnTo>
                <a:lnTo>
                  <a:pt x="57670" y="81567"/>
                </a:lnTo>
                <a:lnTo>
                  <a:pt x="0" y="139237"/>
                </a:lnTo>
                <a:lnTo>
                  <a:pt x="130795" y="270032"/>
                </a:lnTo>
                <a:close/>
              </a:path>
            </a:pathLst>
          </a:custGeom>
          <a:solidFill>
            <a:schemeClr val="accent2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171">
            <a:extLst>
              <a:ext uri="{FF2B5EF4-FFF2-40B4-BE49-F238E27FC236}">
                <a16:creationId xmlns:a16="http://schemas.microsoft.com/office/drawing/2014/main" id="{2F27745F-5F43-F14E-80AA-053A4775FABE}"/>
              </a:ext>
            </a:extLst>
          </p:cNvPr>
          <p:cNvSpPr/>
          <p:nvPr/>
        </p:nvSpPr>
        <p:spPr>
          <a:xfrm>
            <a:off x="11910602" y="9513327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2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Forma libre 171">
            <a:extLst>
              <a:ext uri="{FF2B5EF4-FFF2-40B4-BE49-F238E27FC236}">
                <a16:creationId xmlns:a16="http://schemas.microsoft.com/office/drawing/2014/main" id="{50FEB2AE-69E8-684A-A316-935F927AD81B}"/>
              </a:ext>
            </a:extLst>
          </p:cNvPr>
          <p:cNvSpPr/>
          <p:nvPr/>
        </p:nvSpPr>
        <p:spPr>
          <a:xfrm>
            <a:off x="11910602" y="806985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2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171">
            <a:extLst>
              <a:ext uri="{FF2B5EF4-FFF2-40B4-BE49-F238E27FC236}">
                <a16:creationId xmlns:a16="http://schemas.microsoft.com/office/drawing/2014/main" id="{EBFE6F87-3A4C-4041-9416-7D4DA82F75EA}"/>
              </a:ext>
            </a:extLst>
          </p:cNvPr>
          <p:cNvSpPr/>
          <p:nvPr/>
        </p:nvSpPr>
        <p:spPr>
          <a:xfrm>
            <a:off x="11910602" y="1096545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2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Forma libre 170">
            <a:extLst>
              <a:ext uri="{FF2B5EF4-FFF2-40B4-BE49-F238E27FC236}">
                <a16:creationId xmlns:a16="http://schemas.microsoft.com/office/drawing/2014/main" id="{CE6BB17A-5A52-474C-9A92-E637068F5BFF}"/>
              </a:ext>
            </a:extLst>
          </p:cNvPr>
          <p:cNvSpPr/>
          <p:nvPr/>
        </p:nvSpPr>
        <p:spPr>
          <a:xfrm>
            <a:off x="16300787" y="8305740"/>
            <a:ext cx="462335" cy="363813"/>
          </a:xfrm>
          <a:custGeom>
            <a:avLst/>
            <a:gdLst>
              <a:gd name="connsiteX0" fmla="*/ 343158 w 343158"/>
              <a:gd name="connsiteY0" fmla="*/ 57670 h 270032"/>
              <a:gd name="connsiteX1" fmla="*/ 285488 w 343158"/>
              <a:gd name="connsiteY1" fmla="*/ 0 h 270032"/>
              <a:gd name="connsiteX2" fmla="*/ 130795 w 343158"/>
              <a:gd name="connsiteY2" fmla="*/ 154691 h 270032"/>
              <a:gd name="connsiteX3" fmla="*/ 57670 w 343158"/>
              <a:gd name="connsiteY3" fmla="*/ 81567 h 270032"/>
              <a:gd name="connsiteX4" fmla="*/ 0 w 343158"/>
              <a:gd name="connsiteY4" fmla="*/ 139237 h 270032"/>
              <a:gd name="connsiteX5" fmla="*/ 130795 w 343158"/>
              <a:gd name="connsiteY5" fmla="*/ 270032 h 2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158" h="270032">
                <a:moveTo>
                  <a:pt x="343158" y="57670"/>
                </a:moveTo>
                <a:lnTo>
                  <a:pt x="285488" y="0"/>
                </a:lnTo>
                <a:lnTo>
                  <a:pt x="130795" y="154691"/>
                </a:lnTo>
                <a:lnTo>
                  <a:pt x="57670" y="81567"/>
                </a:lnTo>
                <a:lnTo>
                  <a:pt x="0" y="139237"/>
                </a:lnTo>
                <a:lnTo>
                  <a:pt x="130795" y="270032"/>
                </a:lnTo>
                <a:close/>
              </a:path>
            </a:pathLst>
          </a:custGeom>
          <a:solidFill>
            <a:schemeClr val="accent3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8" name="Forma libre 171">
            <a:extLst>
              <a:ext uri="{FF2B5EF4-FFF2-40B4-BE49-F238E27FC236}">
                <a16:creationId xmlns:a16="http://schemas.microsoft.com/office/drawing/2014/main" id="{D5A99910-CD7E-5C4C-BF6B-40965BB6CE97}"/>
              </a:ext>
            </a:extLst>
          </p:cNvPr>
          <p:cNvSpPr/>
          <p:nvPr/>
        </p:nvSpPr>
        <p:spPr>
          <a:xfrm>
            <a:off x="16147322" y="806985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3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171">
            <a:extLst>
              <a:ext uri="{FF2B5EF4-FFF2-40B4-BE49-F238E27FC236}">
                <a16:creationId xmlns:a16="http://schemas.microsoft.com/office/drawing/2014/main" id="{A3280649-6F13-3A49-8FE2-C54FE83F2823}"/>
              </a:ext>
            </a:extLst>
          </p:cNvPr>
          <p:cNvSpPr/>
          <p:nvPr/>
        </p:nvSpPr>
        <p:spPr>
          <a:xfrm>
            <a:off x="16147322" y="953289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3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171">
            <a:extLst>
              <a:ext uri="{FF2B5EF4-FFF2-40B4-BE49-F238E27FC236}">
                <a16:creationId xmlns:a16="http://schemas.microsoft.com/office/drawing/2014/main" id="{E81F36CA-6C18-2647-BDD3-58F49961BE21}"/>
              </a:ext>
            </a:extLst>
          </p:cNvPr>
          <p:cNvSpPr/>
          <p:nvPr/>
        </p:nvSpPr>
        <p:spPr>
          <a:xfrm>
            <a:off x="16147322" y="1096545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3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170">
            <a:extLst>
              <a:ext uri="{FF2B5EF4-FFF2-40B4-BE49-F238E27FC236}">
                <a16:creationId xmlns:a16="http://schemas.microsoft.com/office/drawing/2014/main" id="{E88F5686-B53A-9A4B-AB5E-F4987FC0D897}"/>
              </a:ext>
            </a:extLst>
          </p:cNvPr>
          <p:cNvSpPr/>
          <p:nvPr/>
        </p:nvSpPr>
        <p:spPr>
          <a:xfrm>
            <a:off x="20567987" y="8305740"/>
            <a:ext cx="462335" cy="363813"/>
          </a:xfrm>
          <a:custGeom>
            <a:avLst/>
            <a:gdLst>
              <a:gd name="connsiteX0" fmla="*/ 343158 w 343158"/>
              <a:gd name="connsiteY0" fmla="*/ 57670 h 270032"/>
              <a:gd name="connsiteX1" fmla="*/ 285488 w 343158"/>
              <a:gd name="connsiteY1" fmla="*/ 0 h 270032"/>
              <a:gd name="connsiteX2" fmla="*/ 130795 w 343158"/>
              <a:gd name="connsiteY2" fmla="*/ 154691 h 270032"/>
              <a:gd name="connsiteX3" fmla="*/ 57670 w 343158"/>
              <a:gd name="connsiteY3" fmla="*/ 81567 h 270032"/>
              <a:gd name="connsiteX4" fmla="*/ 0 w 343158"/>
              <a:gd name="connsiteY4" fmla="*/ 139237 h 270032"/>
              <a:gd name="connsiteX5" fmla="*/ 130795 w 343158"/>
              <a:gd name="connsiteY5" fmla="*/ 270032 h 2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158" h="270032">
                <a:moveTo>
                  <a:pt x="343158" y="57670"/>
                </a:moveTo>
                <a:lnTo>
                  <a:pt x="285488" y="0"/>
                </a:lnTo>
                <a:lnTo>
                  <a:pt x="130795" y="154691"/>
                </a:lnTo>
                <a:lnTo>
                  <a:pt x="57670" y="81567"/>
                </a:lnTo>
                <a:lnTo>
                  <a:pt x="0" y="139237"/>
                </a:lnTo>
                <a:lnTo>
                  <a:pt x="130795" y="270032"/>
                </a:lnTo>
                <a:close/>
              </a:path>
            </a:pathLst>
          </a:custGeom>
          <a:solidFill>
            <a:schemeClr val="accent4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171">
            <a:extLst>
              <a:ext uri="{FF2B5EF4-FFF2-40B4-BE49-F238E27FC236}">
                <a16:creationId xmlns:a16="http://schemas.microsoft.com/office/drawing/2014/main" id="{3DCC84B5-850C-D749-BB4A-94EC2B3D62C5}"/>
              </a:ext>
            </a:extLst>
          </p:cNvPr>
          <p:cNvSpPr/>
          <p:nvPr/>
        </p:nvSpPr>
        <p:spPr>
          <a:xfrm>
            <a:off x="20414522" y="806985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4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171">
            <a:extLst>
              <a:ext uri="{FF2B5EF4-FFF2-40B4-BE49-F238E27FC236}">
                <a16:creationId xmlns:a16="http://schemas.microsoft.com/office/drawing/2014/main" id="{3343A662-D18C-0A45-8740-D37D12B13ED5}"/>
              </a:ext>
            </a:extLst>
          </p:cNvPr>
          <p:cNvSpPr/>
          <p:nvPr/>
        </p:nvSpPr>
        <p:spPr>
          <a:xfrm>
            <a:off x="20414522" y="953289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4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Forma libre 171">
            <a:extLst>
              <a:ext uri="{FF2B5EF4-FFF2-40B4-BE49-F238E27FC236}">
                <a16:creationId xmlns:a16="http://schemas.microsoft.com/office/drawing/2014/main" id="{B76F9A6A-8E8F-0B4C-8578-74CA445AC480}"/>
              </a:ext>
            </a:extLst>
          </p:cNvPr>
          <p:cNvSpPr/>
          <p:nvPr/>
        </p:nvSpPr>
        <p:spPr>
          <a:xfrm>
            <a:off x="20414522" y="1096545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4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2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35" name="Forma libre 128">
            <a:extLst>
              <a:ext uri="{FF2B5EF4-FFF2-40B4-BE49-F238E27FC236}">
                <a16:creationId xmlns:a16="http://schemas.microsoft.com/office/drawing/2014/main" id="{7F58FA11-AAEB-5F4A-AFFF-909EB51E1ED4}"/>
              </a:ext>
            </a:extLst>
          </p:cNvPr>
          <p:cNvSpPr/>
          <p:nvPr/>
        </p:nvSpPr>
        <p:spPr>
          <a:xfrm>
            <a:off x="14034803" y="4893709"/>
            <a:ext cx="287506" cy="287509"/>
          </a:xfrm>
          <a:custGeom>
            <a:avLst/>
            <a:gdLst>
              <a:gd name="connsiteX0" fmla="*/ 53469 w 106937"/>
              <a:gd name="connsiteY0" fmla="*/ 106939 h 106938"/>
              <a:gd name="connsiteX1" fmla="*/ 106938 w 106937"/>
              <a:gd name="connsiteY1" fmla="*/ 53470 h 106938"/>
              <a:gd name="connsiteX2" fmla="*/ 53469 w 106937"/>
              <a:gd name="connsiteY2" fmla="*/ 0 h 106938"/>
              <a:gd name="connsiteX3" fmla="*/ 0 w 106937"/>
              <a:gd name="connsiteY3" fmla="*/ 53469 h 106938"/>
              <a:gd name="connsiteX4" fmla="*/ 53469 w 106937"/>
              <a:gd name="connsiteY4" fmla="*/ 106939 h 10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7" h="106938">
                <a:moveTo>
                  <a:pt x="53469" y="106939"/>
                </a:moveTo>
                <a:cubicBezTo>
                  <a:pt x="82954" y="106939"/>
                  <a:pt x="106938" y="82954"/>
                  <a:pt x="106938" y="53470"/>
                </a:cubicBezTo>
                <a:cubicBezTo>
                  <a:pt x="106938" y="23986"/>
                  <a:pt x="82953" y="0"/>
                  <a:pt x="53469" y="0"/>
                </a:cubicBezTo>
                <a:cubicBezTo>
                  <a:pt x="23985" y="0"/>
                  <a:pt x="0" y="23985"/>
                  <a:pt x="0" y="53469"/>
                </a:cubicBezTo>
                <a:cubicBezTo>
                  <a:pt x="0" y="82953"/>
                  <a:pt x="23984" y="106939"/>
                  <a:pt x="53469" y="106939"/>
                </a:cubicBezTo>
                <a:close/>
              </a:path>
            </a:pathLst>
          </a:custGeom>
          <a:solidFill>
            <a:schemeClr val="accent3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6" name="Forma libre 129">
            <a:extLst>
              <a:ext uri="{FF2B5EF4-FFF2-40B4-BE49-F238E27FC236}">
                <a16:creationId xmlns:a16="http://schemas.microsoft.com/office/drawing/2014/main" id="{7E6136DE-8305-5E47-A139-D487DE306FDE}"/>
              </a:ext>
            </a:extLst>
          </p:cNvPr>
          <p:cNvSpPr/>
          <p:nvPr/>
        </p:nvSpPr>
        <p:spPr>
          <a:xfrm>
            <a:off x="13891052" y="5277269"/>
            <a:ext cx="575018" cy="1149825"/>
          </a:xfrm>
          <a:custGeom>
            <a:avLst/>
            <a:gdLst>
              <a:gd name="connsiteX0" fmla="*/ 213877 w 213876"/>
              <a:gd name="connsiteY0" fmla="*/ 178152 h 427674"/>
              <a:gd name="connsiteX1" fmla="*/ 213877 w 213876"/>
              <a:gd name="connsiteY1" fmla="*/ 47995 h 427674"/>
              <a:gd name="connsiteX2" fmla="*/ 190119 w 213876"/>
              <a:gd name="connsiteY2" fmla="*/ 14385 h 427674"/>
              <a:gd name="connsiteX3" fmla="*/ 23758 w 213876"/>
              <a:gd name="connsiteY3" fmla="*/ 14385 h 427674"/>
              <a:gd name="connsiteX4" fmla="*/ 0 w 213876"/>
              <a:gd name="connsiteY4" fmla="*/ 47995 h 427674"/>
              <a:gd name="connsiteX5" fmla="*/ 0 w 213876"/>
              <a:gd name="connsiteY5" fmla="*/ 178152 h 427674"/>
              <a:gd name="connsiteX6" fmla="*/ 30499 w 213876"/>
              <a:gd name="connsiteY6" fmla="*/ 212758 h 427674"/>
              <a:gd name="connsiteX7" fmla="*/ 0 w 213876"/>
              <a:gd name="connsiteY7" fmla="*/ 296630 h 427674"/>
              <a:gd name="connsiteX8" fmla="*/ 0 w 213876"/>
              <a:gd name="connsiteY8" fmla="*/ 356383 h 427674"/>
              <a:gd name="connsiteX9" fmla="*/ 53469 w 213876"/>
              <a:gd name="connsiteY9" fmla="*/ 356383 h 427674"/>
              <a:gd name="connsiteX10" fmla="*/ 53469 w 213876"/>
              <a:gd name="connsiteY10" fmla="*/ 427675 h 427674"/>
              <a:gd name="connsiteX11" fmla="*/ 160408 w 213876"/>
              <a:gd name="connsiteY11" fmla="*/ 427675 h 427674"/>
              <a:gd name="connsiteX12" fmla="*/ 160408 w 213876"/>
              <a:gd name="connsiteY12" fmla="*/ 356383 h 427674"/>
              <a:gd name="connsiteX13" fmla="*/ 213877 w 213876"/>
              <a:gd name="connsiteY13" fmla="*/ 356383 h 427674"/>
              <a:gd name="connsiteX14" fmla="*/ 213877 w 213876"/>
              <a:gd name="connsiteY14" fmla="*/ 296630 h 427674"/>
              <a:gd name="connsiteX15" fmla="*/ 183378 w 213876"/>
              <a:gd name="connsiteY15" fmla="*/ 212758 h 427674"/>
              <a:gd name="connsiteX16" fmla="*/ 213877 w 213876"/>
              <a:gd name="connsiteY16" fmla="*/ 178152 h 42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876" h="427674">
                <a:moveTo>
                  <a:pt x="213877" y="178152"/>
                </a:moveTo>
                <a:lnTo>
                  <a:pt x="213877" y="47995"/>
                </a:lnTo>
                <a:cubicBezTo>
                  <a:pt x="213877" y="32886"/>
                  <a:pt x="204356" y="19432"/>
                  <a:pt x="190119" y="14385"/>
                </a:cubicBezTo>
                <a:cubicBezTo>
                  <a:pt x="135849" y="-4795"/>
                  <a:pt x="78028" y="-4795"/>
                  <a:pt x="23758" y="14385"/>
                </a:cubicBezTo>
                <a:cubicBezTo>
                  <a:pt x="9520" y="19433"/>
                  <a:pt x="0" y="32887"/>
                  <a:pt x="0" y="47995"/>
                </a:cubicBezTo>
                <a:lnTo>
                  <a:pt x="0" y="178152"/>
                </a:lnTo>
                <a:cubicBezTo>
                  <a:pt x="0" y="196012"/>
                  <a:pt x="13360" y="210169"/>
                  <a:pt x="30499" y="212758"/>
                </a:cubicBezTo>
                <a:lnTo>
                  <a:pt x="0" y="296630"/>
                </a:lnTo>
                <a:lnTo>
                  <a:pt x="0" y="356383"/>
                </a:lnTo>
                <a:lnTo>
                  <a:pt x="53469" y="356383"/>
                </a:lnTo>
                <a:lnTo>
                  <a:pt x="53469" y="427675"/>
                </a:lnTo>
                <a:lnTo>
                  <a:pt x="160408" y="427675"/>
                </a:lnTo>
                <a:lnTo>
                  <a:pt x="160408" y="356383"/>
                </a:lnTo>
                <a:lnTo>
                  <a:pt x="213877" y="356383"/>
                </a:lnTo>
                <a:lnTo>
                  <a:pt x="213877" y="296630"/>
                </a:lnTo>
                <a:lnTo>
                  <a:pt x="183378" y="212758"/>
                </a:lnTo>
                <a:cubicBezTo>
                  <a:pt x="200515" y="210169"/>
                  <a:pt x="213877" y="196012"/>
                  <a:pt x="213877" y="178152"/>
                </a:cubicBezTo>
                <a:close/>
              </a:path>
            </a:pathLst>
          </a:custGeom>
          <a:solidFill>
            <a:schemeClr val="accent3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8" name="Forma libre 131">
            <a:extLst>
              <a:ext uri="{FF2B5EF4-FFF2-40B4-BE49-F238E27FC236}">
                <a16:creationId xmlns:a16="http://schemas.microsoft.com/office/drawing/2014/main" id="{76B34745-76EB-5445-94D2-74CBD4C419CD}"/>
              </a:ext>
            </a:extLst>
          </p:cNvPr>
          <p:cNvSpPr/>
          <p:nvPr/>
        </p:nvSpPr>
        <p:spPr>
          <a:xfrm>
            <a:off x="14034138" y="7441304"/>
            <a:ext cx="287509" cy="287509"/>
          </a:xfrm>
          <a:custGeom>
            <a:avLst/>
            <a:gdLst>
              <a:gd name="connsiteX0" fmla="*/ 91278 w 106938"/>
              <a:gd name="connsiteY0" fmla="*/ 15661 h 106938"/>
              <a:gd name="connsiteX1" fmla="*/ 91278 w 106938"/>
              <a:gd name="connsiteY1" fmla="*/ 91278 h 106938"/>
              <a:gd name="connsiteX2" fmla="*/ 15661 w 106938"/>
              <a:gd name="connsiteY2" fmla="*/ 91278 h 106938"/>
              <a:gd name="connsiteX3" fmla="*/ 15661 w 106938"/>
              <a:gd name="connsiteY3" fmla="*/ 15661 h 106938"/>
              <a:gd name="connsiteX4" fmla="*/ 91278 w 106938"/>
              <a:gd name="connsiteY4" fmla="*/ 15661 h 10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8" h="106938">
                <a:moveTo>
                  <a:pt x="91278" y="15661"/>
                </a:moveTo>
                <a:cubicBezTo>
                  <a:pt x="112159" y="36541"/>
                  <a:pt x="112159" y="70396"/>
                  <a:pt x="91278" y="91278"/>
                </a:cubicBezTo>
                <a:cubicBezTo>
                  <a:pt x="70397" y="112159"/>
                  <a:pt x="36542" y="112159"/>
                  <a:pt x="15661" y="91278"/>
                </a:cubicBezTo>
                <a:cubicBezTo>
                  <a:pt x="-5220" y="70397"/>
                  <a:pt x="-5220" y="36542"/>
                  <a:pt x="15661" y="15661"/>
                </a:cubicBezTo>
                <a:cubicBezTo>
                  <a:pt x="36541" y="-5220"/>
                  <a:pt x="70396" y="-5220"/>
                  <a:pt x="91278" y="15661"/>
                </a:cubicBezTo>
              </a:path>
            </a:pathLst>
          </a:custGeom>
          <a:solidFill>
            <a:schemeClr val="accent2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9" name="Forma libre 132">
            <a:extLst>
              <a:ext uri="{FF2B5EF4-FFF2-40B4-BE49-F238E27FC236}">
                <a16:creationId xmlns:a16="http://schemas.microsoft.com/office/drawing/2014/main" id="{046EF369-98B7-024E-A89D-E7A68575D02B}"/>
              </a:ext>
            </a:extLst>
          </p:cNvPr>
          <p:cNvSpPr/>
          <p:nvPr/>
        </p:nvSpPr>
        <p:spPr>
          <a:xfrm>
            <a:off x="13890381" y="7824867"/>
            <a:ext cx="575018" cy="1149828"/>
          </a:xfrm>
          <a:custGeom>
            <a:avLst/>
            <a:gdLst>
              <a:gd name="connsiteX0" fmla="*/ 190119 w 213876"/>
              <a:gd name="connsiteY0" fmla="*/ 14385 h 427675"/>
              <a:gd name="connsiteX1" fmla="*/ 23758 w 213876"/>
              <a:gd name="connsiteY1" fmla="*/ 14385 h 427675"/>
              <a:gd name="connsiteX2" fmla="*/ 0 w 213876"/>
              <a:gd name="connsiteY2" fmla="*/ 47995 h 427675"/>
              <a:gd name="connsiteX3" fmla="*/ 0 w 213876"/>
              <a:gd name="connsiteY3" fmla="*/ 213799 h 427675"/>
              <a:gd name="connsiteX4" fmla="*/ 35646 w 213876"/>
              <a:gd name="connsiteY4" fmla="*/ 249445 h 427675"/>
              <a:gd name="connsiteX5" fmla="*/ 35646 w 213876"/>
              <a:gd name="connsiteY5" fmla="*/ 427676 h 427675"/>
              <a:gd name="connsiteX6" fmla="*/ 178231 w 213876"/>
              <a:gd name="connsiteY6" fmla="*/ 427676 h 427675"/>
              <a:gd name="connsiteX7" fmla="*/ 178231 w 213876"/>
              <a:gd name="connsiteY7" fmla="*/ 249445 h 427675"/>
              <a:gd name="connsiteX8" fmla="*/ 213877 w 213876"/>
              <a:gd name="connsiteY8" fmla="*/ 213799 h 427675"/>
              <a:gd name="connsiteX9" fmla="*/ 213877 w 213876"/>
              <a:gd name="connsiteY9" fmla="*/ 47995 h 427675"/>
              <a:gd name="connsiteX10" fmla="*/ 190119 w 213876"/>
              <a:gd name="connsiteY10" fmla="*/ 14385 h 42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876" h="427675">
                <a:moveTo>
                  <a:pt x="190119" y="14385"/>
                </a:moveTo>
                <a:cubicBezTo>
                  <a:pt x="135849" y="-4795"/>
                  <a:pt x="78028" y="-4795"/>
                  <a:pt x="23758" y="14385"/>
                </a:cubicBezTo>
                <a:cubicBezTo>
                  <a:pt x="9520" y="19433"/>
                  <a:pt x="0" y="32887"/>
                  <a:pt x="0" y="47995"/>
                </a:cubicBezTo>
                <a:lnTo>
                  <a:pt x="0" y="213799"/>
                </a:lnTo>
                <a:cubicBezTo>
                  <a:pt x="0" y="233485"/>
                  <a:pt x="15961" y="249445"/>
                  <a:pt x="35646" y="249445"/>
                </a:cubicBezTo>
                <a:lnTo>
                  <a:pt x="35646" y="427676"/>
                </a:lnTo>
                <a:lnTo>
                  <a:pt x="178231" y="427676"/>
                </a:lnTo>
                <a:lnTo>
                  <a:pt x="178231" y="249445"/>
                </a:lnTo>
                <a:cubicBezTo>
                  <a:pt x="197917" y="249445"/>
                  <a:pt x="213877" y="233484"/>
                  <a:pt x="213877" y="213799"/>
                </a:cubicBezTo>
                <a:lnTo>
                  <a:pt x="213877" y="47995"/>
                </a:lnTo>
                <a:cubicBezTo>
                  <a:pt x="213878" y="32886"/>
                  <a:pt x="204358" y="19432"/>
                  <a:pt x="190119" y="14385"/>
                </a:cubicBezTo>
                <a:close/>
              </a:path>
            </a:pathLst>
          </a:custGeom>
          <a:solidFill>
            <a:schemeClr val="accent2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4" name="Forma libre 61">
            <a:extLst>
              <a:ext uri="{FF2B5EF4-FFF2-40B4-BE49-F238E27FC236}">
                <a16:creationId xmlns:a16="http://schemas.microsoft.com/office/drawing/2014/main" id="{297725B5-23FD-3448-A6A1-DBC93C321B37}"/>
              </a:ext>
            </a:extLst>
          </p:cNvPr>
          <p:cNvSpPr/>
          <p:nvPr/>
        </p:nvSpPr>
        <p:spPr>
          <a:xfrm>
            <a:off x="13696757" y="10065711"/>
            <a:ext cx="1004635" cy="1338645"/>
          </a:xfrm>
          <a:custGeom>
            <a:avLst/>
            <a:gdLst>
              <a:gd name="connsiteX0" fmla="*/ 414408 w 429238"/>
              <a:gd name="connsiteY0" fmla="*/ 291455 h 571945"/>
              <a:gd name="connsiteX1" fmla="*/ 414397 w 429238"/>
              <a:gd name="connsiteY1" fmla="*/ 291444 h 571945"/>
              <a:gd name="connsiteX2" fmla="*/ 309677 w 429238"/>
              <a:gd name="connsiteY2" fmla="*/ 195457 h 571945"/>
              <a:gd name="connsiteX3" fmla="*/ 270367 w 429238"/>
              <a:gd name="connsiteY3" fmla="*/ 172934 h 571945"/>
              <a:gd name="connsiteX4" fmla="*/ 310037 w 429238"/>
              <a:gd name="connsiteY4" fmla="*/ 95975 h 571945"/>
              <a:gd name="connsiteX5" fmla="*/ 214898 w 429238"/>
              <a:gd name="connsiteY5" fmla="*/ 836 h 571945"/>
              <a:gd name="connsiteX6" fmla="*/ 119760 w 429238"/>
              <a:gd name="connsiteY6" fmla="*/ 95974 h 571945"/>
              <a:gd name="connsiteX7" fmla="*/ 159430 w 429238"/>
              <a:gd name="connsiteY7" fmla="*/ 172933 h 571945"/>
              <a:gd name="connsiteX8" fmla="*/ 120120 w 429238"/>
              <a:gd name="connsiteY8" fmla="*/ 195456 h 571945"/>
              <a:gd name="connsiteX9" fmla="*/ 15388 w 429238"/>
              <a:gd name="connsiteY9" fmla="*/ 291454 h 571945"/>
              <a:gd name="connsiteX10" fmla="*/ 836 w 429238"/>
              <a:gd name="connsiteY10" fmla="*/ 324565 h 571945"/>
              <a:gd name="connsiteX11" fmla="*/ 46617 w 429238"/>
              <a:gd name="connsiteY11" fmla="*/ 369498 h 571945"/>
              <a:gd name="connsiteX12" fmla="*/ 78381 w 429238"/>
              <a:gd name="connsiteY12" fmla="*/ 356340 h 571945"/>
              <a:gd name="connsiteX13" fmla="*/ 121015 w 429238"/>
              <a:gd name="connsiteY13" fmla="*/ 313706 h 571945"/>
              <a:gd name="connsiteX14" fmla="*/ 128273 w 429238"/>
              <a:gd name="connsiteY14" fmla="*/ 355794 h 571945"/>
              <a:gd name="connsiteX15" fmla="*/ 85442 w 429238"/>
              <a:gd name="connsiteY15" fmla="*/ 415255 h 571945"/>
              <a:gd name="connsiteX16" fmla="*/ 83340 w 429238"/>
              <a:gd name="connsiteY16" fmla="*/ 490906 h 571945"/>
              <a:gd name="connsiteX17" fmla="*/ 124463 w 429238"/>
              <a:gd name="connsiteY17" fmla="*/ 552586 h 571945"/>
              <a:gd name="connsiteX18" fmla="*/ 160198 w 429238"/>
              <a:gd name="connsiteY18" fmla="*/ 571667 h 571945"/>
              <a:gd name="connsiteX19" fmla="*/ 203006 w 429238"/>
              <a:gd name="connsiteY19" fmla="*/ 528859 h 571945"/>
              <a:gd name="connsiteX20" fmla="*/ 203006 w 429238"/>
              <a:gd name="connsiteY20" fmla="*/ 523053 h 571945"/>
              <a:gd name="connsiteX21" fmla="*/ 193634 w 429238"/>
              <a:gd name="connsiteY21" fmla="*/ 496306 h 571945"/>
              <a:gd name="connsiteX22" fmla="*/ 160489 w 429238"/>
              <a:gd name="connsiteY22" fmla="*/ 454892 h 571945"/>
              <a:gd name="connsiteX23" fmla="*/ 179187 w 429238"/>
              <a:gd name="connsiteY23" fmla="*/ 440874 h 571945"/>
              <a:gd name="connsiteX24" fmla="*/ 250612 w 429238"/>
              <a:gd name="connsiteY24" fmla="*/ 440874 h 571945"/>
              <a:gd name="connsiteX25" fmla="*/ 269297 w 429238"/>
              <a:gd name="connsiteY25" fmla="*/ 454892 h 571945"/>
              <a:gd name="connsiteX26" fmla="*/ 236164 w 429238"/>
              <a:gd name="connsiteY26" fmla="*/ 496317 h 571945"/>
              <a:gd name="connsiteX27" fmla="*/ 226792 w 429238"/>
              <a:gd name="connsiteY27" fmla="*/ 523052 h 571945"/>
              <a:gd name="connsiteX28" fmla="*/ 226792 w 429238"/>
              <a:gd name="connsiteY28" fmla="*/ 528858 h 571945"/>
              <a:gd name="connsiteX29" fmla="*/ 269704 w 429238"/>
              <a:gd name="connsiteY29" fmla="*/ 571666 h 571945"/>
              <a:gd name="connsiteX30" fmla="*/ 305323 w 429238"/>
              <a:gd name="connsiteY30" fmla="*/ 552597 h 571945"/>
              <a:gd name="connsiteX31" fmla="*/ 346924 w 429238"/>
              <a:gd name="connsiteY31" fmla="*/ 490197 h 571945"/>
              <a:gd name="connsiteX32" fmla="*/ 345007 w 429238"/>
              <a:gd name="connsiteY32" fmla="*/ 416114 h 571945"/>
              <a:gd name="connsiteX33" fmla="*/ 301526 w 429238"/>
              <a:gd name="connsiteY33" fmla="*/ 355780 h 571945"/>
              <a:gd name="connsiteX34" fmla="*/ 308784 w 429238"/>
              <a:gd name="connsiteY34" fmla="*/ 313704 h 571945"/>
              <a:gd name="connsiteX35" fmla="*/ 351418 w 429238"/>
              <a:gd name="connsiteY35" fmla="*/ 356338 h 571945"/>
              <a:gd name="connsiteX36" fmla="*/ 384029 w 429238"/>
              <a:gd name="connsiteY36" fmla="*/ 369496 h 571945"/>
              <a:gd name="connsiteX37" fmla="*/ 428962 w 429238"/>
              <a:gd name="connsiteY37" fmla="*/ 324563 h 571945"/>
              <a:gd name="connsiteX38" fmla="*/ 414408 w 429238"/>
              <a:gd name="connsiteY38" fmla="*/ 291455 h 571945"/>
              <a:gd name="connsiteX39" fmla="*/ 214898 w 429238"/>
              <a:gd name="connsiteY39" fmla="*/ 428959 h 571945"/>
              <a:gd name="connsiteX40" fmla="*/ 153428 w 429238"/>
              <a:gd name="connsiteY40" fmla="*/ 357606 h 571945"/>
              <a:gd name="connsiteX41" fmla="*/ 276369 w 429238"/>
              <a:gd name="connsiteY41" fmla="*/ 357606 h 571945"/>
              <a:gd name="connsiteX42" fmla="*/ 214898 w 429238"/>
              <a:gd name="connsiteY42" fmla="*/ 428959 h 57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29238" h="571945">
                <a:moveTo>
                  <a:pt x="414408" y="291455"/>
                </a:moveTo>
                <a:lnTo>
                  <a:pt x="414397" y="291444"/>
                </a:lnTo>
                <a:lnTo>
                  <a:pt x="309677" y="195457"/>
                </a:lnTo>
                <a:cubicBezTo>
                  <a:pt x="298269" y="185001"/>
                  <a:pt x="284783" y="177622"/>
                  <a:pt x="270367" y="172934"/>
                </a:cubicBezTo>
                <a:cubicBezTo>
                  <a:pt x="294289" y="155637"/>
                  <a:pt x="310037" y="127686"/>
                  <a:pt x="310037" y="95975"/>
                </a:cubicBezTo>
                <a:cubicBezTo>
                  <a:pt x="310036" y="43516"/>
                  <a:pt x="267356" y="836"/>
                  <a:pt x="214898" y="836"/>
                </a:cubicBezTo>
                <a:cubicBezTo>
                  <a:pt x="162439" y="836"/>
                  <a:pt x="119760" y="43516"/>
                  <a:pt x="119760" y="95974"/>
                </a:cubicBezTo>
                <a:cubicBezTo>
                  <a:pt x="119760" y="127686"/>
                  <a:pt x="135508" y="155636"/>
                  <a:pt x="159430" y="172933"/>
                </a:cubicBezTo>
                <a:cubicBezTo>
                  <a:pt x="145013" y="177620"/>
                  <a:pt x="131527" y="184999"/>
                  <a:pt x="120120" y="195456"/>
                </a:cubicBezTo>
                <a:lnTo>
                  <a:pt x="15388" y="291454"/>
                </a:lnTo>
                <a:cubicBezTo>
                  <a:pt x="6143" y="299944"/>
                  <a:pt x="836" y="312010"/>
                  <a:pt x="836" y="324565"/>
                </a:cubicBezTo>
                <a:cubicBezTo>
                  <a:pt x="836" y="349337"/>
                  <a:pt x="20997" y="369498"/>
                  <a:pt x="46617" y="369498"/>
                </a:cubicBezTo>
                <a:cubicBezTo>
                  <a:pt x="58440" y="369498"/>
                  <a:pt x="70019" y="364702"/>
                  <a:pt x="78381" y="356340"/>
                </a:cubicBezTo>
                <a:lnTo>
                  <a:pt x="121015" y="313706"/>
                </a:lnTo>
                <a:cubicBezTo>
                  <a:pt x="122362" y="328223"/>
                  <a:pt x="124789" y="342287"/>
                  <a:pt x="128273" y="355794"/>
                </a:cubicBezTo>
                <a:lnTo>
                  <a:pt x="85442" y="415255"/>
                </a:lnTo>
                <a:cubicBezTo>
                  <a:pt x="68800" y="437437"/>
                  <a:pt x="67963" y="467829"/>
                  <a:pt x="83340" y="490906"/>
                </a:cubicBezTo>
                <a:lnTo>
                  <a:pt x="124463" y="552586"/>
                </a:lnTo>
                <a:cubicBezTo>
                  <a:pt x="132418" y="564536"/>
                  <a:pt x="145739" y="571667"/>
                  <a:pt x="160198" y="571667"/>
                </a:cubicBezTo>
                <a:cubicBezTo>
                  <a:pt x="183798" y="571667"/>
                  <a:pt x="203006" y="552459"/>
                  <a:pt x="203006" y="528859"/>
                </a:cubicBezTo>
                <a:lnTo>
                  <a:pt x="203006" y="523053"/>
                </a:lnTo>
                <a:cubicBezTo>
                  <a:pt x="203006" y="513379"/>
                  <a:pt x="199673" y="503879"/>
                  <a:pt x="193634" y="496306"/>
                </a:cubicBezTo>
                <a:lnTo>
                  <a:pt x="160489" y="454892"/>
                </a:lnTo>
                <a:lnTo>
                  <a:pt x="179187" y="440874"/>
                </a:lnTo>
                <a:cubicBezTo>
                  <a:pt x="201811" y="456646"/>
                  <a:pt x="227988" y="456646"/>
                  <a:pt x="250612" y="440874"/>
                </a:cubicBezTo>
                <a:lnTo>
                  <a:pt x="269297" y="454892"/>
                </a:lnTo>
                <a:lnTo>
                  <a:pt x="236164" y="496317"/>
                </a:lnTo>
                <a:cubicBezTo>
                  <a:pt x="230124" y="503878"/>
                  <a:pt x="226792" y="513378"/>
                  <a:pt x="226792" y="523052"/>
                </a:cubicBezTo>
                <a:lnTo>
                  <a:pt x="226792" y="528858"/>
                </a:lnTo>
                <a:cubicBezTo>
                  <a:pt x="226792" y="552457"/>
                  <a:pt x="246000" y="571666"/>
                  <a:pt x="269704" y="571666"/>
                </a:cubicBezTo>
                <a:cubicBezTo>
                  <a:pt x="284059" y="571666"/>
                  <a:pt x="297380" y="564535"/>
                  <a:pt x="305323" y="552597"/>
                </a:cubicBezTo>
                <a:lnTo>
                  <a:pt x="346924" y="490197"/>
                </a:lnTo>
                <a:cubicBezTo>
                  <a:pt x="362022" y="467562"/>
                  <a:pt x="361197" y="437715"/>
                  <a:pt x="345007" y="416114"/>
                </a:cubicBezTo>
                <a:lnTo>
                  <a:pt x="301526" y="355780"/>
                </a:lnTo>
                <a:cubicBezTo>
                  <a:pt x="305010" y="342286"/>
                  <a:pt x="307437" y="328221"/>
                  <a:pt x="308784" y="313704"/>
                </a:cubicBezTo>
                <a:lnTo>
                  <a:pt x="351418" y="356338"/>
                </a:lnTo>
                <a:cubicBezTo>
                  <a:pt x="359780" y="364700"/>
                  <a:pt x="371358" y="369496"/>
                  <a:pt x="384029" y="369496"/>
                </a:cubicBezTo>
                <a:cubicBezTo>
                  <a:pt x="408801" y="369496"/>
                  <a:pt x="428962" y="349335"/>
                  <a:pt x="428962" y="324563"/>
                </a:cubicBezTo>
                <a:cubicBezTo>
                  <a:pt x="428959" y="312010"/>
                  <a:pt x="423652" y="299944"/>
                  <a:pt x="414408" y="291455"/>
                </a:cubicBezTo>
                <a:close/>
                <a:moveTo>
                  <a:pt x="214898" y="428959"/>
                </a:moveTo>
                <a:cubicBezTo>
                  <a:pt x="190091" y="428959"/>
                  <a:pt x="166307" y="400843"/>
                  <a:pt x="153428" y="357606"/>
                </a:cubicBezTo>
                <a:lnTo>
                  <a:pt x="276369" y="357606"/>
                </a:lnTo>
                <a:cubicBezTo>
                  <a:pt x="263489" y="400843"/>
                  <a:pt x="239704" y="428959"/>
                  <a:pt x="214898" y="42895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5" name="Rectangle 56">
            <a:extLst>
              <a:ext uri="{FF2B5EF4-FFF2-40B4-BE49-F238E27FC236}">
                <a16:creationId xmlns:a16="http://schemas.microsoft.com/office/drawing/2014/main" id="{7E956410-0316-2A42-9200-85013F5540E8}"/>
              </a:ext>
            </a:extLst>
          </p:cNvPr>
          <p:cNvSpPr/>
          <p:nvPr/>
        </p:nvSpPr>
        <p:spPr>
          <a:xfrm>
            <a:off x="17519532" y="5396923"/>
            <a:ext cx="4356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46" name="CuadroTexto 350">
            <a:extLst>
              <a:ext uri="{FF2B5EF4-FFF2-40B4-BE49-F238E27FC236}">
                <a16:creationId xmlns:a16="http://schemas.microsoft.com/office/drawing/2014/main" id="{C89704DC-3838-F449-88D6-9B7AD5B9CA91}"/>
              </a:ext>
            </a:extLst>
          </p:cNvPr>
          <p:cNvSpPr txBox="1"/>
          <p:nvPr/>
        </p:nvSpPr>
        <p:spPr>
          <a:xfrm>
            <a:off x="14823312" y="5103655"/>
            <a:ext cx="2412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20%</a:t>
            </a:r>
          </a:p>
        </p:txBody>
      </p:sp>
      <p:sp>
        <p:nvSpPr>
          <p:cNvPr id="147" name="Rectangle 56">
            <a:extLst>
              <a:ext uri="{FF2B5EF4-FFF2-40B4-BE49-F238E27FC236}">
                <a16:creationId xmlns:a16="http://schemas.microsoft.com/office/drawing/2014/main" id="{57ACFECE-B945-874C-8A46-9460184D83AE}"/>
              </a:ext>
            </a:extLst>
          </p:cNvPr>
          <p:cNvSpPr/>
          <p:nvPr/>
        </p:nvSpPr>
        <p:spPr>
          <a:xfrm>
            <a:off x="17519532" y="7896283"/>
            <a:ext cx="4356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48" name="CuadroTexto 350">
            <a:extLst>
              <a:ext uri="{FF2B5EF4-FFF2-40B4-BE49-F238E27FC236}">
                <a16:creationId xmlns:a16="http://schemas.microsoft.com/office/drawing/2014/main" id="{F33D9EEA-F188-D242-9327-4EC04262AC08}"/>
              </a:ext>
            </a:extLst>
          </p:cNvPr>
          <p:cNvSpPr txBox="1"/>
          <p:nvPr/>
        </p:nvSpPr>
        <p:spPr>
          <a:xfrm>
            <a:off x="14823311" y="7603015"/>
            <a:ext cx="24128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50%</a:t>
            </a:r>
          </a:p>
        </p:txBody>
      </p:sp>
      <p:sp>
        <p:nvSpPr>
          <p:cNvPr id="149" name="Rectangle 56">
            <a:extLst>
              <a:ext uri="{FF2B5EF4-FFF2-40B4-BE49-F238E27FC236}">
                <a16:creationId xmlns:a16="http://schemas.microsoft.com/office/drawing/2014/main" id="{10F7A487-584E-F749-8B09-FEB9A15234A0}"/>
              </a:ext>
            </a:extLst>
          </p:cNvPr>
          <p:cNvSpPr/>
          <p:nvPr/>
        </p:nvSpPr>
        <p:spPr>
          <a:xfrm>
            <a:off x="17519532" y="10456603"/>
            <a:ext cx="4356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50" name="CuadroTexto 350">
            <a:extLst>
              <a:ext uri="{FF2B5EF4-FFF2-40B4-BE49-F238E27FC236}">
                <a16:creationId xmlns:a16="http://schemas.microsoft.com/office/drawing/2014/main" id="{C6CE1623-B2EA-FA4A-9529-8F8F493FBA22}"/>
              </a:ext>
            </a:extLst>
          </p:cNvPr>
          <p:cNvSpPr txBox="1"/>
          <p:nvPr/>
        </p:nvSpPr>
        <p:spPr>
          <a:xfrm>
            <a:off x="14846555" y="10163335"/>
            <a:ext cx="2366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30%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657AB1-71EA-3147-9F1F-4567405CD91D}"/>
              </a:ext>
            </a:extLst>
          </p:cNvPr>
          <p:cNvSpPr/>
          <p:nvPr/>
        </p:nvSpPr>
        <p:spPr>
          <a:xfrm>
            <a:off x="4199466" y="8377258"/>
            <a:ext cx="3725335" cy="310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42C59B-7C5B-1245-AAE9-3AC83FCB556B}"/>
              </a:ext>
            </a:extLst>
          </p:cNvPr>
          <p:cNvSpPr/>
          <p:nvPr/>
        </p:nvSpPr>
        <p:spPr>
          <a:xfrm>
            <a:off x="4199466" y="6604000"/>
            <a:ext cx="3725335" cy="17732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EE5D09-3040-AD48-9B3B-1BB2567379E5}"/>
              </a:ext>
            </a:extLst>
          </p:cNvPr>
          <p:cNvSpPr/>
          <p:nvPr/>
        </p:nvSpPr>
        <p:spPr>
          <a:xfrm>
            <a:off x="4199466" y="5181218"/>
            <a:ext cx="3725335" cy="14227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00765-8C82-A240-BA86-84C213AEC215}"/>
              </a:ext>
            </a:extLst>
          </p:cNvPr>
          <p:cNvSpPr/>
          <p:nvPr/>
        </p:nvSpPr>
        <p:spPr>
          <a:xfrm>
            <a:off x="9030709" y="8377258"/>
            <a:ext cx="3725335" cy="3109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17F5-D326-CB48-A2E7-85970436AC41}"/>
              </a:ext>
            </a:extLst>
          </p:cNvPr>
          <p:cNvSpPr/>
          <p:nvPr/>
        </p:nvSpPr>
        <p:spPr>
          <a:xfrm>
            <a:off x="9030709" y="6604000"/>
            <a:ext cx="3725335" cy="17732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2D6236-149F-7E41-AE7A-9619C2EC68DC}"/>
              </a:ext>
            </a:extLst>
          </p:cNvPr>
          <p:cNvSpPr/>
          <p:nvPr/>
        </p:nvSpPr>
        <p:spPr>
          <a:xfrm>
            <a:off x="9030709" y="5181218"/>
            <a:ext cx="3725335" cy="14227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150B02-33AB-0447-9EFD-4C1F7119378F}"/>
              </a:ext>
            </a:extLst>
          </p:cNvPr>
          <p:cNvGrpSpPr/>
          <p:nvPr/>
        </p:nvGrpSpPr>
        <p:grpSpPr>
          <a:xfrm>
            <a:off x="2700700" y="4405883"/>
            <a:ext cx="1028410" cy="7338877"/>
            <a:chOff x="2041670" y="2340713"/>
            <a:chExt cx="1028410" cy="96221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1FE231-A9E0-C646-835F-5547244640D2}"/>
                </a:ext>
              </a:extLst>
            </p:cNvPr>
            <p:cNvSpPr txBox="1"/>
            <p:nvPr/>
          </p:nvSpPr>
          <p:spPr>
            <a:xfrm>
              <a:off x="2041670" y="5882200"/>
              <a:ext cx="1028410" cy="760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D8E836-BE98-7F45-80F0-523E2ED1F26B}"/>
                </a:ext>
              </a:extLst>
            </p:cNvPr>
            <p:cNvSpPr txBox="1"/>
            <p:nvPr/>
          </p:nvSpPr>
          <p:spPr>
            <a:xfrm>
              <a:off x="2041670" y="6765427"/>
              <a:ext cx="1028410" cy="760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71D403-A944-684E-B5BD-A3187F340D85}"/>
                </a:ext>
              </a:extLst>
            </p:cNvPr>
            <p:cNvSpPr txBox="1"/>
            <p:nvPr/>
          </p:nvSpPr>
          <p:spPr>
            <a:xfrm>
              <a:off x="2041670" y="7648654"/>
              <a:ext cx="1028410" cy="760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782DFC-BC2E-ED45-9B5D-752747D1B31F}"/>
                </a:ext>
              </a:extLst>
            </p:cNvPr>
            <p:cNvSpPr txBox="1"/>
            <p:nvPr/>
          </p:nvSpPr>
          <p:spPr>
            <a:xfrm>
              <a:off x="2041670" y="8531881"/>
              <a:ext cx="1028410" cy="760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E2D37B-B2C6-B345-A827-46D44C3EEBD9}"/>
                </a:ext>
              </a:extLst>
            </p:cNvPr>
            <p:cNvSpPr txBox="1"/>
            <p:nvPr/>
          </p:nvSpPr>
          <p:spPr>
            <a:xfrm>
              <a:off x="2041670" y="9435892"/>
              <a:ext cx="1028410" cy="760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3CD785-EB3D-C24A-A614-0072D5CD4CE0}"/>
                </a:ext>
              </a:extLst>
            </p:cNvPr>
            <p:cNvSpPr txBox="1"/>
            <p:nvPr/>
          </p:nvSpPr>
          <p:spPr>
            <a:xfrm>
              <a:off x="2041670" y="10319117"/>
              <a:ext cx="1028410" cy="760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29C091-BE46-2347-A6AA-967FD05035AB}"/>
                </a:ext>
              </a:extLst>
            </p:cNvPr>
            <p:cNvSpPr txBox="1"/>
            <p:nvPr/>
          </p:nvSpPr>
          <p:spPr>
            <a:xfrm>
              <a:off x="2041670" y="11202344"/>
              <a:ext cx="1028410" cy="760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A0A88-4D06-F247-AA61-81018E8C9C0F}"/>
                </a:ext>
              </a:extLst>
            </p:cNvPr>
            <p:cNvSpPr txBox="1"/>
            <p:nvPr/>
          </p:nvSpPr>
          <p:spPr>
            <a:xfrm>
              <a:off x="2041670" y="3226084"/>
              <a:ext cx="1028410" cy="760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F599B0-7B64-F84C-A1C6-A7389FE1598A}"/>
                </a:ext>
              </a:extLst>
            </p:cNvPr>
            <p:cNvSpPr txBox="1"/>
            <p:nvPr/>
          </p:nvSpPr>
          <p:spPr>
            <a:xfrm>
              <a:off x="2041670" y="4109312"/>
              <a:ext cx="1028410" cy="760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8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5C1C90-D486-D64A-9276-ECDF1351BB12}"/>
                </a:ext>
              </a:extLst>
            </p:cNvPr>
            <p:cNvSpPr txBox="1"/>
            <p:nvPr/>
          </p:nvSpPr>
          <p:spPr>
            <a:xfrm>
              <a:off x="2041670" y="4992539"/>
              <a:ext cx="1028410" cy="760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A106A3-5E43-9646-94AD-D1124122A48B}"/>
                </a:ext>
              </a:extLst>
            </p:cNvPr>
            <p:cNvSpPr txBox="1"/>
            <p:nvPr/>
          </p:nvSpPr>
          <p:spPr>
            <a:xfrm>
              <a:off x="2041670" y="2340713"/>
              <a:ext cx="1028410" cy="760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10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E47B6A9-8429-5343-882C-C06A603A2524}"/>
              </a:ext>
            </a:extLst>
          </p:cNvPr>
          <p:cNvSpPr txBox="1"/>
          <p:nvPr/>
        </p:nvSpPr>
        <p:spPr>
          <a:xfrm>
            <a:off x="5167102" y="11734845"/>
            <a:ext cx="154288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June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3DA698-7679-B84F-9B27-9323AD3132F6}"/>
              </a:ext>
            </a:extLst>
          </p:cNvPr>
          <p:cNvSpPr txBox="1"/>
          <p:nvPr/>
        </p:nvSpPr>
        <p:spPr>
          <a:xfrm>
            <a:off x="10121934" y="11734845"/>
            <a:ext cx="154288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July</a:t>
            </a:r>
          </a:p>
        </p:txBody>
      </p:sp>
    </p:spTree>
    <p:extLst>
      <p:ext uri="{BB962C8B-B14F-4D97-AF65-F5344CB8AC3E}">
        <p14:creationId xmlns:p14="http://schemas.microsoft.com/office/powerpoint/2010/main" val="158556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6" name="Freeform 1">
            <a:extLst>
              <a:ext uri="{FF2B5EF4-FFF2-40B4-BE49-F238E27FC236}">
                <a16:creationId xmlns:a16="http://schemas.microsoft.com/office/drawing/2014/main" id="{D65811EC-7988-7E40-90AE-0D2761D5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782" y="7970120"/>
            <a:ext cx="4087225" cy="2680709"/>
          </a:xfrm>
          <a:custGeom>
            <a:avLst/>
            <a:gdLst>
              <a:gd name="T0" fmla="*/ 898 w 3678"/>
              <a:gd name="T1" fmla="*/ 2412 h 2413"/>
              <a:gd name="T2" fmla="*/ 898 w 3678"/>
              <a:gd name="T3" fmla="*/ 2412 h 2413"/>
              <a:gd name="T4" fmla="*/ 0 w 3678"/>
              <a:gd name="T5" fmla="*/ 1514 h 2413"/>
              <a:gd name="T6" fmla="*/ 3677 w 3678"/>
              <a:gd name="T7" fmla="*/ 0 h 2413"/>
              <a:gd name="T8" fmla="*/ 3677 w 3678"/>
              <a:gd name="T9" fmla="*/ 1261 h 2413"/>
              <a:gd name="T10" fmla="*/ 898 w 3678"/>
              <a:gd name="T11" fmla="*/ 2412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78" h="2413">
                <a:moveTo>
                  <a:pt x="898" y="2412"/>
                </a:moveTo>
                <a:lnTo>
                  <a:pt x="898" y="2412"/>
                </a:lnTo>
                <a:cubicBezTo>
                  <a:pt x="0" y="1514"/>
                  <a:pt x="0" y="1514"/>
                  <a:pt x="0" y="1514"/>
                </a:cubicBezTo>
                <a:cubicBezTo>
                  <a:pt x="982" y="560"/>
                  <a:pt x="2302" y="0"/>
                  <a:pt x="3677" y="0"/>
                </a:cubicBezTo>
                <a:cubicBezTo>
                  <a:pt x="3677" y="1261"/>
                  <a:pt x="3677" y="1261"/>
                  <a:pt x="3677" y="1261"/>
                </a:cubicBezTo>
                <a:cubicBezTo>
                  <a:pt x="2638" y="1261"/>
                  <a:pt x="1628" y="1682"/>
                  <a:pt x="898" y="2412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Century Gothic" panose="020B0502020202020204" pitchFamily="34" charset="0"/>
            </a:endParaRPr>
          </a:p>
        </p:txBody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B4243816-DAA5-0B4D-95A1-CE3F5FB0E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5108" y="7970120"/>
            <a:ext cx="4052918" cy="2680709"/>
          </a:xfrm>
          <a:custGeom>
            <a:avLst/>
            <a:gdLst>
              <a:gd name="T0" fmla="*/ 2777 w 3647"/>
              <a:gd name="T1" fmla="*/ 2412 h 2413"/>
              <a:gd name="T2" fmla="*/ 2777 w 3647"/>
              <a:gd name="T3" fmla="*/ 2412 h 2413"/>
              <a:gd name="T4" fmla="*/ 0 w 3647"/>
              <a:gd name="T5" fmla="*/ 1261 h 2413"/>
              <a:gd name="T6" fmla="*/ 0 w 3647"/>
              <a:gd name="T7" fmla="*/ 0 h 2413"/>
              <a:gd name="T8" fmla="*/ 3646 w 3647"/>
              <a:gd name="T9" fmla="*/ 1514 h 2413"/>
              <a:gd name="T10" fmla="*/ 2777 w 3647"/>
              <a:gd name="T11" fmla="*/ 2412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47" h="2413">
                <a:moveTo>
                  <a:pt x="2777" y="2412"/>
                </a:moveTo>
                <a:lnTo>
                  <a:pt x="2777" y="2412"/>
                </a:lnTo>
                <a:cubicBezTo>
                  <a:pt x="2019" y="1682"/>
                  <a:pt x="1037" y="1261"/>
                  <a:pt x="0" y="1261"/>
                </a:cubicBezTo>
                <a:cubicBezTo>
                  <a:pt x="0" y="0"/>
                  <a:pt x="0" y="0"/>
                  <a:pt x="0" y="0"/>
                </a:cubicBezTo>
                <a:cubicBezTo>
                  <a:pt x="1373" y="0"/>
                  <a:pt x="2665" y="560"/>
                  <a:pt x="3646" y="1514"/>
                </a:cubicBezTo>
                <a:lnTo>
                  <a:pt x="2777" y="2412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0262F355-41AB-BD43-A9B7-60F180FCF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924" y="9651076"/>
            <a:ext cx="2680712" cy="4087226"/>
          </a:xfrm>
          <a:custGeom>
            <a:avLst/>
            <a:gdLst>
              <a:gd name="T0" fmla="*/ 1263 w 2414"/>
              <a:gd name="T1" fmla="*/ 3676 h 3677"/>
              <a:gd name="T2" fmla="*/ 1263 w 2414"/>
              <a:gd name="T3" fmla="*/ 3676 h 3677"/>
              <a:gd name="T4" fmla="*/ 0 w 2414"/>
              <a:gd name="T5" fmla="*/ 3676 h 3677"/>
              <a:gd name="T6" fmla="*/ 1515 w 2414"/>
              <a:gd name="T7" fmla="*/ 0 h 3677"/>
              <a:gd name="T8" fmla="*/ 2413 w 2414"/>
              <a:gd name="T9" fmla="*/ 898 h 3677"/>
              <a:gd name="T10" fmla="*/ 1263 w 2414"/>
              <a:gd name="T11" fmla="*/ 3676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14" h="3677">
                <a:moveTo>
                  <a:pt x="1263" y="3676"/>
                </a:moveTo>
                <a:lnTo>
                  <a:pt x="1263" y="3676"/>
                </a:lnTo>
                <a:cubicBezTo>
                  <a:pt x="0" y="3676"/>
                  <a:pt x="0" y="3676"/>
                  <a:pt x="0" y="3676"/>
                </a:cubicBezTo>
                <a:cubicBezTo>
                  <a:pt x="0" y="2301"/>
                  <a:pt x="561" y="982"/>
                  <a:pt x="1515" y="0"/>
                </a:cubicBezTo>
                <a:cubicBezTo>
                  <a:pt x="2413" y="898"/>
                  <a:pt x="2413" y="898"/>
                  <a:pt x="2413" y="898"/>
                </a:cubicBezTo>
                <a:cubicBezTo>
                  <a:pt x="1684" y="1628"/>
                  <a:pt x="1263" y="2638"/>
                  <a:pt x="1263" y="3676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Century Gothic" panose="020B0502020202020204" pitchFamily="34" charset="0"/>
            </a:endParaRPr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D43E81E5-940E-5A42-80E9-E94B7F0B4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2580" y="9651076"/>
            <a:ext cx="2651304" cy="4087226"/>
          </a:xfrm>
          <a:custGeom>
            <a:avLst/>
            <a:gdLst>
              <a:gd name="T0" fmla="*/ 2385 w 2386"/>
              <a:gd name="T1" fmla="*/ 3676 h 3677"/>
              <a:gd name="T2" fmla="*/ 2385 w 2386"/>
              <a:gd name="T3" fmla="*/ 3676 h 3677"/>
              <a:gd name="T4" fmla="*/ 1150 w 2386"/>
              <a:gd name="T5" fmla="*/ 3676 h 3677"/>
              <a:gd name="T6" fmla="*/ 0 w 2386"/>
              <a:gd name="T7" fmla="*/ 898 h 3677"/>
              <a:gd name="T8" fmla="*/ 869 w 2386"/>
              <a:gd name="T9" fmla="*/ 0 h 3677"/>
              <a:gd name="T10" fmla="*/ 2385 w 2386"/>
              <a:gd name="T11" fmla="*/ 3676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86" h="3677">
                <a:moveTo>
                  <a:pt x="2385" y="3676"/>
                </a:moveTo>
                <a:lnTo>
                  <a:pt x="2385" y="3676"/>
                </a:lnTo>
                <a:cubicBezTo>
                  <a:pt x="1150" y="3676"/>
                  <a:pt x="1150" y="3676"/>
                  <a:pt x="1150" y="3676"/>
                </a:cubicBezTo>
                <a:cubicBezTo>
                  <a:pt x="1150" y="2638"/>
                  <a:pt x="729" y="1628"/>
                  <a:pt x="0" y="898"/>
                </a:cubicBezTo>
                <a:cubicBezTo>
                  <a:pt x="869" y="0"/>
                  <a:pt x="869" y="0"/>
                  <a:pt x="869" y="0"/>
                </a:cubicBezTo>
                <a:cubicBezTo>
                  <a:pt x="1852" y="982"/>
                  <a:pt x="2385" y="2301"/>
                  <a:pt x="2385" y="367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Century Gothic" panose="020B0502020202020204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EF8F782-F510-E34D-91EC-8EA205AE7111}"/>
              </a:ext>
            </a:extLst>
          </p:cNvPr>
          <p:cNvSpPr/>
          <p:nvPr/>
        </p:nvSpPr>
        <p:spPr>
          <a:xfrm rot="17035031">
            <a:off x="10688095" y="10375253"/>
            <a:ext cx="895535" cy="408225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entury Gothic" panose="020B0502020202020204" pitchFamily="34" charset="0"/>
            </a:endParaRPr>
          </a:p>
        </p:txBody>
      </p:sp>
      <p:sp>
        <p:nvSpPr>
          <p:cNvPr id="32" name="Chevron 31">
            <a:extLst>
              <a:ext uri="{FF2B5EF4-FFF2-40B4-BE49-F238E27FC236}">
                <a16:creationId xmlns:a16="http://schemas.microsoft.com/office/drawing/2014/main" id="{FA7D3B8F-E6F1-1C4A-A604-117845013622}"/>
              </a:ext>
            </a:extLst>
          </p:cNvPr>
          <p:cNvSpPr/>
          <p:nvPr/>
        </p:nvSpPr>
        <p:spPr>
          <a:xfrm rot="11635031">
            <a:off x="8443793" y="11030175"/>
            <a:ext cx="1912053" cy="1912051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08C39D-2D7B-2F46-95C5-BF6439AA610A}"/>
              </a:ext>
            </a:extLst>
          </p:cNvPr>
          <p:cNvSpPr txBox="1"/>
          <p:nvPr/>
        </p:nvSpPr>
        <p:spPr>
          <a:xfrm>
            <a:off x="3421842" y="11313356"/>
            <a:ext cx="307058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" panose="020F0502020204030203" pitchFamily="34" charset="77"/>
                <a:ea typeface="Lato" panose="020F0502020204030203" pitchFamily="34" charset="0"/>
                <a:cs typeface="Poppins Light" pitchFamily="2" charset="77"/>
              </a:rPr>
              <a:t>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BDD9F8-D163-D14F-8A09-C7D4585FAAD3}"/>
              </a:ext>
            </a:extLst>
          </p:cNvPr>
          <p:cNvSpPr txBox="1"/>
          <p:nvPr/>
        </p:nvSpPr>
        <p:spPr>
          <a:xfrm>
            <a:off x="6243542" y="7573751"/>
            <a:ext cx="3907049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" panose="020F0502020204030203" pitchFamily="34" charset="77"/>
                <a:ea typeface="Lato" panose="020F0502020204030203" pitchFamily="34" charset="0"/>
                <a:cs typeface="Poppins Light" pitchFamily="2" charset="77"/>
              </a:rPr>
              <a:t>Medium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AD937A-11E0-1B4F-93FD-E039762AAAA3}"/>
              </a:ext>
            </a:extLst>
          </p:cNvPr>
          <p:cNvSpPr txBox="1"/>
          <p:nvPr/>
        </p:nvSpPr>
        <p:spPr>
          <a:xfrm>
            <a:off x="15642581" y="7488877"/>
            <a:ext cx="4416161" cy="1077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panose="020F0502020204030203" pitchFamily="34" charset="77"/>
                <a:ea typeface="Lato" panose="020F0502020204030203" pitchFamily="34" charset="0"/>
                <a:cs typeface="Poppins Light" pitchFamily="2" charset="77"/>
              </a:rPr>
              <a:t>Medium </a:t>
            </a:r>
          </a:p>
          <a:p>
            <a:r>
              <a:rPr lang="en-US" sz="3200" dirty="0">
                <a:latin typeface="Lato" panose="020F0502020204030203" pitchFamily="34" charset="77"/>
                <a:ea typeface="Lato" panose="020F0502020204030203" pitchFamily="34" charset="0"/>
                <a:cs typeface="Poppins Light" pitchFamily="2" charset="77"/>
              </a:rPr>
              <a:t>High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6D113F-BF91-234C-AC17-5E8EEB646678}"/>
              </a:ext>
            </a:extLst>
          </p:cNvPr>
          <p:cNvSpPr txBox="1"/>
          <p:nvPr/>
        </p:nvSpPr>
        <p:spPr>
          <a:xfrm>
            <a:off x="18293884" y="11313356"/>
            <a:ext cx="307058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panose="020F0502020204030203" pitchFamily="34" charset="77"/>
                <a:ea typeface="Lato" panose="020F0502020204030203" pitchFamily="34" charset="0"/>
                <a:cs typeface="Poppins Light" pitchFamily="2" charset="77"/>
              </a:rPr>
              <a:t>High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220412-C2D6-C645-A64C-EAF191F4F1A7}"/>
              </a:ext>
            </a:extLst>
          </p:cNvPr>
          <p:cNvSpPr/>
          <p:nvPr/>
        </p:nvSpPr>
        <p:spPr>
          <a:xfrm>
            <a:off x="3172027" y="10657890"/>
            <a:ext cx="1895708" cy="1895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05CBA5-8E46-B147-B2EF-E9368D604B5C}"/>
              </a:ext>
            </a:extLst>
          </p:cNvPr>
          <p:cNvSpPr/>
          <p:nvPr/>
        </p:nvSpPr>
        <p:spPr>
          <a:xfrm>
            <a:off x="3649430" y="11313356"/>
            <a:ext cx="177469" cy="177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101A08-7F00-8D41-B53A-BE95C629E000}"/>
              </a:ext>
            </a:extLst>
          </p:cNvPr>
          <p:cNvSpPr/>
          <p:nvPr/>
        </p:nvSpPr>
        <p:spPr>
          <a:xfrm>
            <a:off x="4385411" y="11313356"/>
            <a:ext cx="177469" cy="177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5858A07-B519-A845-BBEF-BBF78EE01F02}"/>
              </a:ext>
            </a:extLst>
          </p:cNvPr>
          <p:cNvSpPr/>
          <p:nvPr/>
        </p:nvSpPr>
        <p:spPr>
          <a:xfrm rot="18900000">
            <a:off x="3419166" y="11770456"/>
            <a:ext cx="1340469" cy="1340469"/>
          </a:xfrm>
          <a:prstGeom prst="arc">
            <a:avLst>
              <a:gd name="adj1" fmla="val 16791466"/>
              <a:gd name="adj2" fmla="val 2102962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16445B8-F1F1-F54B-9E86-E91C4E709712}"/>
              </a:ext>
            </a:extLst>
          </p:cNvPr>
          <p:cNvSpPr/>
          <p:nvPr/>
        </p:nvSpPr>
        <p:spPr>
          <a:xfrm>
            <a:off x="6280987" y="6939330"/>
            <a:ext cx="1895708" cy="18957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B8DE30-381A-A44C-989F-87F9AFD18EE8}"/>
              </a:ext>
            </a:extLst>
          </p:cNvPr>
          <p:cNvSpPr/>
          <p:nvPr/>
        </p:nvSpPr>
        <p:spPr>
          <a:xfrm>
            <a:off x="6758390" y="7594796"/>
            <a:ext cx="177469" cy="177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4415FA-0062-5146-801C-04E58861B79A}"/>
              </a:ext>
            </a:extLst>
          </p:cNvPr>
          <p:cNvSpPr/>
          <p:nvPr/>
        </p:nvSpPr>
        <p:spPr>
          <a:xfrm>
            <a:off x="7494371" y="7594796"/>
            <a:ext cx="177469" cy="177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3EC2C60-D379-CA4F-8A65-EF40C7CF465B}"/>
              </a:ext>
            </a:extLst>
          </p:cNvPr>
          <p:cNvSpPr/>
          <p:nvPr/>
        </p:nvSpPr>
        <p:spPr>
          <a:xfrm>
            <a:off x="17528107" y="6939330"/>
            <a:ext cx="1895708" cy="18957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E502A87-8FB1-3C4B-91AE-1DF66A5C3DA3}"/>
              </a:ext>
            </a:extLst>
          </p:cNvPr>
          <p:cNvSpPr/>
          <p:nvPr/>
        </p:nvSpPr>
        <p:spPr>
          <a:xfrm>
            <a:off x="18005510" y="7594796"/>
            <a:ext cx="177469" cy="177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18EE46B-5706-C34B-B751-DFDCA204A205}"/>
              </a:ext>
            </a:extLst>
          </p:cNvPr>
          <p:cNvSpPr/>
          <p:nvPr/>
        </p:nvSpPr>
        <p:spPr>
          <a:xfrm>
            <a:off x="18741491" y="7594796"/>
            <a:ext cx="177469" cy="177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B0A828A6-BFE3-F74E-A1B0-0034F98C4A6C}"/>
              </a:ext>
            </a:extLst>
          </p:cNvPr>
          <p:cNvSpPr/>
          <p:nvPr/>
        </p:nvSpPr>
        <p:spPr>
          <a:xfrm rot="8114072">
            <a:off x="17805727" y="6901890"/>
            <a:ext cx="1340469" cy="1340469"/>
          </a:xfrm>
          <a:prstGeom prst="arc">
            <a:avLst>
              <a:gd name="adj1" fmla="val 16791466"/>
              <a:gd name="adj2" fmla="val 2102962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12B4B3-634B-924B-B7DB-C3EBC5CC1DC7}"/>
              </a:ext>
            </a:extLst>
          </p:cNvPr>
          <p:cNvSpPr/>
          <p:nvPr/>
        </p:nvSpPr>
        <p:spPr>
          <a:xfrm>
            <a:off x="19966507" y="10657890"/>
            <a:ext cx="1895708" cy="18957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B1C4FE8-7042-E24C-ACD2-F8AA29F586DB}"/>
              </a:ext>
            </a:extLst>
          </p:cNvPr>
          <p:cNvSpPr/>
          <p:nvPr/>
        </p:nvSpPr>
        <p:spPr>
          <a:xfrm>
            <a:off x="20443910" y="11313356"/>
            <a:ext cx="177469" cy="177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0417574-42F6-4143-B8BC-DC2F27331FC3}"/>
              </a:ext>
            </a:extLst>
          </p:cNvPr>
          <p:cNvSpPr/>
          <p:nvPr/>
        </p:nvSpPr>
        <p:spPr>
          <a:xfrm>
            <a:off x="21179891" y="11313356"/>
            <a:ext cx="177469" cy="177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A0AD00-1FD6-1248-8B02-5E8AFEE45F9E}"/>
              </a:ext>
            </a:extLst>
          </p:cNvPr>
          <p:cNvCxnSpPr/>
          <p:nvPr/>
        </p:nvCxnSpPr>
        <p:spPr>
          <a:xfrm>
            <a:off x="6786924" y="8158527"/>
            <a:ext cx="884916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e 8">
            <a:extLst>
              <a:ext uri="{FF2B5EF4-FFF2-40B4-BE49-F238E27FC236}">
                <a16:creationId xmlns:a16="http://schemas.microsoft.com/office/drawing/2014/main" id="{58FF19EA-0241-944D-8FA1-BB1B8D5C0556}"/>
              </a:ext>
            </a:extLst>
          </p:cNvPr>
          <p:cNvSpPr/>
          <p:nvPr/>
        </p:nvSpPr>
        <p:spPr>
          <a:xfrm rot="16200000">
            <a:off x="20458740" y="11276381"/>
            <a:ext cx="972201" cy="972201"/>
          </a:xfrm>
          <a:prstGeom prst="pie">
            <a:avLst>
              <a:gd name="adj1" fmla="val 528238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F5FFAC-54DF-C045-9646-B25FC4BC384D}"/>
              </a:ext>
            </a:extLst>
          </p:cNvPr>
          <p:cNvSpPr txBox="1"/>
          <p:nvPr/>
        </p:nvSpPr>
        <p:spPr>
          <a:xfrm>
            <a:off x="5267990" y="4454354"/>
            <a:ext cx="84463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 Experience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87BF9E6C-D1C3-DB48-BD49-E466B4A92B21}"/>
              </a:ext>
            </a:extLst>
          </p:cNvPr>
          <p:cNvSpPr/>
          <p:nvPr/>
        </p:nvSpPr>
        <p:spPr>
          <a:xfrm>
            <a:off x="12524628" y="4456599"/>
            <a:ext cx="74113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here, Write your paragraph here,.</a:t>
            </a:r>
          </a:p>
        </p:txBody>
      </p:sp>
    </p:spTree>
    <p:extLst>
      <p:ext uri="{BB962C8B-B14F-4D97-AF65-F5344CB8AC3E}">
        <p14:creationId xmlns:p14="http://schemas.microsoft.com/office/powerpoint/2010/main" val="147857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04E6CD-2F78-4047-A954-408653FE19BD}"/>
              </a:ext>
            </a:extLst>
          </p:cNvPr>
          <p:cNvSpPr/>
          <p:nvPr/>
        </p:nvSpPr>
        <p:spPr>
          <a:xfrm>
            <a:off x="9000147" y="10747318"/>
            <a:ext cx="2412841" cy="12403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C8DAC5-4C4D-7D4B-9BE5-B1C242F8CBA1}"/>
              </a:ext>
            </a:extLst>
          </p:cNvPr>
          <p:cNvSpPr/>
          <p:nvPr/>
        </p:nvSpPr>
        <p:spPr>
          <a:xfrm>
            <a:off x="19506687" y="10747318"/>
            <a:ext cx="2412841" cy="12403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accent2"/>
              </a:solidFill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8" name="Gráfico 213">
            <a:extLst>
              <a:ext uri="{FF2B5EF4-FFF2-40B4-BE49-F238E27FC236}">
                <a16:creationId xmlns:a16="http://schemas.microsoft.com/office/drawing/2014/main" id="{87A9ECB6-5D03-1F40-B48F-224DC586ED2C}"/>
              </a:ext>
            </a:extLst>
          </p:cNvPr>
          <p:cNvSpPr/>
          <p:nvPr/>
        </p:nvSpPr>
        <p:spPr>
          <a:xfrm>
            <a:off x="2233544" y="10569548"/>
            <a:ext cx="1144702" cy="1526282"/>
          </a:xfrm>
          <a:custGeom>
            <a:avLst/>
            <a:gdLst>
              <a:gd name="connsiteX0" fmla="*/ 420178 w 428125"/>
              <a:gd name="connsiteY0" fmla="*/ 72034 h 570838"/>
              <a:gd name="connsiteX1" fmla="*/ 218010 w 428125"/>
              <a:gd name="connsiteY1" fmla="*/ 680 h 570838"/>
              <a:gd name="connsiteX2" fmla="*/ 210113 w 428125"/>
              <a:gd name="connsiteY2" fmla="*/ 680 h 570838"/>
              <a:gd name="connsiteX3" fmla="*/ 7944 w 428125"/>
              <a:gd name="connsiteY3" fmla="*/ 72034 h 570838"/>
              <a:gd name="connsiteX4" fmla="*/ 0 w 428125"/>
              <a:gd name="connsiteY4" fmla="*/ 83253 h 570838"/>
              <a:gd name="connsiteX5" fmla="*/ 0 w 428125"/>
              <a:gd name="connsiteY5" fmla="*/ 225961 h 570838"/>
              <a:gd name="connsiteX6" fmla="*/ 208697 w 428125"/>
              <a:gd name="connsiteY6" fmla="*/ 569561 h 570838"/>
              <a:gd name="connsiteX7" fmla="*/ 214063 w 428125"/>
              <a:gd name="connsiteY7" fmla="*/ 570839 h 570838"/>
              <a:gd name="connsiteX8" fmla="*/ 219429 w 428125"/>
              <a:gd name="connsiteY8" fmla="*/ 569561 h 570838"/>
              <a:gd name="connsiteX9" fmla="*/ 428126 w 428125"/>
              <a:gd name="connsiteY9" fmla="*/ 225961 h 570838"/>
              <a:gd name="connsiteX10" fmla="*/ 428126 w 428125"/>
              <a:gd name="connsiteY10" fmla="*/ 83253 h 570838"/>
              <a:gd name="connsiteX11" fmla="*/ 420178 w 428125"/>
              <a:gd name="connsiteY11" fmla="*/ 72034 h 570838"/>
              <a:gd name="connsiteX12" fmla="*/ 305715 w 428125"/>
              <a:gd name="connsiteY12" fmla="*/ 336476 h 570838"/>
              <a:gd name="connsiteX13" fmla="*/ 305715 w 428125"/>
              <a:gd name="connsiteY13" fmla="*/ 353292 h 570838"/>
              <a:gd name="connsiteX14" fmla="*/ 297306 w 428125"/>
              <a:gd name="connsiteY14" fmla="*/ 356776 h 570838"/>
              <a:gd name="connsiteX15" fmla="*/ 288897 w 428125"/>
              <a:gd name="connsiteY15" fmla="*/ 353292 h 570838"/>
              <a:gd name="connsiteX16" fmla="*/ 214059 w 428125"/>
              <a:gd name="connsiteY16" fmla="*/ 278454 h 570838"/>
              <a:gd name="connsiteX17" fmla="*/ 139221 w 428125"/>
              <a:gd name="connsiteY17" fmla="*/ 353292 h 570838"/>
              <a:gd name="connsiteX18" fmla="*/ 130813 w 428125"/>
              <a:gd name="connsiteY18" fmla="*/ 356776 h 570838"/>
              <a:gd name="connsiteX19" fmla="*/ 122404 w 428125"/>
              <a:gd name="connsiteY19" fmla="*/ 353292 h 570838"/>
              <a:gd name="connsiteX20" fmla="*/ 122404 w 428125"/>
              <a:gd name="connsiteY20" fmla="*/ 336476 h 570838"/>
              <a:gd name="connsiteX21" fmla="*/ 197242 w 428125"/>
              <a:gd name="connsiteY21" fmla="*/ 261638 h 570838"/>
              <a:gd name="connsiteX22" fmla="*/ 122404 w 428125"/>
              <a:gd name="connsiteY22" fmla="*/ 186800 h 570838"/>
              <a:gd name="connsiteX23" fmla="*/ 122404 w 428125"/>
              <a:gd name="connsiteY23" fmla="*/ 169984 h 570838"/>
              <a:gd name="connsiteX24" fmla="*/ 139220 w 428125"/>
              <a:gd name="connsiteY24" fmla="*/ 169984 h 570838"/>
              <a:gd name="connsiteX25" fmla="*/ 214058 w 428125"/>
              <a:gd name="connsiteY25" fmla="*/ 244822 h 570838"/>
              <a:gd name="connsiteX26" fmla="*/ 288896 w 428125"/>
              <a:gd name="connsiteY26" fmla="*/ 169984 h 570838"/>
              <a:gd name="connsiteX27" fmla="*/ 305712 w 428125"/>
              <a:gd name="connsiteY27" fmla="*/ 169984 h 570838"/>
              <a:gd name="connsiteX28" fmla="*/ 305712 w 428125"/>
              <a:gd name="connsiteY28" fmla="*/ 186800 h 570838"/>
              <a:gd name="connsiteX29" fmla="*/ 230874 w 428125"/>
              <a:gd name="connsiteY29" fmla="*/ 261638 h 570838"/>
              <a:gd name="connsiteX30" fmla="*/ 305715 w 428125"/>
              <a:gd name="connsiteY30" fmla="*/ 336476 h 57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8125" h="570838">
                <a:moveTo>
                  <a:pt x="420178" y="72034"/>
                </a:moveTo>
                <a:lnTo>
                  <a:pt x="218010" y="680"/>
                </a:lnTo>
                <a:cubicBezTo>
                  <a:pt x="215454" y="-227"/>
                  <a:pt x="212667" y="-227"/>
                  <a:pt x="210113" y="680"/>
                </a:cubicBezTo>
                <a:lnTo>
                  <a:pt x="7944" y="72034"/>
                </a:lnTo>
                <a:cubicBezTo>
                  <a:pt x="3182" y="73717"/>
                  <a:pt x="0" y="78212"/>
                  <a:pt x="0" y="83253"/>
                </a:cubicBezTo>
                <a:lnTo>
                  <a:pt x="0" y="225961"/>
                </a:lnTo>
                <a:cubicBezTo>
                  <a:pt x="0" y="410640"/>
                  <a:pt x="27385" y="478139"/>
                  <a:pt x="208697" y="569561"/>
                </a:cubicBezTo>
                <a:cubicBezTo>
                  <a:pt x="210392" y="570408"/>
                  <a:pt x="212228" y="570839"/>
                  <a:pt x="214063" y="570839"/>
                </a:cubicBezTo>
                <a:cubicBezTo>
                  <a:pt x="215898" y="570839"/>
                  <a:pt x="217733" y="570409"/>
                  <a:pt x="219429" y="569561"/>
                </a:cubicBezTo>
                <a:cubicBezTo>
                  <a:pt x="400740" y="478139"/>
                  <a:pt x="428126" y="410640"/>
                  <a:pt x="428126" y="225961"/>
                </a:cubicBezTo>
                <a:lnTo>
                  <a:pt x="428126" y="83253"/>
                </a:lnTo>
                <a:cubicBezTo>
                  <a:pt x="428122" y="78212"/>
                  <a:pt x="424939" y="73718"/>
                  <a:pt x="420178" y="72034"/>
                </a:cubicBezTo>
                <a:close/>
                <a:moveTo>
                  <a:pt x="305715" y="336476"/>
                </a:moveTo>
                <a:cubicBezTo>
                  <a:pt x="310360" y="341121"/>
                  <a:pt x="310360" y="348647"/>
                  <a:pt x="305715" y="353292"/>
                </a:cubicBezTo>
                <a:cubicBezTo>
                  <a:pt x="303392" y="355614"/>
                  <a:pt x="300349" y="356776"/>
                  <a:pt x="297306" y="356776"/>
                </a:cubicBezTo>
                <a:cubicBezTo>
                  <a:pt x="294263" y="356776"/>
                  <a:pt x="291221" y="355614"/>
                  <a:pt x="288897" y="353292"/>
                </a:cubicBezTo>
                <a:lnTo>
                  <a:pt x="214059" y="278454"/>
                </a:lnTo>
                <a:lnTo>
                  <a:pt x="139221" y="353292"/>
                </a:lnTo>
                <a:cubicBezTo>
                  <a:pt x="136899" y="355614"/>
                  <a:pt x="133855" y="356776"/>
                  <a:pt x="130813" y="356776"/>
                </a:cubicBezTo>
                <a:cubicBezTo>
                  <a:pt x="127770" y="356776"/>
                  <a:pt x="124728" y="355614"/>
                  <a:pt x="122404" y="353292"/>
                </a:cubicBezTo>
                <a:cubicBezTo>
                  <a:pt x="117758" y="348646"/>
                  <a:pt x="117758" y="341120"/>
                  <a:pt x="122404" y="336476"/>
                </a:cubicBezTo>
                <a:lnTo>
                  <a:pt x="197242" y="261638"/>
                </a:lnTo>
                <a:lnTo>
                  <a:pt x="122404" y="186800"/>
                </a:lnTo>
                <a:cubicBezTo>
                  <a:pt x="117758" y="182154"/>
                  <a:pt x="117758" y="174628"/>
                  <a:pt x="122404" y="169984"/>
                </a:cubicBezTo>
                <a:cubicBezTo>
                  <a:pt x="127050" y="165338"/>
                  <a:pt x="134576" y="165338"/>
                  <a:pt x="139220" y="169984"/>
                </a:cubicBezTo>
                <a:lnTo>
                  <a:pt x="214058" y="244822"/>
                </a:lnTo>
                <a:lnTo>
                  <a:pt x="288896" y="169984"/>
                </a:lnTo>
                <a:cubicBezTo>
                  <a:pt x="293542" y="165338"/>
                  <a:pt x="301068" y="165338"/>
                  <a:pt x="305712" y="169984"/>
                </a:cubicBezTo>
                <a:cubicBezTo>
                  <a:pt x="310358" y="174629"/>
                  <a:pt x="310358" y="182155"/>
                  <a:pt x="305712" y="186800"/>
                </a:cubicBezTo>
                <a:lnTo>
                  <a:pt x="230874" y="261638"/>
                </a:lnTo>
                <a:lnTo>
                  <a:pt x="305715" y="336476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Gráfico 214">
            <a:extLst>
              <a:ext uri="{FF2B5EF4-FFF2-40B4-BE49-F238E27FC236}">
                <a16:creationId xmlns:a16="http://schemas.microsoft.com/office/drawing/2014/main" id="{62177AA0-6BEC-E34A-8E16-36343A628AF3}"/>
              </a:ext>
            </a:extLst>
          </p:cNvPr>
          <p:cNvSpPr/>
          <p:nvPr/>
        </p:nvSpPr>
        <p:spPr>
          <a:xfrm>
            <a:off x="12645616" y="10569548"/>
            <a:ext cx="1144702" cy="1526282"/>
          </a:xfrm>
          <a:custGeom>
            <a:avLst/>
            <a:gdLst>
              <a:gd name="connsiteX0" fmla="*/ 420178 w 428125"/>
              <a:gd name="connsiteY0" fmla="*/ 72034 h 570838"/>
              <a:gd name="connsiteX1" fmla="*/ 218010 w 428125"/>
              <a:gd name="connsiteY1" fmla="*/ 680 h 570838"/>
              <a:gd name="connsiteX2" fmla="*/ 210113 w 428125"/>
              <a:gd name="connsiteY2" fmla="*/ 680 h 570838"/>
              <a:gd name="connsiteX3" fmla="*/ 7944 w 428125"/>
              <a:gd name="connsiteY3" fmla="*/ 72034 h 570838"/>
              <a:gd name="connsiteX4" fmla="*/ 0 w 428125"/>
              <a:gd name="connsiteY4" fmla="*/ 83253 h 570838"/>
              <a:gd name="connsiteX5" fmla="*/ 0 w 428125"/>
              <a:gd name="connsiteY5" fmla="*/ 225961 h 570838"/>
              <a:gd name="connsiteX6" fmla="*/ 208697 w 428125"/>
              <a:gd name="connsiteY6" fmla="*/ 569561 h 570838"/>
              <a:gd name="connsiteX7" fmla="*/ 214063 w 428125"/>
              <a:gd name="connsiteY7" fmla="*/ 570839 h 570838"/>
              <a:gd name="connsiteX8" fmla="*/ 219429 w 428125"/>
              <a:gd name="connsiteY8" fmla="*/ 569561 h 570838"/>
              <a:gd name="connsiteX9" fmla="*/ 428126 w 428125"/>
              <a:gd name="connsiteY9" fmla="*/ 225961 h 570838"/>
              <a:gd name="connsiteX10" fmla="*/ 428126 w 428125"/>
              <a:gd name="connsiteY10" fmla="*/ 83253 h 570838"/>
              <a:gd name="connsiteX11" fmla="*/ 420178 w 428125"/>
              <a:gd name="connsiteY11" fmla="*/ 72034 h 570838"/>
              <a:gd name="connsiteX12" fmla="*/ 353284 w 428125"/>
              <a:gd name="connsiteY12" fmla="*/ 186800 h 570838"/>
              <a:gd name="connsiteX13" fmla="*/ 186791 w 428125"/>
              <a:gd name="connsiteY13" fmla="*/ 353292 h 570838"/>
              <a:gd name="connsiteX14" fmla="*/ 178382 w 428125"/>
              <a:gd name="connsiteY14" fmla="*/ 356776 h 570838"/>
              <a:gd name="connsiteX15" fmla="*/ 169974 w 428125"/>
              <a:gd name="connsiteY15" fmla="*/ 353292 h 570838"/>
              <a:gd name="connsiteX16" fmla="*/ 74836 w 428125"/>
              <a:gd name="connsiteY16" fmla="*/ 258154 h 570838"/>
              <a:gd name="connsiteX17" fmla="*/ 74836 w 428125"/>
              <a:gd name="connsiteY17" fmla="*/ 241337 h 570838"/>
              <a:gd name="connsiteX18" fmla="*/ 91652 w 428125"/>
              <a:gd name="connsiteY18" fmla="*/ 241337 h 570838"/>
              <a:gd name="connsiteX19" fmla="*/ 178382 w 428125"/>
              <a:gd name="connsiteY19" fmla="*/ 328068 h 570838"/>
              <a:gd name="connsiteX20" fmla="*/ 336467 w 428125"/>
              <a:gd name="connsiteY20" fmla="*/ 169984 h 570838"/>
              <a:gd name="connsiteX21" fmla="*/ 353283 w 428125"/>
              <a:gd name="connsiteY21" fmla="*/ 169984 h 570838"/>
              <a:gd name="connsiteX22" fmla="*/ 353284 w 428125"/>
              <a:gd name="connsiteY22" fmla="*/ 186800 h 57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8125" h="570838">
                <a:moveTo>
                  <a:pt x="420178" y="72034"/>
                </a:moveTo>
                <a:lnTo>
                  <a:pt x="218010" y="680"/>
                </a:lnTo>
                <a:cubicBezTo>
                  <a:pt x="215454" y="-227"/>
                  <a:pt x="212667" y="-227"/>
                  <a:pt x="210113" y="680"/>
                </a:cubicBezTo>
                <a:lnTo>
                  <a:pt x="7944" y="72034"/>
                </a:lnTo>
                <a:cubicBezTo>
                  <a:pt x="3182" y="73717"/>
                  <a:pt x="0" y="78212"/>
                  <a:pt x="0" y="83253"/>
                </a:cubicBezTo>
                <a:lnTo>
                  <a:pt x="0" y="225961"/>
                </a:lnTo>
                <a:cubicBezTo>
                  <a:pt x="0" y="410640"/>
                  <a:pt x="27385" y="478139"/>
                  <a:pt x="208697" y="569561"/>
                </a:cubicBezTo>
                <a:cubicBezTo>
                  <a:pt x="210392" y="570408"/>
                  <a:pt x="212228" y="570839"/>
                  <a:pt x="214063" y="570839"/>
                </a:cubicBezTo>
                <a:cubicBezTo>
                  <a:pt x="215898" y="570839"/>
                  <a:pt x="217733" y="570409"/>
                  <a:pt x="219429" y="569561"/>
                </a:cubicBezTo>
                <a:cubicBezTo>
                  <a:pt x="400740" y="478139"/>
                  <a:pt x="428126" y="410640"/>
                  <a:pt x="428126" y="225961"/>
                </a:cubicBezTo>
                <a:lnTo>
                  <a:pt x="428126" y="83253"/>
                </a:lnTo>
                <a:cubicBezTo>
                  <a:pt x="428122" y="78212"/>
                  <a:pt x="424939" y="73718"/>
                  <a:pt x="420178" y="72034"/>
                </a:cubicBezTo>
                <a:close/>
                <a:moveTo>
                  <a:pt x="353284" y="186800"/>
                </a:moveTo>
                <a:lnTo>
                  <a:pt x="186791" y="353292"/>
                </a:lnTo>
                <a:cubicBezTo>
                  <a:pt x="184469" y="355614"/>
                  <a:pt x="181425" y="356776"/>
                  <a:pt x="178382" y="356776"/>
                </a:cubicBezTo>
                <a:cubicBezTo>
                  <a:pt x="175340" y="356776"/>
                  <a:pt x="172297" y="355614"/>
                  <a:pt x="169974" y="353292"/>
                </a:cubicBezTo>
                <a:lnTo>
                  <a:pt x="74836" y="258154"/>
                </a:lnTo>
                <a:cubicBezTo>
                  <a:pt x="70190" y="253508"/>
                  <a:pt x="70190" y="245982"/>
                  <a:pt x="74836" y="241337"/>
                </a:cubicBezTo>
                <a:cubicBezTo>
                  <a:pt x="79482" y="236693"/>
                  <a:pt x="87007" y="236692"/>
                  <a:pt x="91652" y="241337"/>
                </a:cubicBezTo>
                <a:lnTo>
                  <a:pt x="178382" y="328068"/>
                </a:lnTo>
                <a:lnTo>
                  <a:pt x="336467" y="169984"/>
                </a:lnTo>
                <a:cubicBezTo>
                  <a:pt x="341113" y="165338"/>
                  <a:pt x="348638" y="165338"/>
                  <a:pt x="353283" y="169984"/>
                </a:cubicBezTo>
                <a:cubicBezTo>
                  <a:pt x="357929" y="174628"/>
                  <a:pt x="357929" y="182154"/>
                  <a:pt x="353284" y="186800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F6F6C4-2579-1840-BB16-F96EDDAEC2C6}"/>
              </a:ext>
            </a:extLst>
          </p:cNvPr>
          <p:cNvSpPr txBox="1"/>
          <p:nvPr/>
        </p:nvSpPr>
        <p:spPr>
          <a:xfrm>
            <a:off x="3911912" y="11402899"/>
            <a:ext cx="5858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67DB3B-8594-4441-9477-4B5C98E23946}"/>
              </a:ext>
            </a:extLst>
          </p:cNvPr>
          <p:cNvSpPr/>
          <p:nvPr/>
        </p:nvSpPr>
        <p:spPr>
          <a:xfrm>
            <a:off x="3902053" y="10747318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C725B9-DFE2-9142-B081-1203B7457891}"/>
              </a:ext>
            </a:extLst>
          </p:cNvPr>
          <p:cNvSpPr txBox="1"/>
          <p:nvPr/>
        </p:nvSpPr>
        <p:spPr>
          <a:xfrm>
            <a:off x="14401697" y="11402899"/>
            <a:ext cx="4942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97CC7C-41BA-484A-A525-F9C858A44CE2}"/>
              </a:ext>
            </a:extLst>
          </p:cNvPr>
          <p:cNvSpPr/>
          <p:nvPr/>
        </p:nvSpPr>
        <p:spPr>
          <a:xfrm>
            <a:off x="14391838" y="10747318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CuadroTexto 350">
            <a:extLst>
              <a:ext uri="{FF2B5EF4-FFF2-40B4-BE49-F238E27FC236}">
                <a16:creationId xmlns:a16="http://schemas.microsoft.com/office/drawing/2014/main" id="{DCECF079-4659-2740-A4F7-2CCC510A440C}"/>
              </a:ext>
            </a:extLst>
          </p:cNvPr>
          <p:cNvSpPr txBox="1"/>
          <p:nvPr/>
        </p:nvSpPr>
        <p:spPr>
          <a:xfrm>
            <a:off x="9166081" y="10853849"/>
            <a:ext cx="2141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50%</a:t>
            </a:r>
          </a:p>
        </p:txBody>
      </p: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00F012F1-0846-614F-855B-B473376705CC}"/>
              </a:ext>
            </a:extLst>
          </p:cNvPr>
          <p:cNvSpPr txBox="1"/>
          <p:nvPr/>
        </p:nvSpPr>
        <p:spPr>
          <a:xfrm>
            <a:off x="19666125" y="10820206"/>
            <a:ext cx="2100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30%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4A689-8DC9-BD49-8C92-3B2744F31CAA}"/>
              </a:ext>
            </a:extLst>
          </p:cNvPr>
          <p:cNvSpPr txBox="1"/>
          <p:nvPr/>
        </p:nvSpPr>
        <p:spPr>
          <a:xfrm>
            <a:off x="20218483" y="8871871"/>
            <a:ext cx="229467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Jul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298C491-CC67-A34D-A601-861FBA40F350}"/>
              </a:ext>
            </a:extLst>
          </p:cNvPr>
          <p:cNvSpPr/>
          <p:nvPr/>
        </p:nvSpPr>
        <p:spPr>
          <a:xfrm>
            <a:off x="3486675" y="5206958"/>
            <a:ext cx="17825828" cy="3805423"/>
          </a:xfrm>
          <a:custGeom>
            <a:avLst/>
            <a:gdLst>
              <a:gd name="connsiteX0" fmla="*/ 0 w 8490857"/>
              <a:gd name="connsiteY0" fmla="*/ 0 h 5331854"/>
              <a:gd name="connsiteX1" fmla="*/ 8490857 w 8490857"/>
              <a:gd name="connsiteY1" fmla="*/ 0 h 5331854"/>
              <a:gd name="connsiteX2" fmla="*/ 8490857 w 8490857"/>
              <a:gd name="connsiteY2" fmla="*/ 5331854 h 5331854"/>
              <a:gd name="connsiteX3" fmla="*/ 0 w 8490857"/>
              <a:gd name="connsiteY3" fmla="*/ 5331854 h 5331854"/>
              <a:gd name="connsiteX4" fmla="*/ 0 w 8490857"/>
              <a:gd name="connsiteY4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8490857 w 8490857"/>
              <a:gd name="connsiteY2" fmla="*/ 0 h 5331854"/>
              <a:gd name="connsiteX3" fmla="*/ 8490857 w 8490857"/>
              <a:gd name="connsiteY3" fmla="*/ 5331854 h 5331854"/>
              <a:gd name="connsiteX4" fmla="*/ 0 w 8490857"/>
              <a:gd name="connsiteY4" fmla="*/ 5331854 h 5331854"/>
              <a:gd name="connsiteX5" fmla="*/ 0 w 8490857"/>
              <a:gd name="connsiteY5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8490857 w 8490857"/>
              <a:gd name="connsiteY3" fmla="*/ 0 h 5331854"/>
              <a:gd name="connsiteX4" fmla="*/ 8490857 w 8490857"/>
              <a:gd name="connsiteY4" fmla="*/ 5331854 h 5331854"/>
              <a:gd name="connsiteX5" fmla="*/ 0 w 8490857"/>
              <a:gd name="connsiteY5" fmla="*/ 5331854 h 5331854"/>
              <a:gd name="connsiteX6" fmla="*/ 0 w 8490857"/>
              <a:gd name="connsiteY6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8490857 w 8490857"/>
              <a:gd name="connsiteY4" fmla="*/ 0 h 5331854"/>
              <a:gd name="connsiteX5" fmla="*/ 8490857 w 8490857"/>
              <a:gd name="connsiteY5" fmla="*/ 5331854 h 5331854"/>
              <a:gd name="connsiteX6" fmla="*/ 0 w 8490857"/>
              <a:gd name="connsiteY6" fmla="*/ 5331854 h 5331854"/>
              <a:gd name="connsiteX7" fmla="*/ 0 w 8490857"/>
              <a:gd name="connsiteY7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8490857 w 8490857"/>
              <a:gd name="connsiteY5" fmla="*/ 0 h 5331854"/>
              <a:gd name="connsiteX6" fmla="*/ 8490857 w 8490857"/>
              <a:gd name="connsiteY6" fmla="*/ 5331854 h 5331854"/>
              <a:gd name="connsiteX7" fmla="*/ 0 w 8490857"/>
              <a:gd name="connsiteY7" fmla="*/ 5331854 h 5331854"/>
              <a:gd name="connsiteX8" fmla="*/ 0 w 8490857"/>
              <a:gd name="connsiteY8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837644 w 8490857"/>
              <a:gd name="connsiteY2" fmla="*/ 1403797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593724 w 8490857"/>
              <a:gd name="connsiteY4" fmla="*/ 128789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90857" h="5447764">
                <a:moveTo>
                  <a:pt x="0" y="115910"/>
                </a:moveTo>
                <a:lnTo>
                  <a:pt x="1433848" y="965916"/>
                </a:lnTo>
                <a:lnTo>
                  <a:pt x="2837644" y="1519707"/>
                </a:lnTo>
                <a:lnTo>
                  <a:pt x="4241443" y="0"/>
                </a:lnTo>
                <a:lnTo>
                  <a:pt x="5670997" y="824248"/>
                </a:lnTo>
                <a:lnTo>
                  <a:pt x="7100552" y="528034"/>
                </a:lnTo>
                <a:lnTo>
                  <a:pt x="8490857" y="1094705"/>
                </a:lnTo>
                <a:lnTo>
                  <a:pt x="8490857" y="5447764"/>
                </a:lnTo>
                <a:lnTo>
                  <a:pt x="0" y="5447764"/>
                </a:lnTo>
                <a:lnTo>
                  <a:pt x="0" y="1159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C0E25A30-E37F-EC45-8D34-82AB46B38E26}"/>
              </a:ext>
            </a:extLst>
          </p:cNvPr>
          <p:cNvSpPr/>
          <p:nvPr/>
        </p:nvSpPr>
        <p:spPr>
          <a:xfrm>
            <a:off x="3486675" y="6263777"/>
            <a:ext cx="17825828" cy="2748602"/>
          </a:xfrm>
          <a:custGeom>
            <a:avLst/>
            <a:gdLst>
              <a:gd name="connsiteX0" fmla="*/ 0 w 8490857"/>
              <a:gd name="connsiteY0" fmla="*/ 0 h 5331854"/>
              <a:gd name="connsiteX1" fmla="*/ 8490857 w 8490857"/>
              <a:gd name="connsiteY1" fmla="*/ 0 h 5331854"/>
              <a:gd name="connsiteX2" fmla="*/ 8490857 w 8490857"/>
              <a:gd name="connsiteY2" fmla="*/ 5331854 h 5331854"/>
              <a:gd name="connsiteX3" fmla="*/ 0 w 8490857"/>
              <a:gd name="connsiteY3" fmla="*/ 5331854 h 5331854"/>
              <a:gd name="connsiteX4" fmla="*/ 0 w 8490857"/>
              <a:gd name="connsiteY4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8490857 w 8490857"/>
              <a:gd name="connsiteY2" fmla="*/ 0 h 5331854"/>
              <a:gd name="connsiteX3" fmla="*/ 8490857 w 8490857"/>
              <a:gd name="connsiteY3" fmla="*/ 5331854 h 5331854"/>
              <a:gd name="connsiteX4" fmla="*/ 0 w 8490857"/>
              <a:gd name="connsiteY4" fmla="*/ 5331854 h 5331854"/>
              <a:gd name="connsiteX5" fmla="*/ 0 w 8490857"/>
              <a:gd name="connsiteY5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8490857 w 8490857"/>
              <a:gd name="connsiteY3" fmla="*/ 0 h 5331854"/>
              <a:gd name="connsiteX4" fmla="*/ 8490857 w 8490857"/>
              <a:gd name="connsiteY4" fmla="*/ 5331854 h 5331854"/>
              <a:gd name="connsiteX5" fmla="*/ 0 w 8490857"/>
              <a:gd name="connsiteY5" fmla="*/ 5331854 h 5331854"/>
              <a:gd name="connsiteX6" fmla="*/ 0 w 8490857"/>
              <a:gd name="connsiteY6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8490857 w 8490857"/>
              <a:gd name="connsiteY4" fmla="*/ 0 h 5331854"/>
              <a:gd name="connsiteX5" fmla="*/ 8490857 w 8490857"/>
              <a:gd name="connsiteY5" fmla="*/ 5331854 h 5331854"/>
              <a:gd name="connsiteX6" fmla="*/ 0 w 8490857"/>
              <a:gd name="connsiteY6" fmla="*/ 5331854 h 5331854"/>
              <a:gd name="connsiteX7" fmla="*/ 0 w 8490857"/>
              <a:gd name="connsiteY7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8490857 w 8490857"/>
              <a:gd name="connsiteY5" fmla="*/ 0 h 5331854"/>
              <a:gd name="connsiteX6" fmla="*/ 8490857 w 8490857"/>
              <a:gd name="connsiteY6" fmla="*/ 5331854 h 5331854"/>
              <a:gd name="connsiteX7" fmla="*/ 0 w 8490857"/>
              <a:gd name="connsiteY7" fmla="*/ 5331854 h 5331854"/>
              <a:gd name="connsiteX8" fmla="*/ 0 w 8490857"/>
              <a:gd name="connsiteY8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837644 w 8490857"/>
              <a:gd name="connsiteY2" fmla="*/ 1403797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593724 w 8490857"/>
              <a:gd name="connsiteY4" fmla="*/ 128789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17806 w 8490857"/>
              <a:gd name="connsiteY1" fmla="*/ 2136804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17806 w 8490857"/>
              <a:gd name="connsiteY1" fmla="*/ 2136804 h 5447764"/>
              <a:gd name="connsiteX2" fmla="*/ 2789517 w 8490857"/>
              <a:gd name="connsiteY2" fmla="*/ 1232509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0 h 5331854"/>
              <a:gd name="connsiteX1" fmla="*/ 1417806 w 8490857"/>
              <a:gd name="connsiteY1" fmla="*/ 2020894 h 5331854"/>
              <a:gd name="connsiteX2" fmla="*/ 2789517 w 8490857"/>
              <a:gd name="connsiteY2" fmla="*/ 1116599 h 5331854"/>
              <a:gd name="connsiteX3" fmla="*/ 4241443 w 8490857"/>
              <a:gd name="connsiteY3" fmla="*/ 1850301 h 5331854"/>
              <a:gd name="connsiteX4" fmla="*/ 5670997 w 8490857"/>
              <a:gd name="connsiteY4" fmla="*/ 708338 h 5331854"/>
              <a:gd name="connsiteX5" fmla="*/ 7100552 w 8490857"/>
              <a:gd name="connsiteY5" fmla="*/ 412124 h 5331854"/>
              <a:gd name="connsiteX6" fmla="*/ 8490857 w 8490857"/>
              <a:gd name="connsiteY6" fmla="*/ 978795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86982 h 5418836"/>
              <a:gd name="connsiteX1" fmla="*/ 1417806 w 8490857"/>
              <a:gd name="connsiteY1" fmla="*/ 2107876 h 5418836"/>
              <a:gd name="connsiteX2" fmla="*/ 2789517 w 8490857"/>
              <a:gd name="connsiteY2" fmla="*/ 1203581 h 5418836"/>
              <a:gd name="connsiteX3" fmla="*/ 4241443 w 8490857"/>
              <a:gd name="connsiteY3" fmla="*/ 1937283 h 5418836"/>
              <a:gd name="connsiteX4" fmla="*/ 5654955 w 8490857"/>
              <a:gd name="connsiteY4" fmla="*/ 0 h 5418836"/>
              <a:gd name="connsiteX5" fmla="*/ 7100552 w 8490857"/>
              <a:gd name="connsiteY5" fmla="*/ 499106 h 5418836"/>
              <a:gd name="connsiteX6" fmla="*/ 8490857 w 8490857"/>
              <a:gd name="connsiteY6" fmla="*/ 1065777 h 5418836"/>
              <a:gd name="connsiteX7" fmla="*/ 8490857 w 8490857"/>
              <a:gd name="connsiteY7" fmla="*/ 5418836 h 5418836"/>
              <a:gd name="connsiteX8" fmla="*/ 0 w 8490857"/>
              <a:gd name="connsiteY8" fmla="*/ 5418836 h 5418836"/>
              <a:gd name="connsiteX9" fmla="*/ 0 w 8490857"/>
              <a:gd name="connsiteY9" fmla="*/ 86982 h 5418836"/>
              <a:gd name="connsiteX0" fmla="*/ 0 w 8490857"/>
              <a:gd name="connsiteY0" fmla="*/ 86982 h 5418836"/>
              <a:gd name="connsiteX1" fmla="*/ 1417806 w 8490857"/>
              <a:gd name="connsiteY1" fmla="*/ 2107876 h 5418836"/>
              <a:gd name="connsiteX2" fmla="*/ 2789517 w 8490857"/>
              <a:gd name="connsiteY2" fmla="*/ 1203581 h 5418836"/>
              <a:gd name="connsiteX3" fmla="*/ 4241443 w 8490857"/>
              <a:gd name="connsiteY3" fmla="*/ 1937283 h 5418836"/>
              <a:gd name="connsiteX4" fmla="*/ 5654955 w 8490857"/>
              <a:gd name="connsiteY4" fmla="*/ 0 h 5418836"/>
              <a:gd name="connsiteX5" fmla="*/ 7068468 w 8490857"/>
              <a:gd name="connsiteY5" fmla="*/ 366552 h 5418836"/>
              <a:gd name="connsiteX6" fmla="*/ 8490857 w 8490857"/>
              <a:gd name="connsiteY6" fmla="*/ 1065777 h 5418836"/>
              <a:gd name="connsiteX7" fmla="*/ 8490857 w 8490857"/>
              <a:gd name="connsiteY7" fmla="*/ 5418836 h 5418836"/>
              <a:gd name="connsiteX8" fmla="*/ 0 w 8490857"/>
              <a:gd name="connsiteY8" fmla="*/ 5418836 h 5418836"/>
              <a:gd name="connsiteX9" fmla="*/ 0 w 8490857"/>
              <a:gd name="connsiteY9" fmla="*/ 86982 h 5418836"/>
              <a:gd name="connsiteX0" fmla="*/ 0 w 8490857"/>
              <a:gd name="connsiteY0" fmla="*/ 86982 h 5418836"/>
              <a:gd name="connsiteX1" fmla="*/ 1417806 w 8490857"/>
              <a:gd name="connsiteY1" fmla="*/ 2107876 h 5418836"/>
              <a:gd name="connsiteX2" fmla="*/ 2789517 w 8490857"/>
              <a:gd name="connsiteY2" fmla="*/ 1203581 h 5418836"/>
              <a:gd name="connsiteX3" fmla="*/ 4241443 w 8490857"/>
              <a:gd name="connsiteY3" fmla="*/ 1937283 h 5418836"/>
              <a:gd name="connsiteX4" fmla="*/ 5654955 w 8490857"/>
              <a:gd name="connsiteY4" fmla="*/ 0 h 5418836"/>
              <a:gd name="connsiteX5" fmla="*/ 7068468 w 8490857"/>
              <a:gd name="connsiteY5" fmla="*/ 366552 h 5418836"/>
              <a:gd name="connsiteX6" fmla="*/ 8490857 w 8490857"/>
              <a:gd name="connsiteY6" fmla="*/ 27441 h 5418836"/>
              <a:gd name="connsiteX7" fmla="*/ 8490857 w 8490857"/>
              <a:gd name="connsiteY7" fmla="*/ 5418836 h 5418836"/>
              <a:gd name="connsiteX8" fmla="*/ 0 w 8490857"/>
              <a:gd name="connsiteY8" fmla="*/ 5418836 h 5418836"/>
              <a:gd name="connsiteX9" fmla="*/ 0 w 8490857"/>
              <a:gd name="connsiteY9" fmla="*/ 86982 h 541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90857" h="5418836">
                <a:moveTo>
                  <a:pt x="0" y="86982"/>
                </a:moveTo>
                <a:lnTo>
                  <a:pt x="1417806" y="2107876"/>
                </a:lnTo>
                <a:lnTo>
                  <a:pt x="2789517" y="1203581"/>
                </a:lnTo>
                <a:lnTo>
                  <a:pt x="4241443" y="1937283"/>
                </a:lnTo>
                <a:lnTo>
                  <a:pt x="5654955" y="0"/>
                </a:lnTo>
                <a:lnTo>
                  <a:pt x="7068468" y="366552"/>
                </a:lnTo>
                <a:lnTo>
                  <a:pt x="8490857" y="27441"/>
                </a:lnTo>
                <a:lnTo>
                  <a:pt x="8490857" y="5418836"/>
                </a:lnTo>
                <a:lnTo>
                  <a:pt x="0" y="5418836"/>
                </a:lnTo>
                <a:lnTo>
                  <a:pt x="0" y="869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226ADC-A79C-424E-8A11-6F321EC28A09}"/>
              </a:ext>
            </a:extLst>
          </p:cNvPr>
          <p:cNvSpPr txBox="1"/>
          <p:nvPr/>
        </p:nvSpPr>
        <p:spPr>
          <a:xfrm>
            <a:off x="2346160" y="9082770"/>
            <a:ext cx="232656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CDB4E-BF4C-ED43-8379-4DC76E328434}"/>
              </a:ext>
            </a:extLst>
          </p:cNvPr>
          <p:cNvSpPr txBox="1"/>
          <p:nvPr/>
        </p:nvSpPr>
        <p:spPr>
          <a:xfrm>
            <a:off x="2233545" y="5206958"/>
            <a:ext cx="5724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73E4FA-CFE4-1449-A555-AFE8344F8240}"/>
              </a:ext>
            </a:extLst>
          </p:cNvPr>
          <p:cNvSpPr txBox="1"/>
          <p:nvPr/>
        </p:nvSpPr>
        <p:spPr>
          <a:xfrm>
            <a:off x="2233545" y="5869233"/>
            <a:ext cx="5724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A2DD0-DB7F-F447-BA24-875534D7EF9E}"/>
              </a:ext>
            </a:extLst>
          </p:cNvPr>
          <p:cNvSpPr txBox="1"/>
          <p:nvPr/>
        </p:nvSpPr>
        <p:spPr>
          <a:xfrm>
            <a:off x="2233545" y="6529013"/>
            <a:ext cx="5724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627460-4B02-BF4C-A4A7-9752C0B2A13B}"/>
              </a:ext>
            </a:extLst>
          </p:cNvPr>
          <p:cNvSpPr txBox="1"/>
          <p:nvPr/>
        </p:nvSpPr>
        <p:spPr>
          <a:xfrm>
            <a:off x="2233545" y="7235365"/>
            <a:ext cx="5724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EE696-BD58-234B-B707-4D2CAD34BDEF}"/>
              </a:ext>
            </a:extLst>
          </p:cNvPr>
          <p:cNvSpPr txBox="1"/>
          <p:nvPr/>
        </p:nvSpPr>
        <p:spPr>
          <a:xfrm>
            <a:off x="2233545" y="7902820"/>
            <a:ext cx="5724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293D7C-9E35-A248-8614-E273BFA3C3F8}"/>
              </a:ext>
            </a:extLst>
          </p:cNvPr>
          <p:cNvSpPr txBox="1"/>
          <p:nvPr/>
        </p:nvSpPr>
        <p:spPr>
          <a:xfrm>
            <a:off x="2233545" y="8567590"/>
            <a:ext cx="5724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9A2D40-4534-8C41-9D62-258A91DFE2C4}"/>
              </a:ext>
            </a:extLst>
          </p:cNvPr>
          <p:cNvSpPr txBox="1"/>
          <p:nvPr/>
        </p:nvSpPr>
        <p:spPr>
          <a:xfrm>
            <a:off x="5107839" y="9082770"/>
            <a:ext cx="232656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Feb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68F10F-BBF1-8D44-880F-02961B338DD0}"/>
              </a:ext>
            </a:extLst>
          </p:cNvPr>
          <p:cNvSpPr txBox="1"/>
          <p:nvPr/>
        </p:nvSpPr>
        <p:spPr>
          <a:xfrm>
            <a:off x="8037915" y="9082770"/>
            <a:ext cx="232656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Mar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05EDF1-5D97-8C41-98E0-BD50182E2223}"/>
              </a:ext>
            </a:extLst>
          </p:cNvPr>
          <p:cNvSpPr txBox="1"/>
          <p:nvPr/>
        </p:nvSpPr>
        <p:spPr>
          <a:xfrm>
            <a:off x="11102706" y="9082770"/>
            <a:ext cx="232656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Apr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FFF528-4596-1B42-A8CE-B0623F6B3ECE}"/>
              </a:ext>
            </a:extLst>
          </p:cNvPr>
          <p:cNvSpPr txBox="1"/>
          <p:nvPr/>
        </p:nvSpPr>
        <p:spPr>
          <a:xfrm>
            <a:off x="13864389" y="9082770"/>
            <a:ext cx="232656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May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5A1C6-EB02-4144-8162-372D0C152500}"/>
              </a:ext>
            </a:extLst>
          </p:cNvPr>
          <p:cNvSpPr txBox="1"/>
          <p:nvPr/>
        </p:nvSpPr>
        <p:spPr>
          <a:xfrm>
            <a:off x="16794463" y="9082770"/>
            <a:ext cx="232656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Jun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A8E7D7-18CE-184B-9DDC-3241A0A37B19}"/>
              </a:ext>
            </a:extLst>
          </p:cNvPr>
          <p:cNvSpPr txBox="1"/>
          <p:nvPr/>
        </p:nvSpPr>
        <p:spPr>
          <a:xfrm>
            <a:off x="2233545" y="4539502"/>
            <a:ext cx="5724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9343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E0C35A38-689F-704D-BF1A-DCDB9F4107A3}"/>
              </a:ext>
            </a:extLst>
          </p:cNvPr>
          <p:cNvSpPr/>
          <p:nvPr/>
        </p:nvSpPr>
        <p:spPr>
          <a:xfrm>
            <a:off x="3322319" y="4554685"/>
            <a:ext cx="10651219" cy="1200329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B0408F-5D29-2548-AE20-CB5EAE536171}"/>
              </a:ext>
            </a:extLst>
          </p:cNvPr>
          <p:cNvSpPr txBox="1"/>
          <p:nvPr/>
        </p:nvSpPr>
        <p:spPr>
          <a:xfrm>
            <a:off x="4202890" y="4679323"/>
            <a:ext cx="84463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your question here?</a:t>
            </a:r>
          </a:p>
        </p:txBody>
      </p:sp>
      <p:sp>
        <p:nvSpPr>
          <p:cNvPr id="27" name="Gráfico 62">
            <a:extLst>
              <a:ext uri="{FF2B5EF4-FFF2-40B4-BE49-F238E27FC236}">
                <a16:creationId xmlns:a16="http://schemas.microsoft.com/office/drawing/2014/main" id="{7E67732C-D8EA-F84A-BD11-F2E551220FC5}"/>
              </a:ext>
            </a:extLst>
          </p:cNvPr>
          <p:cNvSpPr/>
          <p:nvPr/>
        </p:nvSpPr>
        <p:spPr>
          <a:xfrm>
            <a:off x="5492310" y="8426221"/>
            <a:ext cx="925038" cy="925035"/>
          </a:xfrm>
          <a:custGeom>
            <a:avLst/>
            <a:gdLst>
              <a:gd name="connsiteX0" fmla="*/ 571204 w 571237"/>
              <a:gd name="connsiteY0" fmla="*/ 152505 h 571235"/>
              <a:gd name="connsiteX1" fmla="*/ 544581 w 571237"/>
              <a:gd name="connsiteY1" fmla="*/ 34904 h 571235"/>
              <a:gd name="connsiteX2" fmla="*/ 536314 w 571237"/>
              <a:gd name="connsiteY2" fmla="*/ 26639 h 571235"/>
              <a:gd name="connsiteX3" fmla="*/ 418788 w 571237"/>
              <a:gd name="connsiteY3" fmla="*/ 53 h 571235"/>
              <a:gd name="connsiteX4" fmla="*/ 269391 w 571237"/>
              <a:gd name="connsiteY4" fmla="*/ 101805 h 571235"/>
              <a:gd name="connsiteX5" fmla="*/ 230267 w 571237"/>
              <a:gd name="connsiteY5" fmla="*/ 140093 h 571235"/>
              <a:gd name="connsiteX6" fmla="*/ 140101 w 571237"/>
              <a:gd name="connsiteY6" fmla="*/ 230272 h 571235"/>
              <a:gd name="connsiteX7" fmla="*/ 101789 w 571237"/>
              <a:gd name="connsiteY7" fmla="*/ 269409 h 571235"/>
              <a:gd name="connsiteX8" fmla="*/ 33 w 571237"/>
              <a:gd name="connsiteY8" fmla="*/ 418744 h 571235"/>
              <a:gd name="connsiteX9" fmla="*/ 26937 w 571237"/>
              <a:gd name="connsiteY9" fmla="*/ 536105 h 571235"/>
              <a:gd name="connsiteX10" fmla="*/ 35152 w 571237"/>
              <a:gd name="connsiteY10" fmla="*/ 544295 h 571235"/>
              <a:gd name="connsiteX11" fmla="*/ 152449 w 571237"/>
              <a:gd name="connsiteY11" fmla="*/ 571198 h 571235"/>
              <a:gd name="connsiteX12" fmla="*/ 155770 w 571237"/>
              <a:gd name="connsiteY12" fmla="*/ 571236 h 571235"/>
              <a:gd name="connsiteX13" fmla="*/ 301846 w 571237"/>
              <a:gd name="connsiteY13" fmla="*/ 469444 h 571235"/>
              <a:gd name="connsiteX14" fmla="*/ 340970 w 571237"/>
              <a:gd name="connsiteY14" fmla="*/ 431156 h 571235"/>
              <a:gd name="connsiteX15" fmla="*/ 431136 w 571237"/>
              <a:gd name="connsiteY15" fmla="*/ 340977 h 571235"/>
              <a:gd name="connsiteX16" fmla="*/ 469449 w 571237"/>
              <a:gd name="connsiteY16" fmla="*/ 301840 h 571235"/>
              <a:gd name="connsiteX17" fmla="*/ 571204 w 571237"/>
              <a:gd name="connsiteY17" fmla="*/ 152505 h 571235"/>
              <a:gd name="connsiteX18" fmla="*/ 155801 w 571237"/>
              <a:gd name="connsiteY18" fmla="*/ 493339 h 571235"/>
              <a:gd name="connsiteX19" fmla="*/ 77905 w 571237"/>
              <a:gd name="connsiteY19" fmla="*/ 415443 h 571235"/>
              <a:gd name="connsiteX20" fmla="*/ 155801 w 571237"/>
              <a:gd name="connsiteY20" fmla="*/ 337547 h 571235"/>
              <a:gd name="connsiteX21" fmla="*/ 233697 w 571237"/>
              <a:gd name="connsiteY21" fmla="*/ 415443 h 571235"/>
              <a:gd name="connsiteX22" fmla="*/ 155801 w 571237"/>
              <a:gd name="connsiteY22" fmla="*/ 493339 h 571235"/>
              <a:gd name="connsiteX23" fmla="*/ 285627 w 571237"/>
              <a:gd name="connsiteY23" fmla="*/ 363513 h 571235"/>
              <a:gd name="connsiteX24" fmla="*/ 207731 w 571237"/>
              <a:gd name="connsiteY24" fmla="*/ 285617 h 571235"/>
              <a:gd name="connsiteX25" fmla="*/ 285627 w 571237"/>
              <a:gd name="connsiteY25" fmla="*/ 207721 h 571235"/>
              <a:gd name="connsiteX26" fmla="*/ 363522 w 571237"/>
              <a:gd name="connsiteY26" fmla="*/ 285617 h 571235"/>
              <a:gd name="connsiteX27" fmla="*/ 285627 w 571237"/>
              <a:gd name="connsiteY27" fmla="*/ 363513 h 571235"/>
              <a:gd name="connsiteX28" fmla="*/ 415453 w 571237"/>
              <a:gd name="connsiteY28" fmla="*/ 233686 h 571235"/>
              <a:gd name="connsiteX29" fmla="*/ 337558 w 571237"/>
              <a:gd name="connsiteY29" fmla="*/ 155790 h 571235"/>
              <a:gd name="connsiteX30" fmla="*/ 415453 w 571237"/>
              <a:gd name="connsiteY30" fmla="*/ 77894 h 571235"/>
              <a:gd name="connsiteX31" fmla="*/ 493349 w 571237"/>
              <a:gd name="connsiteY31" fmla="*/ 155790 h 571235"/>
              <a:gd name="connsiteX32" fmla="*/ 415453 w 571237"/>
              <a:gd name="connsiteY32" fmla="*/ 233686 h 57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1237" h="571235">
                <a:moveTo>
                  <a:pt x="571204" y="152505"/>
                </a:moveTo>
                <a:cubicBezTo>
                  <a:pt x="570392" y="113570"/>
                  <a:pt x="545646" y="38098"/>
                  <a:pt x="544581" y="34904"/>
                </a:cubicBezTo>
                <a:cubicBezTo>
                  <a:pt x="543287" y="31000"/>
                  <a:pt x="540220" y="27931"/>
                  <a:pt x="536314" y="26639"/>
                </a:cubicBezTo>
                <a:cubicBezTo>
                  <a:pt x="533119" y="25586"/>
                  <a:pt x="457711" y="877"/>
                  <a:pt x="418788" y="53"/>
                </a:cubicBezTo>
                <a:cubicBezTo>
                  <a:pt x="352559" y="-1686"/>
                  <a:pt x="292464" y="39530"/>
                  <a:pt x="269391" y="101805"/>
                </a:cubicBezTo>
                <a:cubicBezTo>
                  <a:pt x="262976" y="119110"/>
                  <a:pt x="248726" y="133055"/>
                  <a:pt x="230267" y="140093"/>
                </a:cubicBezTo>
                <a:cubicBezTo>
                  <a:pt x="188785" y="155915"/>
                  <a:pt x="155898" y="188789"/>
                  <a:pt x="140101" y="230272"/>
                </a:cubicBezTo>
                <a:cubicBezTo>
                  <a:pt x="133052" y="248731"/>
                  <a:pt x="119106" y="262994"/>
                  <a:pt x="101789" y="269409"/>
                </a:cubicBezTo>
                <a:cubicBezTo>
                  <a:pt x="39564" y="292457"/>
                  <a:pt x="-1336" y="352475"/>
                  <a:pt x="33" y="418744"/>
                </a:cubicBezTo>
                <a:cubicBezTo>
                  <a:pt x="845" y="457704"/>
                  <a:pt x="25872" y="532922"/>
                  <a:pt x="26937" y="536105"/>
                </a:cubicBezTo>
                <a:cubicBezTo>
                  <a:pt x="28229" y="539972"/>
                  <a:pt x="31272" y="543002"/>
                  <a:pt x="35152" y="544295"/>
                </a:cubicBezTo>
                <a:cubicBezTo>
                  <a:pt x="38322" y="545360"/>
                  <a:pt x="113502" y="570374"/>
                  <a:pt x="152449" y="571198"/>
                </a:cubicBezTo>
                <a:cubicBezTo>
                  <a:pt x="153565" y="571224"/>
                  <a:pt x="154656" y="571236"/>
                  <a:pt x="155770" y="571236"/>
                </a:cubicBezTo>
                <a:cubicBezTo>
                  <a:pt x="220708" y="571236"/>
                  <a:pt x="279153" y="530667"/>
                  <a:pt x="301846" y="469444"/>
                </a:cubicBezTo>
                <a:cubicBezTo>
                  <a:pt x="308261" y="452139"/>
                  <a:pt x="322512" y="438193"/>
                  <a:pt x="340970" y="431156"/>
                </a:cubicBezTo>
                <a:cubicBezTo>
                  <a:pt x="382452" y="415333"/>
                  <a:pt x="415339" y="382460"/>
                  <a:pt x="431136" y="340977"/>
                </a:cubicBezTo>
                <a:cubicBezTo>
                  <a:pt x="438186" y="322518"/>
                  <a:pt x="452132" y="308254"/>
                  <a:pt x="469449" y="301840"/>
                </a:cubicBezTo>
                <a:cubicBezTo>
                  <a:pt x="531674" y="278790"/>
                  <a:pt x="572573" y="218773"/>
                  <a:pt x="571204" y="152505"/>
                </a:cubicBezTo>
                <a:close/>
                <a:moveTo>
                  <a:pt x="155801" y="493339"/>
                </a:moveTo>
                <a:cubicBezTo>
                  <a:pt x="112846" y="493339"/>
                  <a:pt x="77905" y="458397"/>
                  <a:pt x="77905" y="415443"/>
                </a:cubicBezTo>
                <a:cubicBezTo>
                  <a:pt x="77905" y="372488"/>
                  <a:pt x="112846" y="337547"/>
                  <a:pt x="155801" y="337547"/>
                </a:cubicBezTo>
                <a:cubicBezTo>
                  <a:pt x="198756" y="337547"/>
                  <a:pt x="233697" y="372488"/>
                  <a:pt x="233697" y="415443"/>
                </a:cubicBezTo>
                <a:cubicBezTo>
                  <a:pt x="233697" y="458397"/>
                  <a:pt x="198754" y="493339"/>
                  <a:pt x="155801" y="493339"/>
                </a:cubicBezTo>
                <a:close/>
                <a:moveTo>
                  <a:pt x="285627" y="363513"/>
                </a:moveTo>
                <a:cubicBezTo>
                  <a:pt x="242672" y="363513"/>
                  <a:pt x="207731" y="328572"/>
                  <a:pt x="207731" y="285617"/>
                </a:cubicBezTo>
                <a:cubicBezTo>
                  <a:pt x="207731" y="242662"/>
                  <a:pt x="242672" y="207721"/>
                  <a:pt x="285627" y="207721"/>
                </a:cubicBezTo>
                <a:cubicBezTo>
                  <a:pt x="328581" y="207721"/>
                  <a:pt x="363522" y="242662"/>
                  <a:pt x="363522" y="285617"/>
                </a:cubicBezTo>
                <a:cubicBezTo>
                  <a:pt x="363522" y="328572"/>
                  <a:pt x="328581" y="363513"/>
                  <a:pt x="285627" y="363513"/>
                </a:cubicBezTo>
                <a:close/>
                <a:moveTo>
                  <a:pt x="415453" y="233686"/>
                </a:moveTo>
                <a:cubicBezTo>
                  <a:pt x="372499" y="233686"/>
                  <a:pt x="337558" y="198745"/>
                  <a:pt x="337558" y="155790"/>
                </a:cubicBezTo>
                <a:cubicBezTo>
                  <a:pt x="337558" y="112835"/>
                  <a:pt x="372499" y="77894"/>
                  <a:pt x="415453" y="77894"/>
                </a:cubicBezTo>
                <a:cubicBezTo>
                  <a:pt x="458408" y="77894"/>
                  <a:pt x="493349" y="112835"/>
                  <a:pt x="493349" y="155790"/>
                </a:cubicBezTo>
                <a:cubicBezTo>
                  <a:pt x="493349" y="198745"/>
                  <a:pt x="458408" y="233686"/>
                  <a:pt x="415453" y="233686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8" name="Gráfico 242">
            <a:extLst>
              <a:ext uri="{FF2B5EF4-FFF2-40B4-BE49-F238E27FC236}">
                <a16:creationId xmlns:a16="http://schemas.microsoft.com/office/drawing/2014/main" id="{93C1A081-5118-BA49-AABA-0656998D5734}"/>
              </a:ext>
            </a:extLst>
          </p:cNvPr>
          <p:cNvGrpSpPr/>
          <p:nvPr/>
        </p:nvGrpSpPr>
        <p:grpSpPr>
          <a:xfrm>
            <a:off x="9670216" y="7657900"/>
            <a:ext cx="1200329" cy="1200329"/>
            <a:chOff x="1714936" y="4336119"/>
            <a:chExt cx="597977" cy="597977"/>
          </a:xfrm>
          <a:solidFill>
            <a:schemeClr val="accent2"/>
          </a:solidFill>
        </p:grpSpPr>
        <p:sp>
          <p:nvSpPr>
            <p:cNvPr id="29" name="Forma libre 388">
              <a:extLst>
                <a:ext uri="{FF2B5EF4-FFF2-40B4-BE49-F238E27FC236}">
                  <a16:creationId xmlns:a16="http://schemas.microsoft.com/office/drawing/2014/main" id="{58291406-054B-F946-885D-3463FF9F800F}"/>
                </a:ext>
              </a:extLst>
            </p:cNvPr>
            <p:cNvSpPr/>
            <p:nvPr/>
          </p:nvSpPr>
          <p:spPr>
            <a:xfrm>
              <a:off x="1714060" y="4409990"/>
              <a:ext cx="599145" cy="449651"/>
            </a:xfrm>
            <a:custGeom>
              <a:avLst/>
              <a:gdLst>
                <a:gd name="connsiteX0" fmla="*/ 595204 w 599144"/>
                <a:gd name="connsiteY0" fmla="*/ 154020 h 449650"/>
                <a:gd name="connsiteX1" fmla="*/ 445709 w 599144"/>
                <a:gd name="connsiteY1" fmla="*/ 4526 h 449650"/>
                <a:gd name="connsiteX2" fmla="*/ 436901 w 599144"/>
                <a:gd name="connsiteY2" fmla="*/ 876 h 449650"/>
                <a:gd name="connsiteX3" fmla="*/ 162829 w 599144"/>
                <a:gd name="connsiteY3" fmla="*/ 876 h 449650"/>
                <a:gd name="connsiteX4" fmla="*/ 154020 w 599144"/>
                <a:gd name="connsiteY4" fmla="*/ 4526 h 449650"/>
                <a:gd name="connsiteX5" fmla="*/ 4526 w 599144"/>
                <a:gd name="connsiteY5" fmla="*/ 154020 h 449650"/>
                <a:gd name="connsiteX6" fmla="*/ 876 w 599144"/>
                <a:gd name="connsiteY6" fmla="*/ 162962 h 449650"/>
                <a:gd name="connsiteX7" fmla="*/ 4721 w 599144"/>
                <a:gd name="connsiteY7" fmla="*/ 171831 h 449650"/>
                <a:gd name="connsiteX8" fmla="*/ 291251 w 599144"/>
                <a:gd name="connsiteY8" fmla="*/ 445904 h 449650"/>
                <a:gd name="connsiteX9" fmla="*/ 299865 w 599144"/>
                <a:gd name="connsiteY9" fmla="*/ 449359 h 449650"/>
                <a:gd name="connsiteX10" fmla="*/ 308478 w 599144"/>
                <a:gd name="connsiteY10" fmla="*/ 445904 h 449650"/>
                <a:gd name="connsiteX11" fmla="*/ 595009 w 599144"/>
                <a:gd name="connsiteY11" fmla="*/ 171831 h 449650"/>
                <a:gd name="connsiteX12" fmla="*/ 598853 w 599144"/>
                <a:gd name="connsiteY12" fmla="*/ 162962 h 449650"/>
                <a:gd name="connsiteX13" fmla="*/ 595204 w 599144"/>
                <a:gd name="connsiteY13" fmla="*/ 154020 h 449650"/>
                <a:gd name="connsiteX14" fmla="*/ 80415 w 599144"/>
                <a:gd name="connsiteY14" fmla="*/ 175287 h 449650"/>
                <a:gd name="connsiteX15" fmla="*/ 202136 w 599144"/>
                <a:gd name="connsiteY15" fmla="*/ 175287 h 449650"/>
                <a:gd name="connsiteX16" fmla="*/ 256691 w 599144"/>
                <a:gd name="connsiteY16" fmla="*/ 343891 h 449650"/>
                <a:gd name="connsiteX17" fmla="*/ 80415 w 599144"/>
                <a:gd name="connsiteY17" fmla="*/ 175287 h 449650"/>
                <a:gd name="connsiteX18" fmla="*/ 214993 w 599144"/>
                <a:gd name="connsiteY18" fmla="*/ 134115 h 449650"/>
                <a:gd name="connsiteX19" fmla="*/ 188005 w 599144"/>
                <a:gd name="connsiteY19" fmla="*/ 50708 h 449650"/>
                <a:gd name="connsiteX20" fmla="*/ 263647 w 599144"/>
                <a:gd name="connsiteY20" fmla="*/ 50708 h 449650"/>
                <a:gd name="connsiteX21" fmla="*/ 214993 w 599144"/>
                <a:gd name="connsiteY21" fmla="*/ 134115 h 449650"/>
                <a:gd name="connsiteX22" fmla="*/ 411713 w 599144"/>
                <a:gd name="connsiteY22" fmla="*/ 50708 h 449650"/>
                <a:gd name="connsiteX23" fmla="*/ 384734 w 599144"/>
                <a:gd name="connsiteY23" fmla="*/ 134110 h 449650"/>
                <a:gd name="connsiteX24" fmla="*/ 336083 w 599144"/>
                <a:gd name="connsiteY24" fmla="*/ 50708 h 449650"/>
                <a:gd name="connsiteX25" fmla="*/ 411713 w 599144"/>
                <a:gd name="connsiteY25" fmla="*/ 50708 h 449650"/>
                <a:gd name="connsiteX26" fmla="*/ 343060 w 599144"/>
                <a:gd name="connsiteY26" fmla="*/ 343868 h 449650"/>
                <a:gd name="connsiteX27" fmla="*/ 397594 w 599144"/>
                <a:gd name="connsiteY27" fmla="*/ 175286 h 449650"/>
                <a:gd name="connsiteX28" fmla="*/ 399528 w 599144"/>
                <a:gd name="connsiteY28" fmla="*/ 175286 h 449650"/>
                <a:gd name="connsiteX29" fmla="*/ 519315 w 599144"/>
                <a:gd name="connsiteY29" fmla="*/ 175286 h 449650"/>
                <a:gd name="connsiteX30" fmla="*/ 343060 w 599144"/>
                <a:gd name="connsiteY30" fmla="*/ 343868 h 44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9144" h="449650">
                  <a:moveTo>
                    <a:pt x="595204" y="154020"/>
                  </a:moveTo>
                  <a:lnTo>
                    <a:pt x="445709" y="4526"/>
                  </a:lnTo>
                  <a:cubicBezTo>
                    <a:pt x="443373" y="2190"/>
                    <a:pt x="440211" y="876"/>
                    <a:pt x="436901" y="876"/>
                  </a:cubicBezTo>
                  <a:lnTo>
                    <a:pt x="162829" y="876"/>
                  </a:lnTo>
                  <a:cubicBezTo>
                    <a:pt x="159520" y="876"/>
                    <a:pt x="156356" y="2190"/>
                    <a:pt x="154020" y="4526"/>
                  </a:cubicBezTo>
                  <a:lnTo>
                    <a:pt x="4526" y="154020"/>
                  </a:lnTo>
                  <a:cubicBezTo>
                    <a:pt x="2166" y="156392"/>
                    <a:pt x="852" y="159617"/>
                    <a:pt x="876" y="162962"/>
                  </a:cubicBezTo>
                  <a:cubicBezTo>
                    <a:pt x="925" y="166319"/>
                    <a:pt x="2312" y="169519"/>
                    <a:pt x="4721" y="171831"/>
                  </a:cubicBezTo>
                  <a:lnTo>
                    <a:pt x="291251" y="445904"/>
                  </a:lnTo>
                  <a:cubicBezTo>
                    <a:pt x="293661" y="448204"/>
                    <a:pt x="296774" y="449359"/>
                    <a:pt x="299865" y="449359"/>
                  </a:cubicBezTo>
                  <a:cubicBezTo>
                    <a:pt x="302955" y="449359"/>
                    <a:pt x="306070" y="448202"/>
                    <a:pt x="308478" y="445904"/>
                  </a:cubicBezTo>
                  <a:lnTo>
                    <a:pt x="595009" y="171831"/>
                  </a:lnTo>
                  <a:cubicBezTo>
                    <a:pt x="597418" y="169519"/>
                    <a:pt x="598804" y="166319"/>
                    <a:pt x="598853" y="162962"/>
                  </a:cubicBezTo>
                  <a:cubicBezTo>
                    <a:pt x="598878" y="159617"/>
                    <a:pt x="597564" y="156393"/>
                    <a:pt x="595204" y="154020"/>
                  </a:cubicBezTo>
                  <a:close/>
                  <a:moveTo>
                    <a:pt x="80415" y="175287"/>
                  </a:moveTo>
                  <a:lnTo>
                    <a:pt x="202136" y="175287"/>
                  </a:lnTo>
                  <a:lnTo>
                    <a:pt x="256691" y="343891"/>
                  </a:lnTo>
                  <a:lnTo>
                    <a:pt x="80415" y="175287"/>
                  </a:lnTo>
                  <a:close/>
                  <a:moveTo>
                    <a:pt x="214993" y="134115"/>
                  </a:moveTo>
                  <a:lnTo>
                    <a:pt x="188005" y="50708"/>
                  </a:lnTo>
                  <a:lnTo>
                    <a:pt x="263647" y="50708"/>
                  </a:lnTo>
                  <a:lnTo>
                    <a:pt x="214993" y="134115"/>
                  </a:lnTo>
                  <a:close/>
                  <a:moveTo>
                    <a:pt x="411713" y="50708"/>
                  </a:moveTo>
                  <a:lnTo>
                    <a:pt x="384734" y="134110"/>
                  </a:lnTo>
                  <a:lnTo>
                    <a:pt x="336083" y="50708"/>
                  </a:lnTo>
                  <a:lnTo>
                    <a:pt x="411713" y="50708"/>
                  </a:lnTo>
                  <a:close/>
                  <a:moveTo>
                    <a:pt x="343060" y="343868"/>
                  </a:moveTo>
                  <a:lnTo>
                    <a:pt x="397594" y="175286"/>
                  </a:lnTo>
                  <a:lnTo>
                    <a:pt x="399528" y="175286"/>
                  </a:lnTo>
                  <a:lnTo>
                    <a:pt x="519315" y="175286"/>
                  </a:lnTo>
                  <a:lnTo>
                    <a:pt x="343060" y="3438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0" name="Gráfico 216">
            <a:extLst>
              <a:ext uri="{FF2B5EF4-FFF2-40B4-BE49-F238E27FC236}">
                <a16:creationId xmlns:a16="http://schemas.microsoft.com/office/drawing/2014/main" id="{4A951DD5-C875-C54A-A832-8804913EBC63}"/>
              </a:ext>
            </a:extLst>
          </p:cNvPr>
          <p:cNvGrpSpPr/>
          <p:nvPr/>
        </p:nvGrpSpPr>
        <p:grpSpPr>
          <a:xfrm>
            <a:off x="18322359" y="6292044"/>
            <a:ext cx="1114556" cy="835917"/>
            <a:chOff x="8599238" y="306645"/>
            <a:chExt cx="570831" cy="428123"/>
          </a:xfrm>
          <a:solidFill>
            <a:schemeClr val="accent4"/>
          </a:solidFill>
        </p:grpSpPr>
        <p:sp>
          <p:nvSpPr>
            <p:cNvPr id="31" name="Forma libre 205">
              <a:extLst>
                <a:ext uri="{FF2B5EF4-FFF2-40B4-BE49-F238E27FC236}">
                  <a16:creationId xmlns:a16="http://schemas.microsoft.com/office/drawing/2014/main" id="{B082925B-B03D-1F4A-99F6-B0964C0977F7}"/>
                </a:ext>
              </a:extLst>
            </p:cNvPr>
            <p:cNvSpPr/>
            <p:nvPr/>
          </p:nvSpPr>
          <p:spPr>
            <a:xfrm>
              <a:off x="8599238" y="306645"/>
              <a:ext cx="547046" cy="428123"/>
            </a:xfrm>
            <a:custGeom>
              <a:avLst/>
              <a:gdLst>
                <a:gd name="connsiteX0" fmla="*/ 535154 w 547046"/>
                <a:gd name="connsiteY0" fmla="*/ 309200 h 428123"/>
                <a:gd name="connsiteX1" fmla="*/ 451908 w 547046"/>
                <a:gd name="connsiteY1" fmla="*/ 309200 h 428123"/>
                <a:gd name="connsiteX2" fmla="*/ 356769 w 547046"/>
                <a:gd name="connsiteY2" fmla="*/ 214062 h 428123"/>
                <a:gd name="connsiteX3" fmla="*/ 451908 w 547046"/>
                <a:gd name="connsiteY3" fmla="*/ 118924 h 428123"/>
                <a:gd name="connsiteX4" fmla="*/ 535154 w 547046"/>
                <a:gd name="connsiteY4" fmla="*/ 118924 h 428123"/>
                <a:gd name="connsiteX5" fmla="*/ 547047 w 547046"/>
                <a:gd name="connsiteY5" fmla="*/ 107031 h 428123"/>
                <a:gd name="connsiteX6" fmla="*/ 547047 w 547046"/>
                <a:gd name="connsiteY6" fmla="*/ 47570 h 428123"/>
                <a:gd name="connsiteX7" fmla="*/ 499477 w 547046"/>
                <a:gd name="connsiteY7" fmla="*/ 0 h 428123"/>
                <a:gd name="connsiteX8" fmla="*/ 47570 w 547046"/>
                <a:gd name="connsiteY8" fmla="*/ 0 h 428123"/>
                <a:gd name="connsiteX9" fmla="*/ 0 w 547046"/>
                <a:gd name="connsiteY9" fmla="*/ 47570 h 428123"/>
                <a:gd name="connsiteX10" fmla="*/ 0 w 547046"/>
                <a:gd name="connsiteY10" fmla="*/ 380555 h 428123"/>
                <a:gd name="connsiteX11" fmla="*/ 47570 w 547046"/>
                <a:gd name="connsiteY11" fmla="*/ 428123 h 428123"/>
                <a:gd name="connsiteX12" fmla="*/ 499477 w 547046"/>
                <a:gd name="connsiteY12" fmla="*/ 428123 h 428123"/>
                <a:gd name="connsiteX13" fmla="*/ 547047 w 547046"/>
                <a:gd name="connsiteY13" fmla="*/ 380554 h 428123"/>
                <a:gd name="connsiteX14" fmla="*/ 547047 w 547046"/>
                <a:gd name="connsiteY14" fmla="*/ 321092 h 428123"/>
                <a:gd name="connsiteX15" fmla="*/ 535154 w 547046"/>
                <a:gd name="connsiteY15" fmla="*/ 309200 h 42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7046" h="428123">
                  <a:moveTo>
                    <a:pt x="535154" y="309200"/>
                  </a:moveTo>
                  <a:lnTo>
                    <a:pt x="451908" y="309200"/>
                  </a:lnTo>
                  <a:cubicBezTo>
                    <a:pt x="399449" y="309200"/>
                    <a:pt x="356769" y="266520"/>
                    <a:pt x="356769" y="214062"/>
                  </a:cubicBezTo>
                  <a:cubicBezTo>
                    <a:pt x="356769" y="161603"/>
                    <a:pt x="399449" y="118924"/>
                    <a:pt x="451908" y="118924"/>
                  </a:cubicBezTo>
                  <a:lnTo>
                    <a:pt x="535154" y="118924"/>
                  </a:lnTo>
                  <a:cubicBezTo>
                    <a:pt x="541728" y="118924"/>
                    <a:pt x="547047" y="113604"/>
                    <a:pt x="547047" y="107031"/>
                  </a:cubicBezTo>
                  <a:lnTo>
                    <a:pt x="547047" y="47570"/>
                  </a:lnTo>
                  <a:cubicBezTo>
                    <a:pt x="547047" y="21334"/>
                    <a:pt x="525712" y="0"/>
                    <a:pt x="499477" y="0"/>
                  </a:cubicBezTo>
                  <a:lnTo>
                    <a:pt x="47570" y="0"/>
                  </a:lnTo>
                  <a:cubicBezTo>
                    <a:pt x="21334" y="0"/>
                    <a:pt x="0" y="21334"/>
                    <a:pt x="0" y="47570"/>
                  </a:cubicBezTo>
                  <a:lnTo>
                    <a:pt x="0" y="380555"/>
                  </a:lnTo>
                  <a:cubicBezTo>
                    <a:pt x="0" y="406790"/>
                    <a:pt x="21334" y="428123"/>
                    <a:pt x="47570" y="428123"/>
                  </a:cubicBezTo>
                  <a:lnTo>
                    <a:pt x="499477" y="428123"/>
                  </a:lnTo>
                  <a:cubicBezTo>
                    <a:pt x="525712" y="428123"/>
                    <a:pt x="547047" y="406790"/>
                    <a:pt x="547047" y="380554"/>
                  </a:cubicBezTo>
                  <a:lnTo>
                    <a:pt x="547047" y="321092"/>
                  </a:lnTo>
                  <a:cubicBezTo>
                    <a:pt x="547047" y="314519"/>
                    <a:pt x="541728" y="309200"/>
                    <a:pt x="535154" y="30920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206">
              <a:extLst>
                <a:ext uri="{FF2B5EF4-FFF2-40B4-BE49-F238E27FC236}">
                  <a16:creationId xmlns:a16="http://schemas.microsoft.com/office/drawing/2014/main" id="{01A02BE2-9F03-2E41-9E4F-2A36685E4946}"/>
                </a:ext>
              </a:extLst>
            </p:cNvPr>
            <p:cNvSpPr/>
            <p:nvPr/>
          </p:nvSpPr>
          <p:spPr>
            <a:xfrm>
              <a:off x="8979791" y="449353"/>
              <a:ext cx="190277" cy="142707"/>
            </a:xfrm>
            <a:custGeom>
              <a:avLst/>
              <a:gdLst>
                <a:gd name="connsiteX0" fmla="*/ 154600 w 190277"/>
                <a:gd name="connsiteY0" fmla="*/ 0 h 142707"/>
                <a:gd name="connsiteX1" fmla="*/ 71354 w 190277"/>
                <a:gd name="connsiteY1" fmla="*/ 0 h 142707"/>
                <a:gd name="connsiteX2" fmla="*/ 0 w 190277"/>
                <a:gd name="connsiteY2" fmla="*/ 71354 h 142707"/>
                <a:gd name="connsiteX3" fmla="*/ 71354 w 190277"/>
                <a:gd name="connsiteY3" fmla="*/ 142708 h 142707"/>
                <a:gd name="connsiteX4" fmla="*/ 154600 w 190277"/>
                <a:gd name="connsiteY4" fmla="*/ 142708 h 142707"/>
                <a:gd name="connsiteX5" fmla="*/ 190277 w 190277"/>
                <a:gd name="connsiteY5" fmla="*/ 107031 h 142707"/>
                <a:gd name="connsiteX6" fmla="*/ 190277 w 190277"/>
                <a:gd name="connsiteY6" fmla="*/ 35677 h 142707"/>
                <a:gd name="connsiteX7" fmla="*/ 154600 w 190277"/>
                <a:gd name="connsiteY7" fmla="*/ 0 h 142707"/>
                <a:gd name="connsiteX8" fmla="*/ 71354 w 190277"/>
                <a:gd name="connsiteY8" fmla="*/ 95138 h 142707"/>
                <a:gd name="connsiteX9" fmla="*/ 47570 w 190277"/>
                <a:gd name="connsiteY9" fmla="*/ 71354 h 142707"/>
                <a:gd name="connsiteX10" fmla="*/ 71354 w 190277"/>
                <a:gd name="connsiteY10" fmla="*/ 47570 h 142707"/>
                <a:gd name="connsiteX11" fmla="*/ 95138 w 190277"/>
                <a:gd name="connsiteY11" fmla="*/ 71354 h 142707"/>
                <a:gd name="connsiteX12" fmla="*/ 71354 w 190277"/>
                <a:gd name="connsiteY12" fmla="*/ 95138 h 1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277" h="142707">
                  <a:moveTo>
                    <a:pt x="154600" y="0"/>
                  </a:moveTo>
                  <a:lnTo>
                    <a:pt x="71354" y="0"/>
                  </a:lnTo>
                  <a:cubicBezTo>
                    <a:pt x="32007" y="0"/>
                    <a:pt x="0" y="32007"/>
                    <a:pt x="0" y="71354"/>
                  </a:cubicBezTo>
                  <a:cubicBezTo>
                    <a:pt x="0" y="110701"/>
                    <a:pt x="32007" y="142708"/>
                    <a:pt x="71354" y="142708"/>
                  </a:cubicBezTo>
                  <a:lnTo>
                    <a:pt x="154600" y="142708"/>
                  </a:lnTo>
                  <a:cubicBezTo>
                    <a:pt x="174274" y="142708"/>
                    <a:pt x="190277" y="126704"/>
                    <a:pt x="190277" y="107031"/>
                  </a:cubicBezTo>
                  <a:lnTo>
                    <a:pt x="190277" y="35677"/>
                  </a:lnTo>
                  <a:cubicBezTo>
                    <a:pt x="190277" y="16003"/>
                    <a:pt x="174274" y="0"/>
                    <a:pt x="154600" y="0"/>
                  </a:cubicBezTo>
                  <a:close/>
                  <a:moveTo>
                    <a:pt x="71354" y="95138"/>
                  </a:moveTo>
                  <a:cubicBezTo>
                    <a:pt x="58243" y="95138"/>
                    <a:pt x="47570" y="84465"/>
                    <a:pt x="47570" y="71354"/>
                  </a:cubicBezTo>
                  <a:cubicBezTo>
                    <a:pt x="47570" y="58243"/>
                    <a:pt x="58243" y="47570"/>
                    <a:pt x="71354" y="47570"/>
                  </a:cubicBezTo>
                  <a:cubicBezTo>
                    <a:pt x="84465" y="47570"/>
                    <a:pt x="95138" y="58243"/>
                    <a:pt x="95138" y="71354"/>
                  </a:cubicBezTo>
                  <a:cubicBezTo>
                    <a:pt x="95138" y="84465"/>
                    <a:pt x="84466" y="95138"/>
                    <a:pt x="71354" y="9513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3" name="Gráfico 99">
            <a:extLst>
              <a:ext uri="{FF2B5EF4-FFF2-40B4-BE49-F238E27FC236}">
                <a16:creationId xmlns:a16="http://schemas.microsoft.com/office/drawing/2014/main" id="{23131062-8865-0C41-82BE-01979348534B}"/>
              </a:ext>
            </a:extLst>
          </p:cNvPr>
          <p:cNvSpPr/>
          <p:nvPr/>
        </p:nvSpPr>
        <p:spPr>
          <a:xfrm>
            <a:off x="13973539" y="6757463"/>
            <a:ext cx="1202675" cy="1202675"/>
          </a:xfrm>
          <a:custGeom>
            <a:avLst/>
            <a:gdLst>
              <a:gd name="connsiteX0" fmla="*/ 463801 w 499477"/>
              <a:gd name="connsiteY0" fmla="*/ 1 h 499477"/>
              <a:gd name="connsiteX1" fmla="*/ 356770 w 499477"/>
              <a:gd name="connsiteY1" fmla="*/ 1 h 499477"/>
              <a:gd name="connsiteX2" fmla="*/ 249740 w 499477"/>
              <a:gd name="connsiteY2" fmla="*/ 107032 h 499477"/>
              <a:gd name="connsiteX3" fmla="*/ 142709 w 499477"/>
              <a:gd name="connsiteY3" fmla="*/ 1 h 499477"/>
              <a:gd name="connsiteX4" fmla="*/ 35678 w 499477"/>
              <a:gd name="connsiteY4" fmla="*/ 1 h 499477"/>
              <a:gd name="connsiteX5" fmla="*/ 1 w 499477"/>
              <a:gd name="connsiteY5" fmla="*/ 35678 h 499477"/>
              <a:gd name="connsiteX6" fmla="*/ 1 w 499477"/>
              <a:gd name="connsiteY6" fmla="*/ 142709 h 499477"/>
              <a:gd name="connsiteX7" fmla="*/ 35678 w 499477"/>
              <a:gd name="connsiteY7" fmla="*/ 178386 h 499477"/>
              <a:gd name="connsiteX8" fmla="*/ 71355 w 499477"/>
              <a:gd name="connsiteY8" fmla="*/ 178386 h 499477"/>
              <a:gd name="connsiteX9" fmla="*/ 71355 w 499477"/>
              <a:gd name="connsiteY9" fmla="*/ 463801 h 499477"/>
              <a:gd name="connsiteX10" fmla="*/ 107032 w 499477"/>
              <a:gd name="connsiteY10" fmla="*/ 499478 h 499477"/>
              <a:gd name="connsiteX11" fmla="*/ 392447 w 499477"/>
              <a:gd name="connsiteY11" fmla="*/ 499478 h 499477"/>
              <a:gd name="connsiteX12" fmla="*/ 428124 w 499477"/>
              <a:gd name="connsiteY12" fmla="*/ 463801 h 499477"/>
              <a:gd name="connsiteX13" fmla="*/ 428124 w 499477"/>
              <a:gd name="connsiteY13" fmla="*/ 178386 h 499477"/>
              <a:gd name="connsiteX14" fmla="*/ 463801 w 499477"/>
              <a:gd name="connsiteY14" fmla="*/ 178386 h 499477"/>
              <a:gd name="connsiteX15" fmla="*/ 499478 w 499477"/>
              <a:gd name="connsiteY15" fmla="*/ 142709 h 499477"/>
              <a:gd name="connsiteX16" fmla="*/ 499478 w 499477"/>
              <a:gd name="connsiteY16" fmla="*/ 35678 h 499477"/>
              <a:gd name="connsiteX17" fmla="*/ 463801 w 499477"/>
              <a:gd name="connsiteY17" fmla="*/ 1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9477" h="499477">
                <a:moveTo>
                  <a:pt x="463801" y="1"/>
                </a:moveTo>
                <a:lnTo>
                  <a:pt x="356770" y="1"/>
                </a:lnTo>
                <a:cubicBezTo>
                  <a:pt x="356770" y="59113"/>
                  <a:pt x="308851" y="107032"/>
                  <a:pt x="249740" y="107032"/>
                </a:cubicBezTo>
                <a:cubicBezTo>
                  <a:pt x="190628" y="107032"/>
                  <a:pt x="142709" y="59113"/>
                  <a:pt x="142709" y="1"/>
                </a:cubicBezTo>
                <a:lnTo>
                  <a:pt x="35678" y="1"/>
                </a:lnTo>
                <a:cubicBezTo>
                  <a:pt x="15975" y="1"/>
                  <a:pt x="1" y="15975"/>
                  <a:pt x="1" y="35678"/>
                </a:cubicBezTo>
                <a:lnTo>
                  <a:pt x="1" y="142709"/>
                </a:lnTo>
                <a:cubicBezTo>
                  <a:pt x="1" y="162411"/>
                  <a:pt x="15975" y="178386"/>
                  <a:pt x="35678" y="178386"/>
                </a:cubicBezTo>
                <a:lnTo>
                  <a:pt x="71355" y="178386"/>
                </a:lnTo>
                <a:lnTo>
                  <a:pt x="71355" y="463801"/>
                </a:lnTo>
                <a:cubicBezTo>
                  <a:pt x="71355" y="483502"/>
                  <a:pt x="87329" y="499478"/>
                  <a:pt x="107032" y="499478"/>
                </a:cubicBezTo>
                <a:lnTo>
                  <a:pt x="392447" y="499478"/>
                </a:lnTo>
                <a:cubicBezTo>
                  <a:pt x="412148" y="499478"/>
                  <a:pt x="428124" y="483502"/>
                  <a:pt x="428124" y="463801"/>
                </a:cubicBezTo>
                <a:lnTo>
                  <a:pt x="428124" y="178386"/>
                </a:lnTo>
                <a:lnTo>
                  <a:pt x="463801" y="178386"/>
                </a:lnTo>
                <a:cubicBezTo>
                  <a:pt x="483502" y="178386"/>
                  <a:pt x="499478" y="162411"/>
                  <a:pt x="499478" y="142709"/>
                </a:cubicBezTo>
                <a:lnTo>
                  <a:pt x="499478" y="35678"/>
                </a:lnTo>
                <a:cubicBezTo>
                  <a:pt x="499478" y="15975"/>
                  <a:pt x="483502" y="1"/>
                  <a:pt x="463801" y="1"/>
                </a:cubicBezTo>
                <a:close/>
              </a:path>
            </a:pathLst>
          </a:custGeom>
          <a:solidFill>
            <a:schemeClr val="accent3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D4E3C6-9D55-134A-92A0-BF1B400EFF5C}"/>
              </a:ext>
            </a:extLst>
          </p:cNvPr>
          <p:cNvSpPr/>
          <p:nvPr/>
        </p:nvSpPr>
        <p:spPr>
          <a:xfrm>
            <a:off x="5080000" y="9601200"/>
            <a:ext cx="1698566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C46AF-872A-BE44-B94F-AF384BA5EF29}"/>
              </a:ext>
            </a:extLst>
          </p:cNvPr>
          <p:cNvSpPr/>
          <p:nvPr/>
        </p:nvSpPr>
        <p:spPr>
          <a:xfrm>
            <a:off x="9398000" y="8911957"/>
            <a:ext cx="1698566" cy="27466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DB4B88-7350-D747-B8F5-78C3099F64F9}"/>
              </a:ext>
            </a:extLst>
          </p:cNvPr>
          <p:cNvSpPr/>
          <p:nvPr/>
        </p:nvSpPr>
        <p:spPr>
          <a:xfrm>
            <a:off x="13716000" y="8408677"/>
            <a:ext cx="1698566" cy="32499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5514E3-F573-7E40-A3C0-78608FC8CB44}"/>
              </a:ext>
            </a:extLst>
          </p:cNvPr>
          <p:cNvSpPr/>
          <p:nvPr/>
        </p:nvSpPr>
        <p:spPr>
          <a:xfrm>
            <a:off x="18034000" y="7576501"/>
            <a:ext cx="1698566" cy="408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75DB5-60E9-474C-B606-56FD6BEC71DF}"/>
              </a:ext>
            </a:extLst>
          </p:cNvPr>
          <p:cNvSpPr txBox="1"/>
          <p:nvPr/>
        </p:nvSpPr>
        <p:spPr>
          <a:xfrm>
            <a:off x="4791544" y="12013911"/>
            <a:ext cx="2326569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FMCG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BDE688-5B0A-FE40-BFB5-AF93C09E3BCD}"/>
              </a:ext>
            </a:extLst>
          </p:cNvPr>
          <p:cNvSpPr txBox="1"/>
          <p:nvPr/>
        </p:nvSpPr>
        <p:spPr>
          <a:xfrm>
            <a:off x="3123257" y="8032209"/>
            <a:ext cx="5724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C7D539-DB02-0849-AE64-109EEE71C582}"/>
              </a:ext>
            </a:extLst>
          </p:cNvPr>
          <p:cNvSpPr txBox="1"/>
          <p:nvPr/>
        </p:nvSpPr>
        <p:spPr>
          <a:xfrm>
            <a:off x="3123257" y="8694484"/>
            <a:ext cx="5724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3F4D0E-D087-5447-926C-63C9C3D254FD}"/>
              </a:ext>
            </a:extLst>
          </p:cNvPr>
          <p:cNvSpPr txBox="1"/>
          <p:nvPr/>
        </p:nvSpPr>
        <p:spPr>
          <a:xfrm>
            <a:off x="3123257" y="9354264"/>
            <a:ext cx="5724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F6BFFB-2CCF-D843-B82F-306DB42096C6}"/>
              </a:ext>
            </a:extLst>
          </p:cNvPr>
          <p:cNvSpPr txBox="1"/>
          <p:nvPr/>
        </p:nvSpPr>
        <p:spPr>
          <a:xfrm>
            <a:off x="3123257" y="10060616"/>
            <a:ext cx="5724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A8E05A-7D53-854F-84DC-F41B141BB8FB}"/>
              </a:ext>
            </a:extLst>
          </p:cNvPr>
          <p:cNvSpPr txBox="1"/>
          <p:nvPr/>
        </p:nvSpPr>
        <p:spPr>
          <a:xfrm>
            <a:off x="3123257" y="10728071"/>
            <a:ext cx="5724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67AFA1-BB25-924B-8938-78F330D3ACD5}"/>
              </a:ext>
            </a:extLst>
          </p:cNvPr>
          <p:cNvSpPr txBox="1"/>
          <p:nvPr/>
        </p:nvSpPr>
        <p:spPr>
          <a:xfrm>
            <a:off x="3123257" y="11392841"/>
            <a:ext cx="5724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BA68EC-487C-8B4F-8BE8-360F58D303E0}"/>
              </a:ext>
            </a:extLst>
          </p:cNvPr>
          <p:cNvSpPr txBox="1"/>
          <p:nvPr/>
        </p:nvSpPr>
        <p:spPr>
          <a:xfrm>
            <a:off x="3123257" y="7364753"/>
            <a:ext cx="5724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6BB9E6-AC45-9146-8721-3D54FBECFFBA}"/>
              </a:ext>
            </a:extLst>
          </p:cNvPr>
          <p:cNvSpPr txBox="1"/>
          <p:nvPr/>
        </p:nvSpPr>
        <p:spPr>
          <a:xfrm>
            <a:off x="3123257" y="6659077"/>
            <a:ext cx="5724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B922F6-2040-E448-ABF7-03AE5BE36B18}"/>
              </a:ext>
            </a:extLst>
          </p:cNvPr>
          <p:cNvSpPr txBox="1"/>
          <p:nvPr/>
        </p:nvSpPr>
        <p:spPr>
          <a:xfrm>
            <a:off x="9134944" y="12013911"/>
            <a:ext cx="2326569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Luxury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C08E6-B018-C042-B447-3D3EDE4B3FD6}"/>
              </a:ext>
            </a:extLst>
          </p:cNvPr>
          <p:cNvSpPr txBox="1"/>
          <p:nvPr/>
        </p:nvSpPr>
        <p:spPr>
          <a:xfrm>
            <a:off x="13427544" y="12013911"/>
            <a:ext cx="2326569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Fashion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1209BA-8C17-E640-B908-E49C60B6BFBA}"/>
              </a:ext>
            </a:extLst>
          </p:cNvPr>
          <p:cNvSpPr txBox="1"/>
          <p:nvPr/>
        </p:nvSpPr>
        <p:spPr>
          <a:xfrm>
            <a:off x="17745544" y="12013911"/>
            <a:ext cx="2326569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03937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FBD3C3C3-904A-EF4E-82ED-CFC34ADEF4D7}"/>
              </a:ext>
            </a:extLst>
          </p:cNvPr>
          <p:cNvSpPr/>
          <p:nvPr/>
        </p:nvSpPr>
        <p:spPr>
          <a:xfrm>
            <a:off x="1803861" y="5029199"/>
            <a:ext cx="6596418" cy="5103161"/>
          </a:xfrm>
          <a:prstGeom prst="wedgeRoundRectCallout">
            <a:avLst>
              <a:gd name="adj1" fmla="val 6891"/>
              <a:gd name="adj2" fmla="val 7698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0" name="Forma libre 114">
            <a:extLst>
              <a:ext uri="{FF2B5EF4-FFF2-40B4-BE49-F238E27FC236}">
                <a16:creationId xmlns:a16="http://schemas.microsoft.com/office/drawing/2014/main" id="{0A94305D-8BDA-6842-8568-0C1D44B17410}"/>
              </a:ext>
            </a:extLst>
          </p:cNvPr>
          <p:cNvSpPr/>
          <p:nvPr/>
        </p:nvSpPr>
        <p:spPr>
          <a:xfrm>
            <a:off x="3068499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" name="Forma libre 114">
            <a:extLst>
              <a:ext uri="{FF2B5EF4-FFF2-40B4-BE49-F238E27FC236}">
                <a16:creationId xmlns:a16="http://schemas.microsoft.com/office/drawing/2014/main" id="{7C8C0A1A-513C-1445-AD6C-7FC614B8144B}"/>
              </a:ext>
            </a:extLst>
          </p:cNvPr>
          <p:cNvSpPr/>
          <p:nvPr/>
        </p:nvSpPr>
        <p:spPr>
          <a:xfrm>
            <a:off x="3921939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Forma libre 114">
            <a:extLst>
              <a:ext uri="{FF2B5EF4-FFF2-40B4-BE49-F238E27FC236}">
                <a16:creationId xmlns:a16="http://schemas.microsoft.com/office/drawing/2014/main" id="{DE8F8C97-BB7E-9347-B98A-E014450D1214}"/>
              </a:ext>
            </a:extLst>
          </p:cNvPr>
          <p:cNvSpPr/>
          <p:nvPr/>
        </p:nvSpPr>
        <p:spPr>
          <a:xfrm>
            <a:off x="4744899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114">
            <a:extLst>
              <a:ext uri="{FF2B5EF4-FFF2-40B4-BE49-F238E27FC236}">
                <a16:creationId xmlns:a16="http://schemas.microsoft.com/office/drawing/2014/main" id="{67CCD007-9F49-174C-8ED1-1B30B22A2C89}"/>
              </a:ext>
            </a:extLst>
          </p:cNvPr>
          <p:cNvSpPr/>
          <p:nvPr/>
        </p:nvSpPr>
        <p:spPr>
          <a:xfrm>
            <a:off x="5567859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Forma libre 114">
            <a:extLst>
              <a:ext uri="{FF2B5EF4-FFF2-40B4-BE49-F238E27FC236}">
                <a16:creationId xmlns:a16="http://schemas.microsoft.com/office/drawing/2014/main" id="{840E576D-D2D1-0842-BB61-CF9F7BDDCA5C}"/>
              </a:ext>
            </a:extLst>
          </p:cNvPr>
          <p:cNvSpPr/>
          <p:nvPr/>
        </p:nvSpPr>
        <p:spPr>
          <a:xfrm>
            <a:off x="6421299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33F2C2-C813-F648-BC95-008A2C2E9CA1}"/>
              </a:ext>
            </a:extLst>
          </p:cNvPr>
          <p:cNvSpPr txBox="1"/>
          <p:nvPr/>
        </p:nvSpPr>
        <p:spPr>
          <a:xfrm>
            <a:off x="3004682" y="8369342"/>
            <a:ext cx="4189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“Write your paragraph here”.</a:t>
            </a:r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7810881E-BFA8-AA42-AE72-9824C57C9338}"/>
              </a:ext>
            </a:extLst>
          </p:cNvPr>
          <p:cNvSpPr txBox="1"/>
          <p:nvPr/>
        </p:nvSpPr>
        <p:spPr>
          <a:xfrm>
            <a:off x="4520910" y="5502268"/>
            <a:ext cx="12715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8B3EA536-D9CA-B044-9460-77F2D9CF002D}"/>
              </a:ext>
            </a:extLst>
          </p:cNvPr>
          <p:cNvSpPr/>
          <p:nvPr/>
        </p:nvSpPr>
        <p:spPr>
          <a:xfrm>
            <a:off x="8999250" y="5029199"/>
            <a:ext cx="6596418" cy="5103161"/>
          </a:xfrm>
          <a:prstGeom prst="wedgeRoundRectCallout">
            <a:avLst>
              <a:gd name="adj1" fmla="val 6891"/>
              <a:gd name="adj2" fmla="val 7698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Forma libre 114">
            <a:extLst>
              <a:ext uri="{FF2B5EF4-FFF2-40B4-BE49-F238E27FC236}">
                <a16:creationId xmlns:a16="http://schemas.microsoft.com/office/drawing/2014/main" id="{2BE3B1A2-AF83-D440-8D30-C0FDA90FD5E4}"/>
              </a:ext>
            </a:extLst>
          </p:cNvPr>
          <p:cNvSpPr/>
          <p:nvPr/>
        </p:nvSpPr>
        <p:spPr>
          <a:xfrm>
            <a:off x="1026388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114">
            <a:extLst>
              <a:ext uri="{FF2B5EF4-FFF2-40B4-BE49-F238E27FC236}">
                <a16:creationId xmlns:a16="http://schemas.microsoft.com/office/drawing/2014/main" id="{163B06E6-F719-154D-944D-53F411D56CB2}"/>
              </a:ext>
            </a:extLst>
          </p:cNvPr>
          <p:cNvSpPr/>
          <p:nvPr/>
        </p:nvSpPr>
        <p:spPr>
          <a:xfrm>
            <a:off x="1111732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114">
            <a:extLst>
              <a:ext uri="{FF2B5EF4-FFF2-40B4-BE49-F238E27FC236}">
                <a16:creationId xmlns:a16="http://schemas.microsoft.com/office/drawing/2014/main" id="{284C99F4-FB1D-2B43-AD9C-AE17CBBCC975}"/>
              </a:ext>
            </a:extLst>
          </p:cNvPr>
          <p:cNvSpPr/>
          <p:nvPr/>
        </p:nvSpPr>
        <p:spPr>
          <a:xfrm>
            <a:off x="1194028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114">
            <a:extLst>
              <a:ext uri="{FF2B5EF4-FFF2-40B4-BE49-F238E27FC236}">
                <a16:creationId xmlns:a16="http://schemas.microsoft.com/office/drawing/2014/main" id="{1FFC8C4A-396A-124F-AD1A-9C00AB612BE2}"/>
              </a:ext>
            </a:extLst>
          </p:cNvPr>
          <p:cNvSpPr/>
          <p:nvPr/>
        </p:nvSpPr>
        <p:spPr>
          <a:xfrm>
            <a:off x="1276324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114">
            <a:extLst>
              <a:ext uri="{FF2B5EF4-FFF2-40B4-BE49-F238E27FC236}">
                <a16:creationId xmlns:a16="http://schemas.microsoft.com/office/drawing/2014/main" id="{1BC62CE2-9048-4F4D-BDC5-758AD3141E74}"/>
              </a:ext>
            </a:extLst>
          </p:cNvPr>
          <p:cNvSpPr/>
          <p:nvPr/>
        </p:nvSpPr>
        <p:spPr>
          <a:xfrm>
            <a:off x="1361668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7F6776-7504-C44D-9AC8-B753C88A4E51}"/>
              </a:ext>
            </a:extLst>
          </p:cNvPr>
          <p:cNvSpPr txBox="1"/>
          <p:nvPr/>
        </p:nvSpPr>
        <p:spPr>
          <a:xfrm>
            <a:off x="10200071" y="8369342"/>
            <a:ext cx="4189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“Write your paragraph here”.</a:t>
            </a:r>
          </a:p>
        </p:txBody>
      </p: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1CE9BDC7-63D3-B24C-BD36-43B51C5DCABB}"/>
              </a:ext>
            </a:extLst>
          </p:cNvPr>
          <p:cNvSpPr txBox="1"/>
          <p:nvPr/>
        </p:nvSpPr>
        <p:spPr>
          <a:xfrm>
            <a:off x="11652179" y="5502268"/>
            <a:ext cx="13997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</a:t>
            </a:r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D5642310-A322-474E-9524-A4F1458A88F0}"/>
              </a:ext>
            </a:extLst>
          </p:cNvPr>
          <p:cNvSpPr/>
          <p:nvPr/>
        </p:nvSpPr>
        <p:spPr>
          <a:xfrm>
            <a:off x="16131570" y="5029199"/>
            <a:ext cx="6596418" cy="5103161"/>
          </a:xfrm>
          <a:prstGeom prst="wedgeRoundRectCallout">
            <a:avLst>
              <a:gd name="adj1" fmla="val 6891"/>
              <a:gd name="adj2" fmla="val 7698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Forma libre 114">
            <a:extLst>
              <a:ext uri="{FF2B5EF4-FFF2-40B4-BE49-F238E27FC236}">
                <a16:creationId xmlns:a16="http://schemas.microsoft.com/office/drawing/2014/main" id="{39ED7FE4-ECAF-9E48-86D7-1F07B4796435}"/>
              </a:ext>
            </a:extLst>
          </p:cNvPr>
          <p:cNvSpPr/>
          <p:nvPr/>
        </p:nvSpPr>
        <p:spPr>
          <a:xfrm>
            <a:off x="1739620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accent3"/>
              </a:solidFill>
            </a:endParaRPr>
          </a:p>
        </p:txBody>
      </p:sp>
      <p:sp>
        <p:nvSpPr>
          <p:cNvPr id="48" name="Forma libre 114">
            <a:extLst>
              <a:ext uri="{FF2B5EF4-FFF2-40B4-BE49-F238E27FC236}">
                <a16:creationId xmlns:a16="http://schemas.microsoft.com/office/drawing/2014/main" id="{4F722ECA-572D-7D42-8A6D-FEDBDF6ABFB2}"/>
              </a:ext>
            </a:extLst>
          </p:cNvPr>
          <p:cNvSpPr/>
          <p:nvPr/>
        </p:nvSpPr>
        <p:spPr>
          <a:xfrm>
            <a:off x="1824964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accent3"/>
              </a:solidFill>
            </a:endParaRPr>
          </a:p>
        </p:txBody>
      </p:sp>
      <p:sp>
        <p:nvSpPr>
          <p:cNvPr id="49" name="Forma libre 114">
            <a:extLst>
              <a:ext uri="{FF2B5EF4-FFF2-40B4-BE49-F238E27FC236}">
                <a16:creationId xmlns:a16="http://schemas.microsoft.com/office/drawing/2014/main" id="{002C2909-21A7-9647-AB69-4CB33128F548}"/>
              </a:ext>
            </a:extLst>
          </p:cNvPr>
          <p:cNvSpPr/>
          <p:nvPr/>
        </p:nvSpPr>
        <p:spPr>
          <a:xfrm>
            <a:off x="1907260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accent3"/>
              </a:solidFill>
            </a:endParaRPr>
          </a:p>
        </p:txBody>
      </p:sp>
      <p:sp>
        <p:nvSpPr>
          <p:cNvPr id="50" name="Forma libre 114">
            <a:extLst>
              <a:ext uri="{FF2B5EF4-FFF2-40B4-BE49-F238E27FC236}">
                <a16:creationId xmlns:a16="http://schemas.microsoft.com/office/drawing/2014/main" id="{3926FADE-DAB8-C548-AD41-CB0871605D50}"/>
              </a:ext>
            </a:extLst>
          </p:cNvPr>
          <p:cNvSpPr/>
          <p:nvPr/>
        </p:nvSpPr>
        <p:spPr>
          <a:xfrm>
            <a:off x="1989556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accent3"/>
              </a:solidFill>
            </a:endParaRPr>
          </a:p>
        </p:txBody>
      </p:sp>
      <p:sp>
        <p:nvSpPr>
          <p:cNvPr id="51" name="Forma libre 114">
            <a:extLst>
              <a:ext uri="{FF2B5EF4-FFF2-40B4-BE49-F238E27FC236}">
                <a16:creationId xmlns:a16="http://schemas.microsoft.com/office/drawing/2014/main" id="{975616DB-29CC-BD4D-83EE-5D5FC541E800}"/>
              </a:ext>
            </a:extLst>
          </p:cNvPr>
          <p:cNvSpPr/>
          <p:nvPr/>
        </p:nvSpPr>
        <p:spPr>
          <a:xfrm>
            <a:off x="2074900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accent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F2E866-38EF-F54F-82B8-4E5ADAC17F84}"/>
              </a:ext>
            </a:extLst>
          </p:cNvPr>
          <p:cNvSpPr txBox="1"/>
          <p:nvPr/>
        </p:nvSpPr>
        <p:spPr>
          <a:xfrm>
            <a:off x="17332391" y="8369342"/>
            <a:ext cx="4189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“Write your paragraph here”.</a:t>
            </a:r>
          </a:p>
        </p:txBody>
      </p: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C04A193F-8923-0940-B48A-4CA98CCDAA2B}"/>
              </a:ext>
            </a:extLst>
          </p:cNvPr>
          <p:cNvSpPr txBox="1"/>
          <p:nvPr/>
        </p:nvSpPr>
        <p:spPr>
          <a:xfrm>
            <a:off x="18808544" y="5502268"/>
            <a:ext cx="13516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accent3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114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3FA52E9-A449-8648-AAE9-298872BAD32F}"/>
              </a:ext>
            </a:extLst>
          </p:cNvPr>
          <p:cNvGrpSpPr/>
          <p:nvPr/>
        </p:nvGrpSpPr>
        <p:grpSpPr>
          <a:xfrm>
            <a:off x="16032258" y="5750966"/>
            <a:ext cx="5196099" cy="5180727"/>
            <a:chOff x="3065929" y="5091954"/>
            <a:chExt cx="6060141" cy="6042212"/>
          </a:xfrm>
        </p:grpSpPr>
        <p:sp>
          <p:nvSpPr>
            <p:cNvPr id="22" name="Pie 21">
              <a:extLst>
                <a:ext uri="{FF2B5EF4-FFF2-40B4-BE49-F238E27FC236}">
                  <a16:creationId xmlns:a16="http://schemas.microsoft.com/office/drawing/2014/main" id="{3BA16E0E-8E3C-5145-A1B7-CAAB86A7C901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360113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Pie 22">
              <a:extLst>
                <a:ext uri="{FF2B5EF4-FFF2-40B4-BE49-F238E27FC236}">
                  <a16:creationId xmlns:a16="http://schemas.microsoft.com/office/drawing/2014/main" id="{F788DE5C-EB82-3042-AADB-FC07899E8472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3541659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254A44-FF30-6147-8950-384977D0631F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3A339D-B925-0643-80B7-4B95A412D4CA}"/>
              </a:ext>
            </a:extLst>
          </p:cNvPr>
          <p:cNvGrpSpPr/>
          <p:nvPr/>
        </p:nvGrpSpPr>
        <p:grpSpPr>
          <a:xfrm>
            <a:off x="3265587" y="5750966"/>
            <a:ext cx="5196099" cy="5180727"/>
            <a:chOff x="3065929" y="5091954"/>
            <a:chExt cx="6060141" cy="6042212"/>
          </a:xfrm>
        </p:grpSpPr>
        <p:sp>
          <p:nvSpPr>
            <p:cNvPr id="18" name="Pie 17">
              <a:extLst>
                <a:ext uri="{FF2B5EF4-FFF2-40B4-BE49-F238E27FC236}">
                  <a16:creationId xmlns:a16="http://schemas.microsoft.com/office/drawing/2014/main" id="{FEC76319-46DC-A74E-AFFF-A1B95D076BA8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360113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ie 18">
              <a:extLst>
                <a:ext uri="{FF2B5EF4-FFF2-40B4-BE49-F238E27FC236}">
                  <a16:creationId xmlns:a16="http://schemas.microsoft.com/office/drawing/2014/main" id="{1FCB9C3D-049C-0747-AA0D-C788E1C439D9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3541659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0A2524-67E5-0049-9600-8B1A940A620B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5" name="Forma libre 304">
            <a:extLst>
              <a:ext uri="{FF2B5EF4-FFF2-40B4-BE49-F238E27FC236}">
                <a16:creationId xmlns:a16="http://schemas.microsoft.com/office/drawing/2014/main" id="{2E0D0296-C55F-3348-A917-069F3370ABB4}"/>
              </a:ext>
            </a:extLst>
          </p:cNvPr>
          <p:cNvSpPr/>
          <p:nvPr/>
        </p:nvSpPr>
        <p:spPr>
          <a:xfrm>
            <a:off x="5534858" y="7232236"/>
            <a:ext cx="1515300" cy="1896342"/>
          </a:xfrm>
          <a:custGeom>
            <a:avLst/>
            <a:gdLst>
              <a:gd name="connsiteX0" fmla="*/ 369498 w 381297"/>
              <a:gd name="connsiteY0" fmla="*/ 264814 h 477179"/>
              <a:gd name="connsiteX1" fmla="*/ 357606 w 381297"/>
              <a:gd name="connsiteY1" fmla="*/ 246976 h 477179"/>
              <a:gd name="connsiteX2" fmla="*/ 357606 w 381297"/>
              <a:gd name="connsiteY2" fmla="*/ 214899 h 477179"/>
              <a:gd name="connsiteX3" fmla="*/ 310037 w 381297"/>
              <a:gd name="connsiteY3" fmla="*/ 167329 h 477179"/>
              <a:gd name="connsiteX4" fmla="*/ 205817 w 381297"/>
              <a:gd name="connsiteY4" fmla="*/ 167329 h 477179"/>
              <a:gd name="connsiteX5" fmla="*/ 195701 w 381297"/>
              <a:gd name="connsiteY5" fmla="*/ 161685 h 477179"/>
              <a:gd name="connsiteX6" fmla="*/ 195179 w 381297"/>
              <a:gd name="connsiteY6" fmla="*/ 150117 h 477179"/>
              <a:gd name="connsiteX7" fmla="*/ 233364 w 381297"/>
              <a:gd name="connsiteY7" fmla="*/ 73746 h 477179"/>
              <a:gd name="connsiteX8" fmla="*/ 238683 w 381297"/>
              <a:gd name="connsiteY8" fmla="*/ 51216 h 477179"/>
              <a:gd name="connsiteX9" fmla="*/ 188303 w 381297"/>
              <a:gd name="connsiteY9" fmla="*/ 836 h 477179"/>
              <a:gd name="connsiteX10" fmla="*/ 179221 w 381297"/>
              <a:gd name="connsiteY10" fmla="*/ 836 h 477179"/>
              <a:gd name="connsiteX11" fmla="*/ 170522 w 381297"/>
              <a:gd name="connsiteY11" fmla="*/ 4610 h 477179"/>
              <a:gd name="connsiteX12" fmla="*/ 42413 w 381297"/>
              <a:gd name="connsiteY12" fmla="*/ 141873 h 477179"/>
              <a:gd name="connsiteX13" fmla="*/ 836 w 381297"/>
              <a:gd name="connsiteY13" fmla="*/ 247359 h 477179"/>
              <a:gd name="connsiteX14" fmla="*/ 836 w 381297"/>
              <a:gd name="connsiteY14" fmla="*/ 357607 h 477179"/>
              <a:gd name="connsiteX15" fmla="*/ 119760 w 381297"/>
              <a:gd name="connsiteY15" fmla="*/ 476530 h 477179"/>
              <a:gd name="connsiteX16" fmla="*/ 248902 w 381297"/>
              <a:gd name="connsiteY16" fmla="*/ 476530 h 477179"/>
              <a:gd name="connsiteX17" fmla="*/ 298376 w 381297"/>
              <a:gd name="connsiteY17" fmla="*/ 450051 h 477179"/>
              <a:gd name="connsiteX18" fmla="*/ 369498 w 381297"/>
              <a:gd name="connsiteY18" fmla="*/ 343368 h 477179"/>
              <a:gd name="connsiteX19" fmla="*/ 381391 w 381297"/>
              <a:gd name="connsiteY19" fmla="*/ 304091 h 477179"/>
              <a:gd name="connsiteX20" fmla="*/ 369498 w 381297"/>
              <a:gd name="connsiteY20" fmla="*/ 264814 h 4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1297" h="477179">
                <a:moveTo>
                  <a:pt x="369498" y="264814"/>
                </a:moveTo>
                <a:lnTo>
                  <a:pt x="357606" y="246976"/>
                </a:lnTo>
                <a:lnTo>
                  <a:pt x="357606" y="214899"/>
                </a:lnTo>
                <a:cubicBezTo>
                  <a:pt x="357607" y="188663"/>
                  <a:pt x="336272" y="167329"/>
                  <a:pt x="310037" y="167329"/>
                </a:cubicBezTo>
                <a:lnTo>
                  <a:pt x="205817" y="167329"/>
                </a:lnTo>
                <a:cubicBezTo>
                  <a:pt x="199824" y="167329"/>
                  <a:pt x="196747" y="163380"/>
                  <a:pt x="195701" y="161685"/>
                </a:cubicBezTo>
                <a:cubicBezTo>
                  <a:pt x="194644" y="159989"/>
                  <a:pt x="192496" y="155471"/>
                  <a:pt x="195179" y="150117"/>
                </a:cubicBezTo>
                <a:lnTo>
                  <a:pt x="233364" y="73746"/>
                </a:lnTo>
                <a:cubicBezTo>
                  <a:pt x="236848" y="66789"/>
                  <a:pt x="238683" y="58997"/>
                  <a:pt x="238683" y="51216"/>
                </a:cubicBezTo>
                <a:cubicBezTo>
                  <a:pt x="238683" y="23436"/>
                  <a:pt x="216083" y="836"/>
                  <a:pt x="188303" y="836"/>
                </a:cubicBezTo>
                <a:lnTo>
                  <a:pt x="179221" y="836"/>
                </a:lnTo>
                <a:cubicBezTo>
                  <a:pt x="175923" y="836"/>
                  <a:pt x="172776" y="2206"/>
                  <a:pt x="170522" y="4610"/>
                </a:cubicBezTo>
                <a:lnTo>
                  <a:pt x="42413" y="141873"/>
                </a:lnTo>
                <a:cubicBezTo>
                  <a:pt x="15609" y="170605"/>
                  <a:pt x="836" y="208070"/>
                  <a:pt x="836" y="247359"/>
                </a:cubicBezTo>
                <a:lnTo>
                  <a:pt x="836" y="357607"/>
                </a:lnTo>
                <a:cubicBezTo>
                  <a:pt x="836" y="423178"/>
                  <a:pt x="54189" y="476530"/>
                  <a:pt x="119760" y="476530"/>
                </a:cubicBezTo>
                <a:lnTo>
                  <a:pt x="248902" y="476530"/>
                </a:lnTo>
                <a:cubicBezTo>
                  <a:pt x="268831" y="476530"/>
                  <a:pt x="287320" y="466635"/>
                  <a:pt x="298376" y="450051"/>
                </a:cubicBezTo>
                <a:lnTo>
                  <a:pt x="369498" y="343368"/>
                </a:lnTo>
                <a:cubicBezTo>
                  <a:pt x="377280" y="331720"/>
                  <a:pt x="381391" y="318131"/>
                  <a:pt x="381391" y="304091"/>
                </a:cubicBezTo>
                <a:cubicBezTo>
                  <a:pt x="381391" y="290051"/>
                  <a:pt x="377280" y="276462"/>
                  <a:pt x="369498" y="26481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Forma libre 305">
            <a:extLst>
              <a:ext uri="{FF2B5EF4-FFF2-40B4-BE49-F238E27FC236}">
                <a16:creationId xmlns:a16="http://schemas.microsoft.com/office/drawing/2014/main" id="{76A0393C-D0BE-7547-BEBE-4AF62562B75D}"/>
              </a:ext>
            </a:extLst>
          </p:cNvPr>
          <p:cNvSpPr/>
          <p:nvPr/>
        </p:nvSpPr>
        <p:spPr>
          <a:xfrm>
            <a:off x="4778689" y="7893891"/>
            <a:ext cx="664607" cy="1231734"/>
          </a:xfrm>
          <a:custGeom>
            <a:avLst/>
            <a:gdLst>
              <a:gd name="connsiteX0" fmla="*/ 119760 w 167235"/>
              <a:gd name="connsiteY0" fmla="*/ 836 h 309943"/>
              <a:gd name="connsiteX1" fmla="*/ 48406 w 167235"/>
              <a:gd name="connsiteY1" fmla="*/ 836 h 309943"/>
              <a:gd name="connsiteX2" fmla="*/ 836 w 167235"/>
              <a:gd name="connsiteY2" fmla="*/ 48406 h 309943"/>
              <a:gd name="connsiteX3" fmla="*/ 836 w 167235"/>
              <a:gd name="connsiteY3" fmla="*/ 262467 h 309943"/>
              <a:gd name="connsiteX4" fmla="*/ 48406 w 167235"/>
              <a:gd name="connsiteY4" fmla="*/ 310037 h 309943"/>
              <a:gd name="connsiteX5" fmla="*/ 119760 w 167235"/>
              <a:gd name="connsiteY5" fmla="*/ 310037 h 309943"/>
              <a:gd name="connsiteX6" fmla="*/ 167329 w 167235"/>
              <a:gd name="connsiteY6" fmla="*/ 262467 h 309943"/>
              <a:gd name="connsiteX7" fmla="*/ 167329 w 167235"/>
              <a:gd name="connsiteY7" fmla="*/ 48406 h 309943"/>
              <a:gd name="connsiteX8" fmla="*/ 119760 w 167235"/>
              <a:gd name="connsiteY8" fmla="*/ 836 h 30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235" h="309943">
                <a:moveTo>
                  <a:pt x="119760" y="836"/>
                </a:moveTo>
                <a:lnTo>
                  <a:pt x="48406" y="836"/>
                </a:lnTo>
                <a:cubicBezTo>
                  <a:pt x="22170" y="836"/>
                  <a:pt x="836" y="22170"/>
                  <a:pt x="836" y="48406"/>
                </a:cubicBezTo>
                <a:lnTo>
                  <a:pt x="836" y="262467"/>
                </a:lnTo>
                <a:cubicBezTo>
                  <a:pt x="836" y="288702"/>
                  <a:pt x="22170" y="310037"/>
                  <a:pt x="48406" y="310037"/>
                </a:cubicBezTo>
                <a:lnTo>
                  <a:pt x="119760" y="310037"/>
                </a:lnTo>
                <a:cubicBezTo>
                  <a:pt x="145994" y="310037"/>
                  <a:pt x="167329" y="288703"/>
                  <a:pt x="167329" y="262467"/>
                </a:cubicBezTo>
                <a:lnTo>
                  <a:pt x="167329" y="48406"/>
                </a:lnTo>
                <a:cubicBezTo>
                  <a:pt x="167328" y="22170"/>
                  <a:pt x="145994" y="836"/>
                  <a:pt x="119760" y="83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316">
            <a:extLst>
              <a:ext uri="{FF2B5EF4-FFF2-40B4-BE49-F238E27FC236}">
                <a16:creationId xmlns:a16="http://schemas.microsoft.com/office/drawing/2014/main" id="{9B99B442-EBD3-BE41-99E2-B4C1CABA3B66}"/>
              </a:ext>
            </a:extLst>
          </p:cNvPr>
          <p:cNvSpPr/>
          <p:nvPr/>
        </p:nvSpPr>
        <p:spPr>
          <a:xfrm>
            <a:off x="17492725" y="7567146"/>
            <a:ext cx="1515300" cy="1896342"/>
          </a:xfrm>
          <a:custGeom>
            <a:avLst/>
            <a:gdLst>
              <a:gd name="connsiteX0" fmla="*/ 262467 w 381297"/>
              <a:gd name="connsiteY0" fmla="*/ 836 h 477179"/>
              <a:gd name="connsiteX1" fmla="*/ 133324 w 381297"/>
              <a:gd name="connsiteY1" fmla="*/ 836 h 477179"/>
              <a:gd name="connsiteX2" fmla="*/ 83850 w 381297"/>
              <a:gd name="connsiteY2" fmla="*/ 27315 h 477179"/>
              <a:gd name="connsiteX3" fmla="*/ 12728 w 381297"/>
              <a:gd name="connsiteY3" fmla="*/ 133998 h 477179"/>
              <a:gd name="connsiteX4" fmla="*/ 836 w 381297"/>
              <a:gd name="connsiteY4" fmla="*/ 173274 h 477179"/>
              <a:gd name="connsiteX5" fmla="*/ 12729 w 381297"/>
              <a:gd name="connsiteY5" fmla="*/ 212551 h 477179"/>
              <a:gd name="connsiteX6" fmla="*/ 24622 w 381297"/>
              <a:gd name="connsiteY6" fmla="*/ 230389 h 477179"/>
              <a:gd name="connsiteX7" fmla="*/ 24622 w 381297"/>
              <a:gd name="connsiteY7" fmla="*/ 262466 h 477179"/>
              <a:gd name="connsiteX8" fmla="*/ 72190 w 381297"/>
              <a:gd name="connsiteY8" fmla="*/ 310036 h 477179"/>
              <a:gd name="connsiteX9" fmla="*/ 176410 w 381297"/>
              <a:gd name="connsiteY9" fmla="*/ 310036 h 477179"/>
              <a:gd name="connsiteX10" fmla="*/ 186526 w 381297"/>
              <a:gd name="connsiteY10" fmla="*/ 315681 h 477179"/>
              <a:gd name="connsiteX11" fmla="*/ 187049 w 381297"/>
              <a:gd name="connsiteY11" fmla="*/ 327248 h 477179"/>
              <a:gd name="connsiteX12" fmla="*/ 148863 w 381297"/>
              <a:gd name="connsiteY12" fmla="*/ 403619 h 477179"/>
              <a:gd name="connsiteX13" fmla="*/ 143544 w 381297"/>
              <a:gd name="connsiteY13" fmla="*/ 426149 h 477179"/>
              <a:gd name="connsiteX14" fmla="*/ 193924 w 381297"/>
              <a:gd name="connsiteY14" fmla="*/ 476529 h 477179"/>
              <a:gd name="connsiteX15" fmla="*/ 203006 w 381297"/>
              <a:gd name="connsiteY15" fmla="*/ 476529 h 477179"/>
              <a:gd name="connsiteX16" fmla="*/ 211705 w 381297"/>
              <a:gd name="connsiteY16" fmla="*/ 472755 h 477179"/>
              <a:gd name="connsiteX17" fmla="*/ 339814 w 381297"/>
              <a:gd name="connsiteY17" fmla="*/ 335494 h 477179"/>
              <a:gd name="connsiteX18" fmla="*/ 381391 w 381297"/>
              <a:gd name="connsiteY18" fmla="*/ 230007 h 477179"/>
              <a:gd name="connsiteX19" fmla="*/ 381391 w 381297"/>
              <a:gd name="connsiteY19" fmla="*/ 119760 h 477179"/>
              <a:gd name="connsiteX20" fmla="*/ 262467 w 381297"/>
              <a:gd name="connsiteY20" fmla="*/ 836 h 4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1297" h="477179">
                <a:moveTo>
                  <a:pt x="262467" y="836"/>
                </a:moveTo>
                <a:lnTo>
                  <a:pt x="133324" y="836"/>
                </a:lnTo>
                <a:cubicBezTo>
                  <a:pt x="113395" y="836"/>
                  <a:pt x="94906" y="10731"/>
                  <a:pt x="83850" y="27315"/>
                </a:cubicBezTo>
                <a:lnTo>
                  <a:pt x="12728" y="133998"/>
                </a:lnTo>
                <a:cubicBezTo>
                  <a:pt x="4948" y="145646"/>
                  <a:pt x="836" y="159234"/>
                  <a:pt x="836" y="173274"/>
                </a:cubicBezTo>
                <a:cubicBezTo>
                  <a:pt x="836" y="187314"/>
                  <a:pt x="4948" y="200902"/>
                  <a:pt x="12729" y="212551"/>
                </a:cubicBezTo>
                <a:lnTo>
                  <a:pt x="24622" y="230389"/>
                </a:lnTo>
                <a:lnTo>
                  <a:pt x="24622" y="262466"/>
                </a:lnTo>
                <a:cubicBezTo>
                  <a:pt x="24620" y="288702"/>
                  <a:pt x="45955" y="310036"/>
                  <a:pt x="72190" y="310036"/>
                </a:cubicBezTo>
                <a:lnTo>
                  <a:pt x="176410" y="310036"/>
                </a:lnTo>
                <a:cubicBezTo>
                  <a:pt x="182403" y="310036"/>
                  <a:pt x="185480" y="313985"/>
                  <a:pt x="186526" y="315681"/>
                </a:cubicBezTo>
                <a:cubicBezTo>
                  <a:pt x="187583" y="317376"/>
                  <a:pt x="189731" y="321894"/>
                  <a:pt x="187049" y="327248"/>
                </a:cubicBezTo>
                <a:lnTo>
                  <a:pt x="148863" y="403619"/>
                </a:lnTo>
                <a:cubicBezTo>
                  <a:pt x="145379" y="410576"/>
                  <a:pt x="143544" y="418368"/>
                  <a:pt x="143544" y="426149"/>
                </a:cubicBezTo>
                <a:cubicBezTo>
                  <a:pt x="143544" y="453929"/>
                  <a:pt x="166144" y="476529"/>
                  <a:pt x="193924" y="476529"/>
                </a:cubicBezTo>
                <a:lnTo>
                  <a:pt x="203006" y="476529"/>
                </a:lnTo>
                <a:cubicBezTo>
                  <a:pt x="206304" y="476529"/>
                  <a:pt x="209452" y="475159"/>
                  <a:pt x="211705" y="472755"/>
                </a:cubicBezTo>
                <a:lnTo>
                  <a:pt x="339814" y="335494"/>
                </a:lnTo>
                <a:cubicBezTo>
                  <a:pt x="366618" y="306761"/>
                  <a:pt x="381391" y="269296"/>
                  <a:pt x="381391" y="230007"/>
                </a:cubicBezTo>
                <a:lnTo>
                  <a:pt x="381391" y="119760"/>
                </a:lnTo>
                <a:cubicBezTo>
                  <a:pt x="381390" y="54189"/>
                  <a:pt x="328037" y="836"/>
                  <a:pt x="262467" y="83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317">
            <a:extLst>
              <a:ext uri="{FF2B5EF4-FFF2-40B4-BE49-F238E27FC236}">
                <a16:creationId xmlns:a16="http://schemas.microsoft.com/office/drawing/2014/main" id="{7E703B6D-D071-3840-8C5C-DECD3CF8D8E6}"/>
              </a:ext>
            </a:extLst>
          </p:cNvPr>
          <p:cNvSpPr/>
          <p:nvPr/>
        </p:nvSpPr>
        <p:spPr>
          <a:xfrm>
            <a:off x="19099591" y="7567146"/>
            <a:ext cx="664607" cy="1231734"/>
          </a:xfrm>
          <a:custGeom>
            <a:avLst/>
            <a:gdLst>
              <a:gd name="connsiteX0" fmla="*/ 119760 w 167235"/>
              <a:gd name="connsiteY0" fmla="*/ 836 h 309943"/>
              <a:gd name="connsiteX1" fmla="*/ 48406 w 167235"/>
              <a:gd name="connsiteY1" fmla="*/ 836 h 309943"/>
              <a:gd name="connsiteX2" fmla="*/ 836 w 167235"/>
              <a:gd name="connsiteY2" fmla="*/ 48406 h 309943"/>
              <a:gd name="connsiteX3" fmla="*/ 836 w 167235"/>
              <a:gd name="connsiteY3" fmla="*/ 262467 h 309943"/>
              <a:gd name="connsiteX4" fmla="*/ 48406 w 167235"/>
              <a:gd name="connsiteY4" fmla="*/ 310037 h 309943"/>
              <a:gd name="connsiteX5" fmla="*/ 119760 w 167235"/>
              <a:gd name="connsiteY5" fmla="*/ 310037 h 309943"/>
              <a:gd name="connsiteX6" fmla="*/ 167329 w 167235"/>
              <a:gd name="connsiteY6" fmla="*/ 262466 h 309943"/>
              <a:gd name="connsiteX7" fmla="*/ 167329 w 167235"/>
              <a:gd name="connsiteY7" fmla="*/ 48405 h 309943"/>
              <a:gd name="connsiteX8" fmla="*/ 119760 w 167235"/>
              <a:gd name="connsiteY8" fmla="*/ 836 h 30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235" h="309943">
                <a:moveTo>
                  <a:pt x="119760" y="836"/>
                </a:moveTo>
                <a:lnTo>
                  <a:pt x="48406" y="836"/>
                </a:lnTo>
                <a:cubicBezTo>
                  <a:pt x="22171" y="836"/>
                  <a:pt x="836" y="22170"/>
                  <a:pt x="836" y="48406"/>
                </a:cubicBezTo>
                <a:lnTo>
                  <a:pt x="836" y="262467"/>
                </a:lnTo>
                <a:cubicBezTo>
                  <a:pt x="836" y="288702"/>
                  <a:pt x="22170" y="310037"/>
                  <a:pt x="48406" y="310037"/>
                </a:cubicBezTo>
                <a:lnTo>
                  <a:pt x="119760" y="310037"/>
                </a:lnTo>
                <a:cubicBezTo>
                  <a:pt x="145996" y="310036"/>
                  <a:pt x="167329" y="288702"/>
                  <a:pt x="167329" y="262466"/>
                </a:cubicBezTo>
                <a:lnTo>
                  <a:pt x="167329" y="48405"/>
                </a:lnTo>
                <a:cubicBezTo>
                  <a:pt x="167329" y="22170"/>
                  <a:pt x="145996" y="836"/>
                  <a:pt x="119760" y="83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690529-DAB2-C64D-8589-14C9EC027E4F}"/>
              </a:ext>
            </a:extLst>
          </p:cNvPr>
          <p:cNvSpPr/>
          <p:nvPr/>
        </p:nvSpPr>
        <p:spPr>
          <a:xfrm>
            <a:off x="8767187" y="8076309"/>
            <a:ext cx="259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Like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A22131-3BD3-A747-BA97-9FF23398C27C}"/>
              </a:ext>
            </a:extLst>
          </p:cNvPr>
          <p:cNvCxnSpPr>
            <a:cxnSpLocks/>
          </p:cNvCxnSpPr>
          <p:nvPr/>
        </p:nvCxnSpPr>
        <p:spPr>
          <a:xfrm>
            <a:off x="11944985" y="5722857"/>
            <a:ext cx="0" cy="5737623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350">
            <a:extLst>
              <a:ext uri="{FF2B5EF4-FFF2-40B4-BE49-F238E27FC236}">
                <a16:creationId xmlns:a16="http://schemas.microsoft.com/office/drawing/2014/main" id="{EDE2CBF8-C9C9-7644-9D01-BB0D459C83C5}"/>
              </a:ext>
            </a:extLst>
          </p:cNvPr>
          <p:cNvSpPr txBox="1"/>
          <p:nvPr/>
        </p:nvSpPr>
        <p:spPr>
          <a:xfrm>
            <a:off x="9988959" y="6875316"/>
            <a:ext cx="1484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2K</a:t>
            </a:r>
          </a:p>
        </p:txBody>
      </p:sp>
      <p:sp>
        <p:nvSpPr>
          <p:cNvPr id="63" name="CuadroTexto 350">
            <a:extLst>
              <a:ext uri="{FF2B5EF4-FFF2-40B4-BE49-F238E27FC236}">
                <a16:creationId xmlns:a16="http://schemas.microsoft.com/office/drawing/2014/main" id="{CED846E5-1639-6042-A0B5-932FC5AA9663}"/>
              </a:ext>
            </a:extLst>
          </p:cNvPr>
          <p:cNvSpPr txBox="1"/>
          <p:nvPr/>
        </p:nvSpPr>
        <p:spPr>
          <a:xfrm>
            <a:off x="12676537" y="6875316"/>
            <a:ext cx="22413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1.5K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8A7CA1-F3D8-5E4C-833A-11207987192C}"/>
              </a:ext>
            </a:extLst>
          </p:cNvPr>
          <p:cNvSpPr txBox="1"/>
          <p:nvPr/>
        </p:nvSpPr>
        <p:spPr>
          <a:xfrm>
            <a:off x="7960407" y="9078749"/>
            <a:ext cx="351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CEC385-392C-0E4F-8CF0-0D31E80893A6}"/>
              </a:ext>
            </a:extLst>
          </p:cNvPr>
          <p:cNvSpPr txBox="1"/>
          <p:nvPr/>
        </p:nvSpPr>
        <p:spPr>
          <a:xfrm>
            <a:off x="12806727" y="9078749"/>
            <a:ext cx="351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B7A8F0-B7F8-1944-B140-3250A75B7566}"/>
              </a:ext>
            </a:extLst>
          </p:cNvPr>
          <p:cNvSpPr/>
          <p:nvPr/>
        </p:nvSpPr>
        <p:spPr>
          <a:xfrm>
            <a:off x="12821027" y="8076309"/>
            <a:ext cx="259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Dislike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83CD6BD-6F99-3748-A3B3-658F4D313994}"/>
              </a:ext>
            </a:extLst>
          </p:cNvPr>
          <p:cNvSpPr/>
          <p:nvPr/>
        </p:nvSpPr>
        <p:spPr>
          <a:xfrm>
            <a:off x="13563600" y="8769159"/>
            <a:ext cx="6675120" cy="3284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E5CC7-7C82-754C-A99E-0F417FF66E70}"/>
              </a:ext>
            </a:extLst>
          </p:cNvPr>
          <p:cNvSpPr/>
          <p:nvPr/>
        </p:nvSpPr>
        <p:spPr>
          <a:xfrm>
            <a:off x="13563600" y="4715319"/>
            <a:ext cx="6675120" cy="3284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" name="Forma libre 110">
            <a:extLst>
              <a:ext uri="{FF2B5EF4-FFF2-40B4-BE49-F238E27FC236}">
                <a16:creationId xmlns:a16="http://schemas.microsoft.com/office/drawing/2014/main" id="{F56A30C2-223F-A344-AE64-8C25150B5499}"/>
              </a:ext>
            </a:extLst>
          </p:cNvPr>
          <p:cNvSpPr/>
          <p:nvPr/>
        </p:nvSpPr>
        <p:spPr>
          <a:xfrm>
            <a:off x="14307208" y="9467233"/>
            <a:ext cx="1517078" cy="2022776"/>
          </a:xfrm>
          <a:custGeom>
            <a:avLst/>
            <a:gdLst>
              <a:gd name="connsiteX0" fmla="*/ 319208 w 428122"/>
              <a:gd name="connsiteY0" fmla="*/ 249092 h 570831"/>
              <a:gd name="connsiteX1" fmla="*/ 428125 w 428122"/>
              <a:gd name="connsiteY1" fmla="*/ 0 h 570831"/>
              <a:gd name="connsiteX2" fmla="*/ 285417 w 428122"/>
              <a:gd name="connsiteY2" fmla="*/ 0 h 570831"/>
              <a:gd name="connsiteX3" fmla="*/ 233533 w 428122"/>
              <a:gd name="connsiteY3" fmla="*/ 118659 h 570831"/>
              <a:gd name="connsiteX4" fmla="*/ 281062 w 428122"/>
              <a:gd name="connsiteY4" fmla="*/ 227367 h 570831"/>
              <a:gd name="connsiteX5" fmla="*/ 237339 w 428122"/>
              <a:gd name="connsiteY5" fmla="*/ 216416 h 570831"/>
              <a:gd name="connsiteX6" fmla="*/ 142710 w 428122"/>
              <a:gd name="connsiteY6" fmla="*/ 0 h 570831"/>
              <a:gd name="connsiteX7" fmla="*/ 2 w 428122"/>
              <a:gd name="connsiteY7" fmla="*/ 0 h 570831"/>
              <a:gd name="connsiteX8" fmla="*/ 108919 w 428122"/>
              <a:gd name="connsiteY8" fmla="*/ 249092 h 570831"/>
              <a:gd name="connsiteX9" fmla="*/ 35679 w 428122"/>
              <a:gd name="connsiteY9" fmla="*/ 392446 h 570831"/>
              <a:gd name="connsiteX10" fmla="*/ 214064 w 428122"/>
              <a:gd name="connsiteY10" fmla="*/ 570831 h 570831"/>
              <a:gd name="connsiteX11" fmla="*/ 392448 w 428122"/>
              <a:gd name="connsiteY11" fmla="*/ 392446 h 570831"/>
              <a:gd name="connsiteX12" fmla="*/ 319209 w 428122"/>
              <a:gd name="connsiteY12" fmla="*/ 249092 h 570831"/>
              <a:gd name="connsiteX13" fmla="*/ 214063 w 428122"/>
              <a:gd name="connsiteY13" fmla="*/ 499477 h 570831"/>
              <a:gd name="connsiteX14" fmla="*/ 107032 w 428122"/>
              <a:gd name="connsiteY14" fmla="*/ 392446 h 570831"/>
              <a:gd name="connsiteX15" fmla="*/ 214063 w 428122"/>
              <a:gd name="connsiteY15" fmla="*/ 285416 h 570831"/>
              <a:gd name="connsiteX16" fmla="*/ 321094 w 428122"/>
              <a:gd name="connsiteY16" fmla="*/ 392446 h 570831"/>
              <a:gd name="connsiteX17" fmla="*/ 214063 w 428122"/>
              <a:gd name="connsiteY17" fmla="*/ 499477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8122" h="570831">
                <a:moveTo>
                  <a:pt x="319208" y="249092"/>
                </a:moveTo>
                <a:lnTo>
                  <a:pt x="428125" y="0"/>
                </a:lnTo>
                <a:lnTo>
                  <a:pt x="285417" y="0"/>
                </a:lnTo>
                <a:lnTo>
                  <a:pt x="233533" y="118659"/>
                </a:lnTo>
                <a:lnTo>
                  <a:pt x="281062" y="227367"/>
                </a:lnTo>
                <a:cubicBezTo>
                  <a:pt x="267304" y="221759"/>
                  <a:pt x="252547" y="218428"/>
                  <a:pt x="237339" y="216416"/>
                </a:cubicBezTo>
                <a:lnTo>
                  <a:pt x="142710" y="0"/>
                </a:lnTo>
                <a:lnTo>
                  <a:pt x="2" y="0"/>
                </a:lnTo>
                <a:lnTo>
                  <a:pt x="108919" y="249092"/>
                </a:lnTo>
                <a:cubicBezTo>
                  <a:pt x="64743" y="281594"/>
                  <a:pt x="35679" y="333524"/>
                  <a:pt x="35679" y="392446"/>
                </a:cubicBezTo>
                <a:cubicBezTo>
                  <a:pt x="35679" y="490802"/>
                  <a:pt x="115708" y="570831"/>
                  <a:pt x="214064" y="570831"/>
                </a:cubicBezTo>
                <a:cubicBezTo>
                  <a:pt x="312419" y="570831"/>
                  <a:pt x="392448" y="490802"/>
                  <a:pt x="392448" y="392446"/>
                </a:cubicBezTo>
                <a:cubicBezTo>
                  <a:pt x="392448" y="333524"/>
                  <a:pt x="363385" y="281594"/>
                  <a:pt x="319209" y="249092"/>
                </a:cubicBezTo>
                <a:close/>
                <a:moveTo>
                  <a:pt x="214063" y="499477"/>
                </a:moveTo>
                <a:cubicBezTo>
                  <a:pt x="155043" y="499477"/>
                  <a:pt x="107032" y="451467"/>
                  <a:pt x="107032" y="392446"/>
                </a:cubicBezTo>
                <a:cubicBezTo>
                  <a:pt x="107032" y="333426"/>
                  <a:pt x="155043" y="285416"/>
                  <a:pt x="214063" y="285416"/>
                </a:cubicBezTo>
                <a:cubicBezTo>
                  <a:pt x="273084" y="285416"/>
                  <a:pt x="321094" y="333426"/>
                  <a:pt x="321094" y="392446"/>
                </a:cubicBezTo>
                <a:cubicBezTo>
                  <a:pt x="321094" y="451467"/>
                  <a:pt x="273084" y="499477"/>
                  <a:pt x="214063" y="499477"/>
                </a:cubicBezTo>
                <a:close/>
              </a:path>
            </a:pathLst>
          </a:custGeom>
          <a:solidFill>
            <a:schemeClr val="accent2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Forma libre 111">
            <a:extLst>
              <a:ext uri="{FF2B5EF4-FFF2-40B4-BE49-F238E27FC236}">
                <a16:creationId xmlns:a16="http://schemas.microsoft.com/office/drawing/2014/main" id="{B9EC32A2-1F3A-614F-B94E-E2EA54361464}"/>
              </a:ext>
            </a:extLst>
          </p:cNvPr>
          <p:cNvSpPr/>
          <p:nvPr/>
        </p:nvSpPr>
        <p:spPr>
          <a:xfrm>
            <a:off x="14812935" y="10605075"/>
            <a:ext cx="505691" cy="505691"/>
          </a:xfrm>
          <a:custGeom>
            <a:avLst/>
            <a:gdLst>
              <a:gd name="connsiteX0" fmla="*/ 121815 w 142707"/>
              <a:gd name="connsiteY0" fmla="*/ 20908 h 142707"/>
              <a:gd name="connsiteX1" fmla="*/ 121815 w 142707"/>
              <a:gd name="connsiteY1" fmla="*/ 121818 h 142707"/>
              <a:gd name="connsiteX2" fmla="*/ 20905 w 142707"/>
              <a:gd name="connsiteY2" fmla="*/ 121818 h 142707"/>
              <a:gd name="connsiteX3" fmla="*/ 20905 w 142707"/>
              <a:gd name="connsiteY3" fmla="*/ 20908 h 142707"/>
              <a:gd name="connsiteX4" fmla="*/ 121815 w 142707"/>
              <a:gd name="connsiteY4" fmla="*/ 20908 h 1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07" h="142707">
                <a:moveTo>
                  <a:pt x="121815" y="20908"/>
                </a:moveTo>
                <a:cubicBezTo>
                  <a:pt x="149680" y="48773"/>
                  <a:pt x="149680" y="93952"/>
                  <a:pt x="121815" y="121818"/>
                </a:cubicBezTo>
                <a:cubicBezTo>
                  <a:pt x="93949" y="149683"/>
                  <a:pt x="48770" y="149683"/>
                  <a:pt x="20905" y="121818"/>
                </a:cubicBezTo>
                <a:cubicBezTo>
                  <a:pt x="-6961" y="93952"/>
                  <a:pt x="-6961" y="48773"/>
                  <a:pt x="20905" y="20908"/>
                </a:cubicBezTo>
                <a:cubicBezTo>
                  <a:pt x="48770" y="-6958"/>
                  <a:pt x="93949" y="-6958"/>
                  <a:pt x="121815" y="20908"/>
                </a:cubicBezTo>
              </a:path>
            </a:pathLst>
          </a:custGeom>
          <a:solidFill>
            <a:schemeClr val="accent2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Gráfico 53">
            <a:extLst>
              <a:ext uri="{FF2B5EF4-FFF2-40B4-BE49-F238E27FC236}">
                <a16:creationId xmlns:a16="http://schemas.microsoft.com/office/drawing/2014/main" id="{0D4728FB-5752-4F4C-82A3-4A77E77EA193}"/>
              </a:ext>
            </a:extLst>
          </p:cNvPr>
          <p:cNvSpPr/>
          <p:nvPr/>
        </p:nvSpPr>
        <p:spPr>
          <a:xfrm>
            <a:off x="14145801" y="5582426"/>
            <a:ext cx="1769925" cy="1769928"/>
          </a:xfrm>
          <a:custGeom>
            <a:avLst/>
            <a:gdLst>
              <a:gd name="connsiteX0" fmla="*/ 463794 w 570830"/>
              <a:gd name="connsiteY0" fmla="*/ 35694 h 570831"/>
              <a:gd name="connsiteX1" fmla="*/ 463800 w 570830"/>
              <a:gd name="connsiteY1" fmla="*/ 0 h 570831"/>
              <a:gd name="connsiteX2" fmla="*/ 107031 w 570830"/>
              <a:gd name="connsiteY2" fmla="*/ 0 h 570831"/>
              <a:gd name="connsiteX3" fmla="*/ 107024 w 570830"/>
              <a:gd name="connsiteY3" fmla="*/ 35677 h 570831"/>
              <a:gd name="connsiteX4" fmla="*/ 0 w 570830"/>
              <a:gd name="connsiteY4" fmla="*/ 35677 h 570831"/>
              <a:gd name="connsiteX5" fmla="*/ 0 w 570830"/>
              <a:gd name="connsiteY5" fmla="*/ 107989 h 570831"/>
              <a:gd name="connsiteX6" fmla="*/ 148284 w 570830"/>
              <a:gd name="connsiteY6" fmla="*/ 362486 h 570831"/>
              <a:gd name="connsiteX7" fmla="*/ 249739 w 570830"/>
              <a:gd name="connsiteY7" fmla="*/ 424258 h 570831"/>
              <a:gd name="connsiteX8" fmla="*/ 249739 w 570830"/>
              <a:gd name="connsiteY8" fmla="*/ 463801 h 570831"/>
              <a:gd name="connsiteX9" fmla="*/ 214062 w 570830"/>
              <a:gd name="connsiteY9" fmla="*/ 499477 h 570831"/>
              <a:gd name="connsiteX10" fmla="*/ 142708 w 570830"/>
              <a:gd name="connsiteY10" fmla="*/ 570831 h 570831"/>
              <a:gd name="connsiteX11" fmla="*/ 428123 w 570830"/>
              <a:gd name="connsiteY11" fmla="*/ 570831 h 570831"/>
              <a:gd name="connsiteX12" fmla="*/ 356769 w 570830"/>
              <a:gd name="connsiteY12" fmla="*/ 499477 h 570831"/>
              <a:gd name="connsiteX13" fmla="*/ 321092 w 570830"/>
              <a:gd name="connsiteY13" fmla="*/ 463801 h 570831"/>
              <a:gd name="connsiteX14" fmla="*/ 321092 w 570830"/>
              <a:gd name="connsiteY14" fmla="*/ 424511 h 570831"/>
              <a:gd name="connsiteX15" fmla="*/ 422314 w 570830"/>
              <a:gd name="connsiteY15" fmla="*/ 362640 h 570831"/>
              <a:gd name="connsiteX16" fmla="*/ 570831 w 570830"/>
              <a:gd name="connsiteY16" fmla="*/ 108007 h 570831"/>
              <a:gd name="connsiteX17" fmla="*/ 570831 w 570830"/>
              <a:gd name="connsiteY17" fmla="*/ 35694 h 570831"/>
              <a:gd name="connsiteX18" fmla="*/ 106982 w 570830"/>
              <a:gd name="connsiteY18" fmla="*/ 228675 h 570831"/>
              <a:gd name="connsiteX19" fmla="*/ 71353 w 570830"/>
              <a:gd name="connsiteY19" fmla="*/ 107989 h 570831"/>
              <a:gd name="connsiteX20" fmla="*/ 107008 w 570830"/>
              <a:gd name="connsiteY20" fmla="*/ 107510 h 570831"/>
              <a:gd name="connsiteX21" fmla="*/ 106982 w 570830"/>
              <a:gd name="connsiteY21" fmla="*/ 228675 h 570831"/>
              <a:gd name="connsiteX22" fmla="*/ 142654 w 570830"/>
              <a:gd name="connsiteY22" fmla="*/ 249739 h 570831"/>
              <a:gd name="connsiteX23" fmla="*/ 142706 w 570830"/>
              <a:gd name="connsiteY23" fmla="*/ 35677 h 570831"/>
              <a:gd name="connsiteX24" fmla="*/ 178383 w 570830"/>
              <a:gd name="connsiteY24" fmla="*/ 35677 h 570831"/>
              <a:gd name="connsiteX25" fmla="*/ 178331 w 570830"/>
              <a:gd name="connsiteY25" fmla="*/ 249739 h 570831"/>
              <a:gd name="connsiteX26" fmla="*/ 303200 w 570830"/>
              <a:gd name="connsiteY26" fmla="*/ 390648 h 570831"/>
              <a:gd name="connsiteX27" fmla="*/ 285362 w 570830"/>
              <a:gd name="connsiteY27" fmla="*/ 392446 h 570831"/>
              <a:gd name="connsiteX28" fmla="*/ 142654 w 570830"/>
              <a:gd name="connsiteY28" fmla="*/ 249739 h 570831"/>
              <a:gd name="connsiteX29" fmla="*/ 499477 w 570830"/>
              <a:gd name="connsiteY29" fmla="*/ 108006 h 570831"/>
              <a:gd name="connsiteX30" fmla="*/ 463752 w 570830"/>
              <a:gd name="connsiteY30" fmla="*/ 228825 h 570831"/>
              <a:gd name="connsiteX31" fmla="*/ 463778 w 570830"/>
              <a:gd name="connsiteY31" fmla="*/ 107048 h 570831"/>
              <a:gd name="connsiteX32" fmla="*/ 499477 w 570830"/>
              <a:gd name="connsiteY32" fmla="*/ 107048 h 570831"/>
              <a:gd name="connsiteX33" fmla="*/ 499477 w 570830"/>
              <a:gd name="connsiteY33" fmla="*/ 10800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0830" h="570831">
                <a:moveTo>
                  <a:pt x="463794" y="35694"/>
                </a:moveTo>
                <a:lnTo>
                  <a:pt x="463800" y="0"/>
                </a:lnTo>
                <a:lnTo>
                  <a:pt x="107031" y="0"/>
                </a:lnTo>
                <a:lnTo>
                  <a:pt x="107024" y="35677"/>
                </a:lnTo>
                <a:lnTo>
                  <a:pt x="0" y="35677"/>
                </a:lnTo>
                <a:lnTo>
                  <a:pt x="0" y="107989"/>
                </a:lnTo>
                <a:cubicBezTo>
                  <a:pt x="0" y="214463"/>
                  <a:pt x="56679" y="310194"/>
                  <a:pt x="148284" y="362486"/>
                </a:cubicBezTo>
                <a:cubicBezTo>
                  <a:pt x="173788" y="393433"/>
                  <a:pt x="209190" y="415796"/>
                  <a:pt x="249739" y="424258"/>
                </a:cubicBezTo>
                <a:lnTo>
                  <a:pt x="249739" y="463801"/>
                </a:lnTo>
                <a:cubicBezTo>
                  <a:pt x="249739" y="483503"/>
                  <a:pt x="233766" y="499477"/>
                  <a:pt x="214062" y="499477"/>
                </a:cubicBezTo>
                <a:cubicBezTo>
                  <a:pt x="174655" y="499477"/>
                  <a:pt x="142708" y="531422"/>
                  <a:pt x="142708" y="570831"/>
                </a:cubicBezTo>
                <a:lnTo>
                  <a:pt x="428123" y="570831"/>
                </a:lnTo>
                <a:cubicBezTo>
                  <a:pt x="428123" y="531422"/>
                  <a:pt x="396176" y="499477"/>
                  <a:pt x="356769" y="499477"/>
                </a:cubicBezTo>
                <a:cubicBezTo>
                  <a:pt x="337065" y="499477"/>
                  <a:pt x="321092" y="483503"/>
                  <a:pt x="321092" y="463801"/>
                </a:cubicBezTo>
                <a:lnTo>
                  <a:pt x="321092" y="424511"/>
                </a:lnTo>
                <a:cubicBezTo>
                  <a:pt x="361752" y="416210"/>
                  <a:pt x="396812" y="393516"/>
                  <a:pt x="422314" y="362640"/>
                </a:cubicBezTo>
                <a:cubicBezTo>
                  <a:pt x="514060" y="310377"/>
                  <a:pt x="570831" y="214571"/>
                  <a:pt x="570831" y="108007"/>
                </a:cubicBezTo>
                <a:lnTo>
                  <a:pt x="570831" y="35694"/>
                </a:lnTo>
                <a:close/>
                <a:moveTo>
                  <a:pt x="106982" y="228675"/>
                </a:moveTo>
                <a:cubicBezTo>
                  <a:pt x="84226" y="193460"/>
                  <a:pt x="71353" y="151947"/>
                  <a:pt x="71353" y="107989"/>
                </a:cubicBezTo>
                <a:lnTo>
                  <a:pt x="107008" y="107510"/>
                </a:lnTo>
                <a:lnTo>
                  <a:pt x="106982" y="228675"/>
                </a:lnTo>
                <a:close/>
                <a:moveTo>
                  <a:pt x="142654" y="249739"/>
                </a:moveTo>
                <a:lnTo>
                  <a:pt x="142706" y="35677"/>
                </a:lnTo>
                <a:lnTo>
                  <a:pt x="178383" y="35677"/>
                </a:lnTo>
                <a:lnTo>
                  <a:pt x="178331" y="249739"/>
                </a:lnTo>
                <a:cubicBezTo>
                  <a:pt x="178331" y="322443"/>
                  <a:pt x="232900" y="381779"/>
                  <a:pt x="303200" y="390648"/>
                </a:cubicBezTo>
                <a:cubicBezTo>
                  <a:pt x="297293" y="391392"/>
                  <a:pt x="291472" y="392446"/>
                  <a:pt x="285362" y="392446"/>
                </a:cubicBezTo>
                <a:cubicBezTo>
                  <a:pt x="206546" y="392446"/>
                  <a:pt x="142654" y="328553"/>
                  <a:pt x="142654" y="249739"/>
                </a:cubicBezTo>
                <a:close/>
                <a:moveTo>
                  <a:pt x="499477" y="108006"/>
                </a:moveTo>
                <a:cubicBezTo>
                  <a:pt x="499477" y="152023"/>
                  <a:pt x="486564" y="193582"/>
                  <a:pt x="463752" y="228825"/>
                </a:cubicBezTo>
                <a:lnTo>
                  <a:pt x="463778" y="107048"/>
                </a:lnTo>
                <a:lnTo>
                  <a:pt x="499477" y="107048"/>
                </a:lnTo>
                <a:lnTo>
                  <a:pt x="499477" y="108006"/>
                </a:ln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5AF70-8EDC-5C44-B8F9-6A708C25B9DA}"/>
              </a:ext>
            </a:extLst>
          </p:cNvPr>
          <p:cNvSpPr txBox="1"/>
          <p:nvPr/>
        </p:nvSpPr>
        <p:spPr>
          <a:xfrm>
            <a:off x="16415493" y="6332018"/>
            <a:ext cx="3518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2B2992-0889-0149-AAAC-CC53DA644971}"/>
              </a:ext>
            </a:extLst>
          </p:cNvPr>
          <p:cNvSpPr/>
          <p:nvPr/>
        </p:nvSpPr>
        <p:spPr>
          <a:xfrm>
            <a:off x="16429794" y="5659733"/>
            <a:ext cx="259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Award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C60955-7297-4F4F-9D96-42570F830D97}"/>
              </a:ext>
            </a:extLst>
          </p:cNvPr>
          <p:cNvSpPr txBox="1"/>
          <p:nvPr/>
        </p:nvSpPr>
        <p:spPr>
          <a:xfrm>
            <a:off x="16415493" y="10233458"/>
            <a:ext cx="3518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02804A-FD81-7B4B-907D-C071D7A62DBF}"/>
              </a:ext>
            </a:extLst>
          </p:cNvPr>
          <p:cNvSpPr/>
          <p:nvPr/>
        </p:nvSpPr>
        <p:spPr>
          <a:xfrm>
            <a:off x="16429794" y="9561173"/>
            <a:ext cx="259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Medals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54EF6F-95AC-A54F-B960-286C7B816ADF}"/>
              </a:ext>
            </a:extLst>
          </p:cNvPr>
          <p:cNvSpPr/>
          <p:nvPr/>
        </p:nvSpPr>
        <p:spPr>
          <a:xfrm>
            <a:off x="19830033" y="8769159"/>
            <a:ext cx="2999064" cy="32844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588252-3B43-4940-9EB6-9F02E8CE6001}"/>
              </a:ext>
            </a:extLst>
          </p:cNvPr>
          <p:cNvSpPr/>
          <p:nvPr/>
        </p:nvSpPr>
        <p:spPr>
          <a:xfrm>
            <a:off x="19830033" y="4715319"/>
            <a:ext cx="2999064" cy="3284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AA6A82FB-0FBC-3241-B27D-960C863BE13B}"/>
              </a:ext>
            </a:extLst>
          </p:cNvPr>
          <p:cNvSpPr txBox="1"/>
          <p:nvPr/>
        </p:nvSpPr>
        <p:spPr>
          <a:xfrm>
            <a:off x="20120539" y="5720693"/>
            <a:ext cx="24000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60%</a:t>
            </a:r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D10BE698-ECA9-1F4B-B931-B58ED2F85B82}"/>
              </a:ext>
            </a:extLst>
          </p:cNvPr>
          <p:cNvSpPr txBox="1"/>
          <p:nvPr/>
        </p:nvSpPr>
        <p:spPr>
          <a:xfrm>
            <a:off x="20100502" y="9835493"/>
            <a:ext cx="2440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40%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6C0673-9888-C24F-BD85-49ED09BD45D2}"/>
              </a:ext>
            </a:extLst>
          </p:cNvPr>
          <p:cNvGrpSpPr/>
          <p:nvPr/>
        </p:nvGrpSpPr>
        <p:grpSpPr>
          <a:xfrm>
            <a:off x="1298374" y="4715319"/>
            <a:ext cx="11582887" cy="7469463"/>
            <a:chOff x="1475053" y="4715176"/>
            <a:chExt cx="10713772" cy="7438075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8657B09E-8CB9-2A43-AD16-0DA413584446}"/>
                </a:ext>
              </a:extLst>
            </p:cNvPr>
            <p:cNvSpPr/>
            <p:nvPr/>
          </p:nvSpPr>
          <p:spPr>
            <a:xfrm>
              <a:off x="2418805" y="5732174"/>
              <a:ext cx="9230597" cy="5798298"/>
            </a:xfrm>
            <a:custGeom>
              <a:avLst/>
              <a:gdLst>
                <a:gd name="connsiteX0" fmla="*/ 0 w 8490857"/>
                <a:gd name="connsiteY0" fmla="*/ 0 h 5331854"/>
                <a:gd name="connsiteX1" fmla="*/ 8490857 w 8490857"/>
                <a:gd name="connsiteY1" fmla="*/ 0 h 5331854"/>
                <a:gd name="connsiteX2" fmla="*/ 8490857 w 8490857"/>
                <a:gd name="connsiteY2" fmla="*/ 5331854 h 5331854"/>
                <a:gd name="connsiteX3" fmla="*/ 0 w 8490857"/>
                <a:gd name="connsiteY3" fmla="*/ 5331854 h 5331854"/>
                <a:gd name="connsiteX4" fmla="*/ 0 w 8490857"/>
                <a:gd name="connsiteY4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8490857 w 8490857"/>
                <a:gd name="connsiteY2" fmla="*/ 0 h 5331854"/>
                <a:gd name="connsiteX3" fmla="*/ 8490857 w 8490857"/>
                <a:gd name="connsiteY3" fmla="*/ 5331854 h 5331854"/>
                <a:gd name="connsiteX4" fmla="*/ 0 w 8490857"/>
                <a:gd name="connsiteY4" fmla="*/ 5331854 h 5331854"/>
                <a:gd name="connsiteX5" fmla="*/ 0 w 8490857"/>
                <a:gd name="connsiteY5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8490857 w 8490857"/>
                <a:gd name="connsiteY3" fmla="*/ 0 h 5331854"/>
                <a:gd name="connsiteX4" fmla="*/ 8490857 w 8490857"/>
                <a:gd name="connsiteY4" fmla="*/ 5331854 h 5331854"/>
                <a:gd name="connsiteX5" fmla="*/ 0 w 8490857"/>
                <a:gd name="connsiteY5" fmla="*/ 5331854 h 5331854"/>
                <a:gd name="connsiteX6" fmla="*/ 0 w 8490857"/>
                <a:gd name="connsiteY6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8490857 w 8490857"/>
                <a:gd name="connsiteY4" fmla="*/ 0 h 5331854"/>
                <a:gd name="connsiteX5" fmla="*/ 8490857 w 8490857"/>
                <a:gd name="connsiteY5" fmla="*/ 5331854 h 5331854"/>
                <a:gd name="connsiteX6" fmla="*/ 0 w 8490857"/>
                <a:gd name="connsiteY6" fmla="*/ 5331854 h 5331854"/>
                <a:gd name="connsiteX7" fmla="*/ 0 w 8490857"/>
                <a:gd name="connsiteY7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8490857 w 8490857"/>
                <a:gd name="connsiteY5" fmla="*/ 0 h 5331854"/>
                <a:gd name="connsiteX6" fmla="*/ 8490857 w 8490857"/>
                <a:gd name="connsiteY6" fmla="*/ 5331854 h 5331854"/>
                <a:gd name="connsiteX7" fmla="*/ 0 w 8490857"/>
                <a:gd name="connsiteY7" fmla="*/ 5331854 h 5331854"/>
                <a:gd name="connsiteX8" fmla="*/ 0 w 8490857"/>
                <a:gd name="connsiteY8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837644 w 8490857"/>
                <a:gd name="connsiteY2" fmla="*/ 1403797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593724 w 8490857"/>
                <a:gd name="connsiteY4" fmla="*/ 128789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90857" h="5447764">
                  <a:moveTo>
                    <a:pt x="0" y="115910"/>
                  </a:moveTo>
                  <a:lnTo>
                    <a:pt x="1433848" y="965916"/>
                  </a:lnTo>
                  <a:lnTo>
                    <a:pt x="2837644" y="1519707"/>
                  </a:lnTo>
                  <a:lnTo>
                    <a:pt x="4241443" y="0"/>
                  </a:lnTo>
                  <a:lnTo>
                    <a:pt x="5670997" y="824248"/>
                  </a:lnTo>
                  <a:lnTo>
                    <a:pt x="7100552" y="528034"/>
                  </a:lnTo>
                  <a:lnTo>
                    <a:pt x="8490857" y="1094705"/>
                  </a:lnTo>
                  <a:lnTo>
                    <a:pt x="8490857" y="5447764"/>
                  </a:lnTo>
                  <a:lnTo>
                    <a:pt x="0" y="5447764"/>
                  </a:lnTo>
                  <a:lnTo>
                    <a:pt x="0" y="1159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id="{D505C1BB-0C30-4F4D-B866-9EE65A670A2B}"/>
                </a:ext>
              </a:extLst>
            </p:cNvPr>
            <p:cNvSpPr/>
            <p:nvPr/>
          </p:nvSpPr>
          <p:spPr>
            <a:xfrm>
              <a:off x="2418805" y="7342443"/>
              <a:ext cx="9230597" cy="4188028"/>
            </a:xfrm>
            <a:custGeom>
              <a:avLst/>
              <a:gdLst>
                <a:gd name="connsiteX0" fmla="*/ 0 w 8490857"/>
                <a:gd name="connsiteY0" fmla="*/ 0 h 5331854"/>
                <a:gd name="connsiteX1" fmla="*/ 8490857 w 8490857"/>
                <a:gd name="connsiteY1" fmla="*/ 0 h 5331854"/>
                <a:gd name="connsiteX2" fmla="*/ 8490857 w 8490857"/>
                <a:gd name="connsiteY2" fmla="*/ 5331854 h 5331854"/>
                <a:gd name="connsiteX3" fmla="*/ 0 w 8490857"/>
                <a:gd name="connsiteY3" fmla="*/ 5331854 h 5331854"/>
                <a:gd name="connsiteX4" fmla="*/ 0 w 8490857"/>
                <a:gd name="connsiteY4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8490857 w 8490857"/>
                <a:gd name="connsiteY2" fmla="*/ 0 h 5331854"/>
                <a:gd name="connsiteX3" fmla="*/ 8490857 w 8490857"/>
                <a:gd name="connsiteY3" fmla="*/ 5331854 h 5331854"/>
                <a:gd name="connsiteX4" fmla="*/ 0 w 8490857"/>
                <a:gd name="connsiteY4" fmla="*/ 5331854 h 5331854"/>
                <a:gd name="connsiteX5" fmla="*/ 0 w 8490857"/>
                <a:gd name="connsiteY5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8490857 w 8490857"/>
                <a:gd name="connsiteY3" fmla="*/ 0 h 5331854"/>
                <a:gd name="connsiteX4" fmla="*/ 8490857 w 8490857"/>
                <a:gd name="connsiteY4" fmla="*/ 5331854 h 5331854"/>
                <a:gd name="connsiteX5" fmla="*/ 0 w 8490857"/>
                <a:gd name="connsiteY5" fmla="*/ 5331854 h 5331854"/>
                <a:gd name="connsiteX6" fmla="*/ 0 w 8490857"/>
                <a:gd name="connsiteY6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8490857 w 8490857"/>
                <a:gd name="connsiteY4" fmla="*/ 0 h 5331854"/>
                <a:gd name="connsiteX5" fmla="*/ 8490857 w 8490857"/>
                <a:gd name="connsiteY5" fmla="*/ 5331854 h 5331854"/>
                <a:gd name="connsiteX6" fmla="*/ 0 w 8490857"/>
                <a:gd name="connsiteY6" fmla="*/ 5331854 h 5331854"/>
                <a:gd name="connsiteX7" fmla="*/ 0 w 8490857"/>
                <a:gd name="connsiteY7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8490857 w 8490857"/>
                <a:gd name="connsiteY5" fmla="*/ 0 h 5331854"/>
                <a:gd name="connsiteX6" fmla="*/ 8490857 w 8490857"/>
                <a:gd name="connsiteY6" fmla="*/ 5331854 h 5331854"/>
                <a:gd name="connsiteX7" fmla="*/ 0 w 8490857"/>
                <a:gd name="connsiteY7" fmla="*/ 5331854 h 5331854"/>
                <a:gd name="connsiteX8" fmla="*/ 0 w 8490857"/>
                <a:gd name="connsiteY8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837644 w 8490857"/>
                <a:gd name="connsiteY2" fmla="*/ 1403797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593724 w 8490857"/>
                <a:gd name="connsiteY4" fmla="*/ 128789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17806 w 8490857"/>
                <a:gd name="connsiteY1" fmla="*/ 2136804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17806 w 8490857"/>
                <a:gd name="connsiteY1" fmla="*/ 2136804 h 5447764"/>
                <a:gd name="connsiteX2" fmla="*/ 2789517 w 8490857"/>
                <a:gd name="connsiteY2" fmla="*/ 1232509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0 h 5331854"/>
                <a:gd name="connsiteX1" fmla="*/ 1417806 w 8490857"/>
                <a:gd name="connsiteY1" fmla="*/ 2020894 h 5331854"/>
                <a:gd name="connsiteX2" fmla="*/ 2789517 w 8490857"/>
                <a:gd name="connsiteY2" fmla="*/ 1116599 h 5331854"/>
                <a:gd name="connsiteX3" fmla="*/ 4241443 w 8490857"/>
                <a:gd name="connsiteY3" fmla="*/ 1850301 h 5331854"/>
                <a:gd name="connsiteX4" fmla="*/ 5670997 w 8490857"/>
                <a:gd name="connsiteY4" fmla="*/ 708338 h 5331854"/>
                <a:gd name="connsiteX5" fmla="*/ 7100552 w 8490857"/>
                <a:gd name="connsiteY5" fmla="*/ 412124 h 5331854"/>
                <a:gd name="connsiteX6" fmla="*/ 8490857 w 8490857"/>
                <a:gd name="connsiteY6" fmla="*/ 978795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100552 w 8490857"/>
                <a:gd name="connsiteY5" fmla="*/ 499106 h 5418836"/>
                <a:gd name="connsiteX6" fmla="*/ 8490857 w 8490857"/>
                <a:gd name="connsiteY6" fmla="*/ 1065777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068468 w 8490857"/>
                <a:gd name="connsiteY5" fmla="*/ 366552 h 5418836"/>
                <a:gd name="connsiteX6" fmla="*/ 8490857 w 8490857"/>
                <a:gd name="connsiteY6" fmla="*/ 1065777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068468 w 8490857"/>
                <a:gd name="connsiteY5" fmla="*/ 366552 h 5418836"/>
                <a:gd name="connsiteX6" fmla="*/ 8490857 w 8490857"/>
                <a:gd name="connsiteY6" fmla="*/ 27441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90857" h="5418836">
                  <a:moveTo>
                    <a:pt x="0" y="86982"/>
                  </a:moveTo>
                  <a:lnTo>
                    <a:pt x="1417806" y="2107876"/>
                  </a:lnTo>
                  <a:lnTo>
                    <a:pt x="2789517" y="1203581"/>
                  </a:lnTo>
                  <a:lnTo>
                    <a:pt x="4241443" y="1937283"/>
                  </a:lnTo>
                  <a:lnTo>
                    <a:pt x="5654955" y="0"/>
                  </a:lnTo>
                  <a:lnTo>
                    <a:pt x="7068468" y="366552"/>
                  </a:lnTo>
                  <a:lnTo>
                    <a:pt x="8490857" y="27441"/>
                  </a:lnTo>
                  <a:lnTo>
                    <a:pt x="8490857" y="5418836"/>
                  </a:lnTo>
                  <a:lnTo>
                    <a:pt x="0" y="5418836"/>
                  </a:lnTo>
                  <a:lnTo>
                    <a:pt x="0" y="869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FCBBC4-8F4C-7F48-98C6-9799A9EE9D8C}"/>
                </a:ext>
              </a:extLst>
            </p:cNvPr>
            <p:cNvSpPr txBox="1"/>
            <p:nvPr/>
          </p:nvSpPr>
          <p:spPr>
            <a:xfrm>
              <a:off x="1828221" y="11637725"/>
              <a:ext cx="1204747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094012-C8EB-7E4C-B58B-64FC17922CA9}"/>
                </a:ext>
              </a:extLst>
            </p:cNvPr>
            <p:cNvSpPr txBox="1"/>
            <p:nvPr/>
          </p:nvSpPr>
          <p:spPr>
            <a:xfrm>
              <a:off x="1475053" y="5732174"/>
              <a:ext cx="59126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DD9433-8FDD-CD4B-816E-D0B42D5D51C3}"/>
                </a:ext>
              </a:extLst>
            </p:cNvPr>
            <p:cNvSpPr txBox="1"/>
            <p:nvPr/>
          </p:nvSpPr>
          <p:spPr>
            <a:xfrm>
              <a:off x="1475053" y="6741278"/>
              <a:ext cx="59126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B76F8B9-4E44-1247-B97D-220DDC56D99A}"/>
                </a:ext>
              </a:extLst>
            </p:cNvPr>
            <p:cNvSpPr txBox="1"/>
            <p:nvPr/>
          </p:nvSpPr>
          <p:spPr>
            <a:xfrm>
              <a:off x="1475053" y="7746580"/>
              <a:ext cx="59126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4C74B9-E729-4644-9F07-4DA895F0FA44}"/>
                </a:ext>
              </a:extLst>
            </p:cNvPr>
            <p:cNvSpPr txBox="1"/>
            <p:nvPr/>
          </p:nvSpPr>
          <p:spPr>
            <a:xfrm>
              <a:off x="1475053" y="8822844"/>
              <a:ext cx="59126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1FEFF26-A54A-B944-9330-5B6D55EB805C}"/>
                </a:ext>
              </a:extLst>
            </p:cNvPr>
            <p:cNvSpPr txBox="1"/>
            <p:nvPr/>
          </p:nvSpPr>
          <p:spPr>
            <a:xfrm>
              <a:off x="1475053" y="9839843"/>
              <a:ext cx="59126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305FB84-D8A9-BC45-BA2A-F168DFFCBE87}"/>
                </a:ext>
              </a:extLst>
            </p:cNvPr>
            <p:cNvSpPr txBox="1"/>
            <p:nvPr/>
          </p:nvSpPr>
          <p:spPr>
            <a:xfrm>
              <a:off x="1475053" y="10852748"/>
              <a:ext cx="59126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811F6A-FD36-5446-A937-0EF06A91C52E}"/>
                </a:ext>
              </a:extLst>
            </p:cNvPr>
            <p:cNvSpPr txBox="1"/>
            <p:nvPr/>
          </p:nvSpPr>
          <p:spPr>
            <a:xfrm>
              <a:off x="3258279" y="11637725"/>
              <a:ext cx="1204747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806B41-3EE2-3546-B94D-75D3A8D75247}"/>
                </a:ext>
              </a:extLst>
            </p:cNvPr>
            <p:cNvSpPr txBox="1"/>
            <p:nvPr/>
          </p:nvSpPr>
          <p:spPr>
            <a:xfrm>
              <a:off x="4775535" y="11637725"/>
              <a:ext cx="1204747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A5D8419-4B8D-2448-BA2A-AB2901444186}"/>
                </a:ext>
              </a:extLst>
            </p:cNvPr>
            <p:cNvSpPr txBox="1"/>
            <p:nvPr/>
          </p:nvSpPr>
          <p:spPr>
            <a:xfrm>
              <a:off x="6362550" y="11637725"/>
              <a:ext cx="1204747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Apr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9B7BC2-AE54-9C4F-B8B9-9F21AF787629}"/>
                </a:ext>
              </a:extLst>
            </p:cNvPr>
            <p:cNvSpPr txBox="1"/>
            <p:nvPr/>
          </p:nvSpPr>
          <p:spPr>
            <a:xfrm>
              <a:off x="7792608" y="11637725"/>
              <a:ext cx="1204747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4D32E98-643C-BB43-AC63-401BFFB3ABFB}"/>
                </a:ext>
              </a:extLst>
            </p:cNvPr>
            <p:cNvSpPr txBox="1"/>
            <p:nvPr/>
          </p:nvSpPr>
          <p:spPr>
            <a:xfrm>
              <a:off x="9309864" y="11637725"/>
              <a:ext cx="1204747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Jun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DB72F8-89A5-5847-B1A3-A6CE1B9D21C0}"/>
                </a:ext>
              </a:extLst>
            </p:cNvPr>
            <p:cNvSpPr txBox="1"/>
            <p:nvPr/>
          </p:nvSpPr>
          <p:spPr>
            <a:xfrm>
              <a:off x="10984078" y="11637725"/>
              <a:ext cx="1204747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Jul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63A1C2-7306-EF42-810D-D4C1EAD7B6C1}"/>
                </a:ext>
              </a:extLst>
            </p:cNvPr>
            <p:cNvSpPr txBox="1"/>
            <p:nvPr/>
          </p:nvSpPr>
          <p:spPr>
            <a:xfrm>
              <a:off x="1475053" y="4715176"/>
              <a:ext cx="59126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346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E651AA1-4B5F-4B4B-BA3D-727FB7A28BE8}"/>
              </a:ext>
            </a:extLst>
          </p:cNvPr>
          <p:cNvGrpSpPr/>
          <p:nvPr/>
        </p:nvGrpSpPr>
        <p:grpSpPr>
          <a:xfrm>
            <a:off x="4381733" y="5154519"/>
            <a:ext cx="6883675" cy="6863310"/>
            <a:chOff x="3065929" y="5091954"/>
            <a:chExt cx="6060141" cy="6042212"/>
          </a:xfrm>
        </p:grpSpPr>
        <p:sp>
          <p:nvSpPr>
            <p:cNvPr id="24" name="Pie 23">
              <a:extLst>
                <a:ext uri="{FF2B5EF4-FFF2-40B4-BE49-F238E27FC236}">
                  <a16:creationId xmlns:a16="http://schemas.microsoft.com/office/drawing/2014/main" id="{B599D29B-E8D3-154F-BBC8-0026A2EB9056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46013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Pie 24">
              <a:extLst>
                <a:ext uri="{FF2B5EF4-FFF2-40B4-BE49-F238E27FC236}">
                  <a16:creationId xmlns:a16="http://schemas.microsoft.com/office/drawing/2014/main" id="{C6C43CD1-6CFE-6F4A-AA01-C8672054D940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4592177"/>
                <a:gd name="adj2" fmla="val 1280760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Pie 25">
              <a:extLst>
                <a:ext uri="{FF2B5EF4-FFF2-40B4-BE49-F238E27FC236}">
                  <a16:creationId xmlns:a16="http://schemas.microsoft.com/office/drawing/2014/main" id="{13F47B42-E8F4-054B-B07E-CE3D3991EA2D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2733345"/>
                <a:gd name="adj2" fmla="val 1636244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D1A018-0E6F-8944-9695-FA5BE2F98CD1}"/>
                </a:ext>
              </a:extLst>
            </p:cNvPr>
            <p:cNvSpPr/>
            <p:nvPr/>
          </p:nvSpPr>
          <p:spPr>
            <a:xfrm>
              <a:off x="4313702" y="6311154"/>
              <a:ext cx="3603811" cy="36038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8" name="Gráfico 61">
            <a:extLst>
              <a:ext uri="{FF2B5EF4-FFF2-40B4-BE49-F238E27FC236}">
                <a16:creationId xmlns:a16="http://schemas.microsoft.com/office/drawing/2014/main" id="{C588484C-1A3F-3441-9D34-B14139909C55}"/>
              </a:ext>
            </a:extLst>
          </p:cNvPr>
          <p:cNvSpPr/>
          <p:nvPr/>
        </p:nvSpPr>
        <p:spPr>
          <a:xfrm>
            <a:off x="18179924" y="4605919"/>
            <a:ext cx="2148019" cy="1879516"/>
          </a:xfrm>
          <a:custGeom>
            <a:avLst/>
            <a:gdLst>
              <a:gd name="connsiteX0" fmla="*/ 527805 w 570831"/>
              <a:gd name="connsiteY0" fmla="*/ 184315 h 499477"/>
              <a:gd name="connsiteX1" fmla="*/ 487771 w 570831"/>
              <a:gd name="connsiteY1" fmla="*/ 50868 h 499477"/>
              <a:gd name="connsiteX2" fmla="*/ 419413 w 570831"/>
              <a:gd name="connsiteY2" fmla="*/ 1 h 499477"/>
              <a:gd name="connsiteX3" fmla="*/ 151418 w 570831"/>
              <a:gd name="connsiteY3" fmla="*/ 1 h 499477"/>
              <a:gd name="connsiteX4" fmla="*/ 83060 w 570831"/>
              <a:gd name="connsiteY4" fmla="*/ 50868 h 499477"/>
              <a:gd name="connsiteX5" fmla="*/ 43026 w 570831"/>
              <a:gd name="connsiteY5" fmla="*/ 184315 h 499477"/>
              <a:gd name="connsiteX6" fmla="*/ 0 w 570831"/>
              <a:gd name="connsiteY6" fmla="*/ 249740 h 499477"/>
              <a:gd name="connsiteX7" fmla="*/ 0 w 570831"/>
              <a:gd name="connsiteY7" fmla="*/ 392447 h 499477"/>
              <a:gd name="connsiteX8" fmla="*/ 35677 w 570831"/>
              <a:gd name="connsiteY8" fmla="*/ 428124 h 499477"/>
              <a:gd name="connsiteX9" fmla="*/ 35679 w 570831"/>
              <a:gd name="connsiteY9" fmla="*/ 428124 h 499477"/>
              <a:gd name="connsiteX10" fmla="*/ 35677 w 570831"/>
              <a:gd name="connsiteY10" fmla="*/ 463799 h 499477"/>
              <a:gd name="connsiteX11" fmla="*/ 71354 w 570831"/>
              <a:gd name="connsiteY11" fmla="*/ 499478 h 499477"/>
              <a:gd name="connsiteX12" fmla="*/ 107033 w 570831"/>
              <a:gd name="connsiteY12" fmla="*/ 499478 h 499477"/>
              <a:gd name="connsiteX13" fmla="*/ 142710 w 570831"/>
              <a:gd name="connsiteY13" fmla="*/ 463801 h 499477"/>
              <a:gd name="connsiteX14" fmla="*/ 142695 w 570831"/>
              <a:gd name="connsiteY14" fmla="*/ 428124 h 499477"/>
              <a:gd name="connsiteX15" fmla="*/ 428123 w 570831"/>
              <a:gd name="connsiteY15" fmla="*/ 428124 h 499477"/>
              <a:gd name="connsiteX16" fmla="*/ 428121 w 570831"/>
              <a:gd name="connsiteY16" fmla="*/ 463799 h 499477"/>
              <a:gd name="connsiteX17" fmla="*/ 463798 w 570831"/>
              <a:gd name="connsiteY17" fmla="*/ 499478 h 499477"/>
              <a:gd name="connsiteX18" fmla="*/ 499477 w 570831"/>
              <a:gd name="connsiteY18" fmla="*/ 499478 h 499477"/>
              <a:gd name="connsiteX19" fmla="*/ 535154 w 570831"/>
              <a:gd name="connsiteY19" fmla="*/ 463801 h 499477"/>
              <a:gd name="connsiteX20" fmla="*/ 535154 w 570831"/>
              <a:gd name="connsiteY20" fmla="*/ 428126 h 499477"/>
              <a:gd name="connsiteX21" fmla="*/ 535141 w 570831"/>
              <a:gd name="connsiteY21" fmla="*/ 428124 h 499477"/>
              <a:gd name="connsiteX22" fmla="*/ 535154 w 570831"/>
              <a:gd name="connsiteY22" fmla="*/ 428124 h 499477"/>
              <a:gd name="connsiteX23" fmla="*/ 570831 w 570831"/>
              <a:gd name="connsiteY23" fmla="*/ 392447 h 499477"/>
              <a:gd name="connsiteX24" fmla="*/ 570831 w 570831"/>
              <a:gd name="connsiteY24" fmla="*/ 249740 h 499477"/>
              <a:gd name="connsiteX25" fmla="*/ 527805 w 570831"/>
              <a:gd name="connsiteY25" fmla="*/ 184315 h 499477"/>
              <a:gd name="connsiteX26" fmla="*/ 151417 w 570831"/>
              <a:gd name="connsiteY26" fmla="*/ 71355 h 499477"/>
              <a:gd name="connsiteX27" fmla="*/ 419412 w 570831"/>
              <a:gd name="connsiteY27" fmla="*/ 71355 h 499477"/>
              <a:gd name="connsiteX28" fmla="*/ 451522 w 570831"/>
              <a:gd name="connsiteY28" fmla="*/ 178386 h 499477"/>
              <a:gd name="connsiteX29" fmla="*/ 119307 w 570831"/>
              <a:gd name="connsiteY29" fmla="*/ 178386 h 499477"/>
              <a:gd name="connsiteX30" fmla="*/ 151417 w 570831"/>
              <a:gd name="connsiteY30" fmla="*/ 71355 h 499477"/>
              <a:gd name="connsiteX31" fmla="*/ 142707 w 570831"/>
              <a:gd name="connsiteY31" fmla="*/ 338932 h 499477"/>
              <a:gd name="connsiteX32" fmla="*/ 107030 w 570831"/>
              <a:gd name="connsiteY32" fmla="*/ 303255 h 499477"/>
              <a:gd name="connsiteX33" fmla="*/ 142707 w 570831"/>
              <a:gd name="connsiteY33" fmla="*/ 267578 h 499477"/>
              <a:gd name="connsiteX34" fmla="*/ 178384 w 570831"/>
              <a:gd name="connsiteY34" fmla="*/ 303255 h 499477"/>
              <a:gd name="connsiteX35" fmla="*/ 142707 w 570831"/>
              <a:gd name="connsiteY35" fmla="*/ 338932 h 499477"/>
              <a:gd name="connsiteX36" fmla="*/ 428122 w 570831"/>
              <a:gd name="connsiteY36" fmla="*/ 338932 h 499477"/>
              <a:gd name="connsiteX37" fmla="*/ 392445 w 570831"/>
              <a:gd name="connsiteY37" fmla="*/ 303255 h 499477"/>
              <a:gd name="connsiteX38" fmla="*/ 428122 w 570831"/>
              <a:gd name="connsiteY38" fmla="*/ 267578 h 499477"/>
              <a:gd name="connsiteX39" fmla="*/ 463799 w 570831"/>
              <a:gd name="connsiteY39" fmla="*/ 303255 h 499477"/>
              <a:gd name="connsiteX40" fmla="*/ 428122 w 570831"/>
              <a:gd name="connsiteY40" fmla="*/ 338932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70831" h="499477">
                <a:moveTo>
                  <a:pt x="527805" y="184315"/>
                </a:moveTo>
                <a:lnTo>
                  <a:pt x="487771" y="50868"/>
                </a:lnTo>
                <a:cubicBezTo>
                  <a:pt x="478643" y="20435"/>
                  <a:pt x="451171" y="1"/>
                  <a:pt x="419413" y="1"/>
                </a:cubicBezTo>
                <a:lnTo>
                  <a:pt x="151418" y="1"/>
                </a:lnTo>
                <a:cubicBezTo>
                  <a:pt x="119661" y="1"/>
                  <a:pt x="92188" y="20435"/>
                  <a:pt x="83060" y="50868"/>
                </a:cubicBezTo>
                <a:lnTo>
                  <a:pt x="43026" y="184315"/>
                </a:lnTo>
                <a:cubicBezTo>
                  <a:pt x="17747" y="195301"/>
                  <a:pt x="0" y="220458"/>
                  <a:pt x="0" y="249740"/>
                </a:cubicBezTo>
                <a:lnTo>
                  <a:pt x="0" y="392447"/>
                </a:lnTo>
                <a:cubicBezTo>
                  <a:pt x="0" y="412150"/>
                  <a:pt x="15974" y="428124"/>
                  <a:pt x="35677" y="428124"/>
                </a:cubicBezTo>
                <a:lnTo>
                  <a:pt x="35679" y="428124"/>
                </a:lnTo>
                <a:lnTo>
                  <a:pt x="35677" y="463799"/>
                </a:lnTo>
                <a:cubicBezTo>
                  <a:pt x="35677" y="483504"/>
                  <a:pt x="51649" y="499478"/>
                  <a:pt x="71354" y="499478"/>
                </a:cubicBezTo>
                <a:lnTo>
                  <a:pt x="107033" y="499478"/>
                </a:lnTo>
                <a:cubicBezTo>
                  <a:pt x="126735" y="499478"/>
                  <a:pt x="142710" y="483504"/>
                  <a:pt x="142710" y="463801"/>
                </a:cubicBezTo>
                <a:lnTo>
                  <a:pt x="142695" y="428124"/>
                </a:lnTo>
                <a:lnTo>
                  <a:pt x="428123" y="428124"/>
                </a:lnTo>
                <a:lnTo>
                  <a:pt x="428121" y="463799"/>
                </a:lnTo>
                <a:cubicBezTo>
                  <a:pt x="428121" y="483504"/>
                  <a:pt x="444094" y="499478"/>
                  <a:pt x="463798" y="499478"/>
                </a:cubicBezTo>
                <a:lnTo>
                  <a:pt x="499477" y="499478"/>
                </a:lnTo>
                <a:cubicBezTo>
                  <a:pt x="519182" y="499478"/>
                  <a:pt x="535154" y="483504"/>
                  <a:pt x="535154" y="463801"/>
                </a:cubicBezTo>
                <a:lnTo>
                  <a:pt x="535154" y="428126"/>
                </a:lnTo>
                <a:lnTo>
                  <a:pt x="535141" y="428124"/>
                </a:lnTo>
                <a:lnTo>
                  <a:pt x="535154" y="428124"/>
                </a:lnTo>
                <a:cubicBezTo>
                  <a:pt x="554857" y="428124"/>
                  <a:pt x="570831" y="412150"/>
                  <a:pt x="570831" y="392447"/>
                </a:cubicBezTo>
                <a:lnTo>
                  <a:pt x="570831" y="249740"/>
                </a:lnTo>
                <a:cubicBezTo>
                  <a:pt x="570831" y="220458"/>
                  <a:pt x="553084" y="195301"/>
                  <a:pt x="527805" y="184315"/>
                </a:cubicBezTo>
                <a:close/>
                <a:moveTo>
                  <a:pt x="151417" y="71355"/>
                </a:moveTo>
                <a:lnTo>
                  <a:pt x="419412" y="71355"/>
                </a:lnTo>
                <a:lnTo>
                  <a:pt x="451522" y="178386"/>
                </a:lnTo>
                <a:lnTo>
                  <a:pt x="119307" y="178386"/>
                </a:lnTo>
                <a:lnTo>
                  <a:pt x="151417" y="71355"/>
                </a:lnTo>
                <a:close/>
                <a:moveTo>
                  <a:pt x="142707" y="338932"/>
                </a:moveTo>
                <a:cubicBezTo>
                  <a:pt x="123002" y="338932"/>
                  <a:pt x="107030" y="322957"/>
                  <a:pt x="107030" y="303255"/>
                </a:cubicBezTo>
                <a:cubicBezTo>
                  <a:pt x="107030" y="283550"/>
                  <a:pt x="123002" y="267578"/>
                  <a:pt x="142707" y="267578"/>
                </a:cubicBezTo>
                <a:cubicBezTo>
                  <a:pt x="162411" y="267578"/>
                  <a:pt x="178384" y="283550"/>
                  <a:pt x="178384" y="303255"/>
                </a:cubicBezTo>
                <a:cubicBezTo>
                  <a:pt x="178384" y="322957"/>
                  <a:pt x="162411" y="338932"/>
                  <a:pt x="142707" y="338932"/>
                </a:cubicBezTo>
                <a:close/>
                <a:moveTo>
                  <a:pt x="428122" y="338932"/>
                </a:moveTo>
                <a:cubicBezTo>
                  <a:pt x="408418" y="338932"/>
                  <a:pt x="392445" y="322957"/>
                  <a:pt x="392445" y="303255"/>
                </a:cubicBezTo>
                <a:cubicBezTo>
                  <a:pt x="392445" y="283550"/>
                  <a:pt x="408418" y="267578"/>
                  <a:pt x="428122" y="267578"/>
                </a:cubicBezTo>
                <a:cubicBezTo>
                  <a:pt x="447827" y="267578"/>
                  <a:pt x="463799" y="283550"/>
                  <a:pt x="463799" y="303255"/>
                </a:cubicBezTo>
                <a:cubicBezTo>
                  <a:pt x="463799" y="322957"/>
                  <a:pt x="447827" y="338932"/>
                  <a:pt x="428122" y="338932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4D4E4B8-9D02-8749-9947-7C76E45EF41D}"/>
              </a:ext>
            </a:extLst>
          </p:cNvPr>
          <p:cNvSpPr/>
          <p:nvPr/>
        </p:nvSpPr>
        <p:spPr>
          <a:xfrm>
            <a:off x="5622810" y="6410311"/>
            <a:ext cx="4401522" cy="4332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ACC3EC5-5EDD-F642-BED7-3865A1530647}"/>
              </a:ext>
            </a:extLst>
          </p:cNvPr>
          <p:cNvSpPr/>
          <p:nvPr/>
        </p:nvSpPr>
        <p:spPr>
          <a:xfrm>
            <a:off x="12872391" y="5385338"/>
            <a:ext cx="323553" cy="3235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59E8439-8B36-914E-8450-BC52DCD445F2}"/>
              </a:ext>
            </a:extLst>
          </p:cNvPr>
          <p:cNvSpPr/>
          <p:nvPr/>
        </p:nvSpPr>
        <p:spPr>
          <a:xfrm>
            <a:off x="12872391" y="8219978"/>
            <a:ext cx="323553" cy="3235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5C37A61-26E8-0F4E-A70C-0FC747E501AF}"/>
              </a:ext>
            </a:extLst>
          </p:cNvPr>
          <p:cNvSpPr/>
          <p:nvPr/>
        </p:nvSpPr>
        <p:spPr>
          <a:xfrm>
            <a:off x="12872391" y="11054618"/>
            <a:ext cx="323553" cy="3235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C4B633-E281-0440-B546-FF39B41E45D6}"/>
              </a:ext>
            </a:extLst>
          </p:cNvPr>
          <p:cNvSpPr txBox="1"/>
          <p:nvPr/>
        </p:nvSpPr>
        <p:spPr>
          <a:xfrm>
            <a:off x="13619401" y="4959412"/>
            <a:ext cx="320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Car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A3D55BB-B61A-D841-85F9-0E1BA2A48CC2}"/>
              </a:ext>
            </a:extLst>
          </p:cNvPr>
          <p:cNvSpPr txBox="1"/>
          <p:nvPr/>
        </p:nvSpPr>
        <p:spPr>
          <a:xfrm>
            <a:off x="13619400" y="5488484"/>
            <a:ext cx="32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347,745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CCC9212-F4CA-0D4E-91DC-9B2A408F0A17}"/>
              </a:ext>
            </a:extLst>
          </p:cNvPr>
          <p:cNvSpPr txBox="1"/>
          <p:nvPr/>
        </p:nvSpPr>
        <p:spPr>
          <a:xfrm>
            <a:off x="13619401" y="7796791"/>
            <a:ext cx="320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Train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6E829B-F654-B445-AEBD-4757410A7914}"/>
              </a:ext>
            </a:extLst>
          </p:cNvPr>
          <p:cNvSpPr txBox="1"/>
          <p:nvPr/>
        </p:nvSpPr>
        <p:spPr>
          <a:xfrm>
            <a:off x="13619400" y="8325863"/>
            <a:ext cx="32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457,679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398CD35-112F-A144-8BBE-ED513ECD8E9E}"/>
              </a:ext>
            </a:extLst>
          </p:cNvPr>
          <p:cNvSpPr txBox="1"/>
          <p:nvPr/>
        </p:nvSpPr>
        <p:spPr>
          <a:xfrm>
            <a:off x="13619401" y="10575540"/>
            <a:ext cx="320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Ship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B8A6FE-6AE1-5D49-8C1C-C4A89A21D168}"/>
              </a:ext>
            </a:extLst>
          </p:cNvPr>
          <p:cNvSpPr txBox="1"/>
          <p:nvPr/>
        </p:nvSpPr>
        <p:spPr>
          <a:xfrm>
            <a:off x="13619400" y="11104612"/>
            <a:ext cx="32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924,876</a:t>
            </a:r>
          </a:p>
        </p:txBody>
      </p:sp>
      <p:sp>
        <p:nvSpPr>
          <p:cNvPr id="110" name="Rectangle 25">
            <a:extLst>
              <a:ext uri="{FF2B5EF4-FFF2-40B4-BE49-F238E27FC236}">
                <a16:creationId xmlns:a16="http://schemas.microsoft.com/office/drawing/2014/main" id="{59B40A6B-1B9E-7844-BD9F-7A7606344E60}"/>
              </a:ext>
            </a:extLst>
          </p:cNvPr>
          <p:cNvSpPr>
            <a:spLocks/>
          </p:cNvSpPr>
          <p:nvPr/>
        </p:nvSpPr>
        <p:spPr bwMode="auto">
          <a:xfrm>
            <a:off x="6183698" y="8925450"/>
            <a:ext cx="3279746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3200" dirty="0">
                <a:latin typeface="Lato Light" panose="020F0302020204030203" pitchFamily="34" charset="77"/>
                <a:ea typeface="Open Sans" charset="0"/>
                <a:cs typeface="Open Sans" charset="0"/>
                <a:sym typeface="Open Sans" charset="0"/>
              </a:rPr>
              <a:t>Sales Month</a:t>
            </a:r>
            <a:endParaRPr lang="x-none" altLang="x-none" sz="3200">
              <a:latin typeface="Lato Light" panose="020F0302020204030203" pitchFamily="34" charset="77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11" name="Rectangle 26">
            <a:extLst>
              <a:ext uri="{FF2B5EF4-FFF2-40B4-BE49-F238E27FC236}">
                <a16:creationId xmlns:a16="http://schemas.microsoft.com/office/drawing/2014/main" id="{3D12F51E-38CE-4A42-8415-B5F0BC5C45D3}"/>
              </a:ext>
            </a:extLst>
          </p:cNvPr>
          <p:cNvSpPr>
            <a:spLocks/>
          </p:cNvSpPr>
          <p:nvPr/>
        </p:nvSpPr>
        <p:spPr bwMode="auto">
          <a:xfrm>
            <a:off x="6477204" y="7745640"/>
            <a:ext cx="2692734" cy="121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7200" b="1" baseline="0" dirty="0">
                <a:solidFill>
                  <a:schemeClr val="tx2"/>
                </a:solidFill>
                <a:latin typeface="Poppins" pitchFamily="2" charset="77"/>
                <a:ea typeface="Open Sans Light" charset="0"/>
                <a:cs typeface="Poppins" pitchFamily="2" charset="77"/>
                <a:sym typeface="Open Sans Light" charset="0"/>
              </a:rPr>
              <a:t>56</a:t>
            </a:r>
            <a:endParaRPr lang="x-none" altLang="x-none" sz="7200" b="1" baseline="0">
              <a:solidFill>
                <a:schemeClr val="tx2"/>
              </a:solidFill>
              <a:latin typeface="Poppins" pitchFamily="2" charset="77"/>
              <a:ea typeface="Open Sans Light" charset="0"/>
              <a:cs typeface="Poppins" pitchFamily="2" charset="77"/>
              <a:sym typeface="Open Sans Light" charset="0"/>
            </a:endParaRPr>
          </a:p>
        </p:txBody>
      </p:sp>
      <p:sp>
        <p:nvSpPr>
          <p:cNvPr id="112" name="Gráfico 54">
            <a:extLst>
              <a:ext uri="{FF2B5EF4-FFF2-40B4-BE49-F238E27FC236}">
                <a16:creationId xmlns:a16="http://schemas.microsoft.com/office/drawing/2014/main" id="{0D7BD7D2-C840-BA4A-8B3A-9752E8699314}"/>
              </a:ext>
            </a:extLst>
          </p:cNvPr>
          <p:cNvSpPr/>
          <p:nvPr/>
        </p:nvSpPr>
        <p:spPr>
          <a:xfrm>
            <a:off x="18207037" y="7169606"/>
            <a:ext cx="2148019" cy="2148019"/>
          </a:xfrm>
          <a:custGeom>
            <a:avLst/>
            <a:gdLst>
              <a:gd name="connsiteX0" fmla="*/ 535154 w 570831"/>
              <a:gd name="connsiteY0" fmla="*/ 107031 h 570831"/>
              <a:gd name="connsiteX1" fmla="*/ 428123 w 570831"/>
              <a:gd name="connsiteY1" fmla="*/ 0 h 570831"/>
              <a:gd name="connsiteX2" fmla="*/ 142708 w 570831"/>
              <a:gd name="connsiteY2" fmla="*/ 0 h 570831"/>
              <a:gd name="connsiteX3" fmla="*/ 35677 w 570831"/>
              <a:gd name="connsiteY3" fmla="*/ 107031 h 570831"/>
              <a:gd name="connsiteX4" fmla="*/ 0 w 570831"/>
              <a:gd name="connsiteY4" fmla="*/ 142708 h 570831"/>
              <a:gd name="connsiteX5" fmla="*/ 0 w 570831"/>
              <a:gd name="connsiteY5" fmla="*/ 214062 h 570831"/>
              <a:gd name="connsiteX6" fmla="*/ 35677 w 570831"/>
              <a:gd name="connsiteY6" fmla="*/ 249739 h 570831"/>
              <a:gd name="connsiteX7" fmla="*/ 35677 w 570831"/>
              <a:gd name="connsiteY7" fmla="*/ 463800 h 570831"/>
              <a:gd name="connsiteX8" fmla="*/ 107031 w 570831"/>
              <a:gd name="connsiteY8" fmla="*/ 535154 h 570831"/>
              <a:gd name="connsiteX9" fmla="*/ 142708 w 570831"/>
              <a:gd name="connsiteY9" fmla="*/ 570831 h 570831"/>
              <a:gd name="connsiteX10" fmla="*/ 178385 w 570831"/>
              <a:gd name="connsiteY10" fmla="*/ 570831 h 570831"/>
              <a:gd name="connsiteX11" fmla="*/ 214062 w 570831"/>
              <a:gd name="connsiteY11" fmla="*/ 535154 h 570831"/>
              <a:gd name="connsiteX12" fmla="*/ 356769 w 570831"/>
              <a:gd name="connsiteY12" fmla="*/ 535154 h 570831"/>
              <a:gd name="connsiteX13" fmla="*/ 392446 w 570831"/>
              <a:gd name="connsiteY13" fmla="*/ 570831 h 570831"/>
              <a:gd name="connsiteX14" fmla="*/ 428123 w 570831"/>
              <a:gd name="connsiteY14" fmla="*/ 570831 h 570831"/>
              <a:gd name="connsiteX15" fmla="*/ 463800 w 570831"/>
              <a:gd name="connsiteY15" fmla="*/ 535154 h 570831"/>
              <a:gd name="connsiteX16" fmla="*/ 535154 w 570831"/>
              <a:gd name="connsiteY16" fmla="*/ 463800 h 570831"/>
              <a:gd name="connsiteX17" fmla="*/ 535154 w 570831"/>
              <a:gd name="connsiteY17" fmla="*/ 249739 h 570831"/>
              <a:gd name="connsiteX18" fmla="*/ 570831 w 570831"/>
              <a:gd name="connsiteY18" fmla="*/ 214062 h 570831"/>
              <a:gd name="connsiteX19" fmla="*/ 570831 w 570831"/>
              <a:gd name="connsiteY19" fmla="*/ 142708 h 570831"/>
              <a:gd name="connsiteX20" fmla="*/ 535154 w 570831"/>
              <a:gd name="connsiteY20" fmla="*/ 107031 h 570831"/>
              <a:gd name="connsiteX21" fmla="*/ 428123 w 570831"/>
              <a:gd name="connsiteY21" fmla="*/ 71354 h 570831"/>
              <a:gd name="connsiteX22" fmla="*/ 463800 w 570831"/>
              <a:gd name="connsiteY22" fmla="*/ 107031 h 570831"/>
              <a:gd name="connsiteX23" fmla="*/ 463822 w 570831"/>
              <a:gd name="connsiteY23" fmla="*/ 249739 h 570831"/>
              <a:gd name="connsiteX24" fmla="*/ 321092 w 570831"/>
              <a:gd name="connsiteY24" fmla="*/ 249739 h 570831"/>
              <a:gd name="connsiteX25" fmla="*/ 321092 w 570831"/>
              <a:gd name="connsiteY25" fmla="*/ 71354 h 570831"/>
              <a:gd name="connsiteX26" fmla="*/ 428123 w 570831"/>
              <a:gd name="connsiteY26" fmla="*/ 71354 h 570831"/>
              <a:gd name="connsiteX27" fmla="*/ 142708 w 570831"/>
              <a:gd name="connsiteY27" fmla="*/ 71354 h 570831"/>
              <a:gd name="connsiteX28" fmla="*/ 249739 w 570831"/>
              <a:gd name="connsiteY28" fmla="*/ 71354 h 570831"/>
              <a:gd name="connsiteX29" fmla="*/ 249739 w 570831"/>
              <a:gd name="connsiteY29" fmla="*/ 249739 h 570831"/>
              <a:gd name="connsiteX30" fmla="*/ 107031 w 570831"/>
              <a:gd name="connsiteY30" fmla="*/ 249739 h 570831"/>
              <a:gd name="connsiteX31" fmla="*/ 107031 w 570831"/>
              <a:gd name="connsiteY31" fmla="*/ 107031 h 570831"/>
              <a:gd name="connsiteX32" fmla="*/ 142708 w 570831"/>
              <a:gd name="connsiteY32" fmla="*/ 71354 h 570831"/>
              <a:gd name="connsiteX33" fmla="*/ 178385 w 570831"/>
              <a:gd name="connsiteY33" fmla="*/ 428123 h 570831"/>
              <a:gd name="connsiteX34" fmla="*/ 142708 w 570831"/>
              <a:gd name="connsiteY34" fmla="*/ 392446 h 570831"/>
              <a:gd name="connsiteX35" fmla="*/ 178385 w 570831"/>
              <a:gd name="connsiteY35" fmla="*/ 356769 h 570831"/>
              <a:gd name="connsiteX36" fmla="*/ 214062 w 570831"/>
              <a:gd name="connsiteY36" fmla="*/ 392446 h 570831"/>
              <a:gd name="connsiteX37" fmla="*/ 178385 w 570831"/>
              <a:gd name="connsiteY37" fmla="*/ 428123 h 570831"/>
              <a:gd name="connsiteX38" fmla="*/ 392446 w 570831"/>
              <a:gd name="connsiteY38" fmla="*/ 428123 h 570831"/>
              <a:gd name="connsiteX39" fmla="*/ 356769 w 570831"/>
              <a:gd name="connsiteY39" fmla="*/ 392446 h 570831"/>
              <a:gd name="connsiteX40" fmla="*/ 392446 w 570831"/>
              <a:gd name="connsiteY40" fmla="*/ 356769 h 570831"/>
              <a:gd name="connsiteX41" fmla="*/ 428123 w 570831"/>
              <a:gd name="connsiteY41" fmla="*/ 392446 h 570831"/>
              <a:gd name="connsiteX42" fmla="*/ 392446 w 570831"/>
              <a:gd name="connsiteY42" fmla="*/ 428123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70831" h="570831">
                <a:moveTo>
                  <a:pt x="535154" y="107031"/>
                </a:moveTo>
                <a:cubicBezTo>
                  <a:pt x="535154" y="48010"/>
                  <a:pt x="487144" y="0"/>
                  <a:pt x="428123" y="0"/>
                </a:cubicBezTo>
                <a:lnTo>
                  <a:pt x="142708" y="0"/>
                </a:lnTo>
                <a:cubicBezTo>
                  <a:pt x="83687" y="0"/>
                  <a:pt x="35677" y="48010"/>
                  <a:pt x="35677" y="107031"/>
                </a:cubicBezTo>
                <a:cubicBezTo>
                  <a:pt x="15974" y="107031"/>
                  <a:pt x="0" y="123005"/>
                  <a:pt x="0" y="142708"/>
                </a:cubicBezTo>
                <a:lnTo>
                  <a:pt x="0" y="214062"/>
                </a:lnTo>
                <a:cubicBezTo>
                  <a:pt x="0" y="233764"/>
                  <a:pt x="15974" y="249739"/>
                  <a:pt x="35677" y="249739"/>
                </a:cubicBezTo>
                <a:lnTo>
                  <a:pt x="35677" y="463800"/>
                </a:lnTo>
                <a:cubicBezTo>
                  <a:pt x="35677" y="503153"/>
                  <a:pt x="67678" y="535154"/>
                  <a:pt x="107031" y="535154"/>
                </a:cubicBezTo>
                <a:cubicBezTo>
                  <a:pt x="107031" y="554857"/>
                  <a:pt x="123005" y="570831"/>
                  <a:pt x="142708" y="570831"/>
                </a:cubicBezTo>
                <a:lnTo>
                  <a:pt x="178385" y="570831"/>
                </a:lnTo>
                <a:cubicBezTo>
                  <a:pt x="198087" y="570831"/>
                  <a:pt x="214062" y="554857"/>
                  <a:pt x="214062" y="535154"/>
                </a:cubicBezTo>
                <a:lnTo>
                  <a:pt x="356769" y="535154"/>
                </a:lnTo>
                <a:cubicBezTo>
                  <a:pt x="356769" y="554857"/>
                  <a:pt x="372744" y="570831"/>
                  <a:pt x="392446" y="570831"/>
                </a:cubicBezTo>
                <a:lnTo>
                  <a:pt x="428123" y="570831"/>
                </a:lnTo>
                <a:cubicBezTo>
                  <a:pt x="447826" y="570831"/>
                  <a:pt x="463800" y="554857"/>
                  <a:pt x="463800" y="535154"/>
                </a:cubicBezTo>
                <a:cubicBezTo>
                  <a:pt x="503153" y="535154"/>
                  <a:pt x="535154" y="503153"/>
                  <a:pt x="535154" y="463800"/>
                </a:cubicBezTo>
                <a:lnTo>
                  <a:pt x="535154" y="249739"/>
                </a:lnTo>
                <a:cubicBezTo>
                  <a:pt x="554857" y="249739"/>
                  <a:pt x="570831" y="233764"/>
                  <a:pt x="570831" y="214062"/>
                </a:cubicBezTo>
                <a:lnTo>
                  <a:pt x="570831" y="142708"/>
                </a:lnTo>
                <a:cubicBezTo>
                  <a:pt x="570831" y="123005"/>
                  <a:pt x="554857" y="107031"/>
                  <a:pt x="535154" y="107031"/>
                </a:cubicBezTo>
                <a:close/>
                <a:moveTo>
                  <a:pt x="428123" y="71354"/>
                </a:moveTo>
                <a:cubicBezTo>
                  <a:pt x="447791" y="71354"/>
                  <a:pt x="463800" y="87363"/>
                  <a:pt x="463800" y="107031"/>
                </a:cubicBezTo>
                <a:lnTo>
                  <a:pt x="463822" y="249739"/>
                </a:lnTo>
                <a:lnTo>
                  <a:pt x="321092" y="249739"/>
                </a:lnTo>
                <a:lnTo>
                  <a:pt x="321092" y="71354"/>
                </a:lnTo>
                <a:lnTo>
                  <a:pt x="428123" y="71354"/>
                </a:lnTo>
                <a:close/>
                <a:moveTo>
                  <a:pt x="142708" y="71354"/>
                </a:moveTo>
                <a:lnTo>
                  <a:pt x="249739" y="71354"/>
                </a:lnTo>
                <a:lnTo>
                  <a:pt x="249739" y="249739"/>
                </a:lnTo>
                <a:lnTo>
                  <a:pt x="107031" y="249739"/>
                </a:lnTo>
                <a:lnTo>
                  <a:pt x="107031" y="107031"/>
                </a:lnTo>
                <a:cubicBezTo>
                  <a:pt x="107031" y="87363"/>
                  <a:pt x="123040" y="71354"/>
                  <a:pt x="142708" y="71354"/>
                </a:cubicBezTo>
                <a:close/>
                <a:moveTo>
                  <a:pt x="178385" y="428123"/>
                </a:moveTo>
                <a:cubicBezTo>
                  <a:pt x="158680" y="428123"/>
                  <a:pt x="142708" y="412149"/>
                  <a:pt x="142708" y="392446"/>
                </a:cubicBezTo>
                <a:cubicBezTo>
                  <a:pt x="142708" y="372742"/>
                  <a:pt x="158680" y="356769"/>
                  <a:pt x="178385" y="356769"/>
                </a:cubicBezTo>
                <a:cubicBezTo>
                  <a:pt x="198087" y="356769"/>
                  <a:pt x="214062" y="372742"/>
                  <a:pt x="214062" y="392446"/>
                </a:cubicBezTo>
                <a:cubicBezTo>
                  <a:pt x="214062" y="412149"/>
                  <a:pt x="198087" y="428123"/>
                  <a:pt x="178385" y="428123"/>
                </a:cubicBezTo>
                <a:close/>
                <a:moveTo>
                  <a:pt x="392446" y="428123"/>
                </a:moveTo>
                <a:cubicBezTo>
                  <a:pt x="372742" y="428123"/>
                  <a:pt x="356769" y="412149"/>
                  <a:pt x="356769" y="392446"/>
                </a:cubicBezTo>
                <a:cubicBezTo>
                  <a:pt x="356769" y="372742"/>
                  <a:pt x="372742" y="356769"/>
                  <a:pt x="392446" y="356769"/>
                </a:cubicBezTo>
                <a:cubicBezTo>
                  <a:pt x="412149" y="356769"/>
                  <a:pt x="428123" y="372742"/>
                  <a:pt x="428123" y="392446"/>
                </a:cubicBezTo>
                <a:cubicBezTo>
                  <a:pt x="428123" y="412149"/>
                  <a:pt x="412149" y="428123"/>
                  <a:pt x="392446" y="428123"/>
                </a:cubicBezTo>
                <a:close/>
              </a:path>
            </a:pathLst>
          </a:custGeom>
          <a:solidFill>
            <a:schemeClr val="accent2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13" name="Gráfico 85">
            <a:extLst>
              <a:ext uri="{FF2B5EF4-FFF2-40B4-BE49-F238E27FC236}">
                <a16:creationId xmlns:a16="http://schemas.microsoft.com/office/drawing/2014/main" id="{B6461109-1636-F34C-963C-E0BFD1151D44}"/>
              </a:ext>
            </a:extLst>
          </p:cNvPr>
          <p:cNvGrpSpPr/>
          <p:nvPr/>
        </p:nvGrpSpPr>
        <p:grpSpPr>
          <a:xfrm>
            <a:off x="18094956" y="9868522"/>
            <a:ext cx="2372191" cy="2372191"/>
            <a:chOff x="5171013" y="4285321"/>
            <a:chExt cx="570831" cy="570831"/>
          </a:xfrm>
          <a:solidFill>
            <a:schemeClr val="accent3"/>
          </a:solidFill>
        </p:grpSpPr>
        <p:sp>
          <p:nvSpPr>
            <p:cNvPr id="114" name="Forma libre 166">
              <a:extLst>
                <a:ext uri="{FF2B5EF4-FFF2-40B4-BE49-F238E27FC236}">
                  <a16:creationId xmlns:a16="http://schemas.microsoft.com/office/drawing/2014/main" id="{69398E8E-521B-6946-9181-CCF3890B46DF}"/>
                </a:ext>
              </a:extLst>
            </p:cNvPr>
            <p:cNvSpPr/>
            <p:nvPr/>
          </p:nvSpPr>
          <p:spPr>
            <a:xfrm>
              <a:off x="5171012" y="4285320"/>
              <a:ext cx="570831" cy="463800"/>
            </a:xfrm>
            <a:custGeom>
              <a:avLst/>
              <a:gdLst>
                <a:gd name="connsiteX0" fmla="*/ 56327 w 570831"/>
                <a:gd name="connsiteY0" fmla="*/ 429726 h 463800"/>
                <a:gd name="connsiteX1" fmla="*/ 115759 w 570831"/>
                <a:gd name="connsiteY1" fmla="*/ 450665 h 463800"/>
                <a:gd name="connsiteX2" fmla="*/ 160425 w 570831"/>
                <a:gd name="connsiteY2" fmla="*/ 463800 h 463800"/>
                <a:gd name="connsiteX3" fmla="*/ 205090 w 570831"/>
                <a:gd name="connsiteY3" fmla="*/ 450665 h 463800"/>
                <a:gd name="connsiteX4" fmla="*/ 285207 w 570831"/>
                <a:gd name="connsiteY4" fmla="*/ 428123 h 463800"/>
                <a:gd name="connsiteX5" fmla="*/ 365375 w 570831"/>
                <a:gd name="connsiteY5" fmla="*/ 450648 h 463800"/>
                <a:gd name="connsiteX6" fmla="*/ 410181 w 570831"/>
                <a:gd name="connsiteY6" fmla="*/ 463800 h 463800"/>
                <a:gd name="connsiteX7" fmla="*/ 454986 w 570831"/>
                <a:gd name="connsiteY7" fmla="*/ 450648 h 463800"/>
                <a:gd name="connsiteX8" fmla="*/ 514453 w 570831"/>
                <a:gd name="connsiteY8" fmla="*/ 429726 h 463800"/>
                <a:gd name="connsiteX9" fmla="*/ 570831 w 570831"/>
                <a:gd name="connsiteY9" fmla="*/ 243890 h 463800"/>
                <a:gd name="connsiteX10" fmla="*/ 495201 w 570831"/>
                <a:gd name="connsiteY10" fmla="*/ 224845 h 463800"/>
                <a:gd name="connsiteX11" fmla="*/ 468835 w 570831"/>
                <a:gd name="connsiteY11" fmla="*/ 93042 h 463800"/>
                <a:gd name="connsiteX12" fmla="*/ 398875 w 570831"/>
                <a:gd name="connsiteY12" fmla="*/ 35677 h 463800"/>
                <a:gd name="connsiteX13" fmla="*/ 356770 w 570831"/>
                <a:gd name="connsiteY13" fmla="*/ 35677 h 463800"/>
                <a:gd name="connsiteX14" fmla="*/ 321093 w 570831"/>
                <a:gd name="connsiteY14" fmla="*/ 0 h 463800"/>
                <a:gd name="connsiteX15" fmla="*/ 231900 w 570831"/>
                <a:gd name="connsiteY15" fmla="*/ 0 h 463800"/>
                <a:gd name="connsiteX16" fmla="*/ 196223 w 570831"/>
                <a:gd name="connsiteY16" fmla="*/ 35677 h 463800"/>
                <a:gd name="connsiteX17" fmla="*/ 154118 w 570831"/>
                <a:gd name="connsiteY17" fmla="*/ 35677 h 463800"/>
                <a:gd name="connsiteX18" fmla="*/ 84158 w 570831"/>
                <a:gd name="connsiteY18" fmla="*/ 93025 h 463800"/>
                <a:gd name="connsiteX19" fmla="*/ 56856 w 570831"/>
                <a:gd name="connsiteY19" fmla="*/ 229522 h 463800"/>
                <a:gd name="connsiteX20" fmla="*/ 0 w 570831"/>
                <a:gd name="connsiteY20" fmla="*/ 243890 h 463800"/>
                <a:gd name="connsiteX21" fmla="*/ 56327 w 570831"/>
                <a:gd name="connsiteY21" fmla="*/ 429726 h 463800"/>
                <a:gd name="connsiteX22" fmla="*/ 187304 w 570831"/>
                <a:gd name="connsiteY22" fmla="*/ 392446 h 463800"/>
                <a:gd name="connsiteX23" fmla="*/ 160547 w 570831"/>
                <a:gd name="connsiteY23" fmla="*/ 356769 h 463800"/>
                <a:gd name="connsiteX24" fmla="*/ 187304 w 570831"/>
                <a:gd name="connsiteY24" fmla="*/ 321093 h 463800"/>
                <a:gd name="connsiteX25" fmla="*/ 214062 w 570831"/>
                <a:gd name="connsiteY25" fmla="*/ 356769 h 463800"/>
                <a:gd name="connsiteX26" fmla="*/ 187304 w 570831"/>
                <a:gd name="connsiteY26" fmla="*/ 392446 h 463800"/>
                <a:gd name="connsiteX27" fmla="*/ 383528 w 570831"/>
                <a:gd name="connsiteY27" fmla="*/ 392446 h 463800"/>
                <a:gd name="connsiteX28" fmla="*/ 356770 w 570831"/>
                <a:gd name="connsiteY28" fmla="*/ 356769 h 463800"/>
                <a:gd name="connsiteX29" fmla="*/ 383528 w 570831"/>
                <a:gd name="connsiteY29" fmla="*/ 321093 h 463800"/>
                <a:gd name="connsiteX30" fmla="*/ 410285 w 570831"/>
                <a:gd name="connsiteY30" fmla="*/ 356769 h 463800"/>
                <a:gd name="connsiteX31" fmla="*/ 383528 w 570831"/>
                <a:gd name="connsiteY31" fmla="*/ 392446 h 463800"/>
                <a:gd name="connsiteX32" fmla="*/ 154118 w 570831"/>
                <a:gd name="connsiteY32" fmla="*/ 107031 h 463800"/>
                <a:gd name="connsiteX33" fmla="*/ 398875 w 570831"/>
                <a:gd name="connsiteY33" fmla="*/ 107031 h 463800"/>
                <a:gd name="connsiteX34" fmla="*/ 418703 w 570831"/>
                <a:gd name="connsiteY34" fmla="*/ 206164 h 463800"/>
                <a:gd name="connsiteX35" fmla="*/ 285416 w 570831"/>
                <a:gd name="connsiteY35" fmla="*/ 178385 h 463800"/>
                <a:gd name="connsiteX36" fmla="*/ 133388 w 570831"/>
                <a:gd name="connsiteY36" fmla="*/ 210669 h 463800"/>
                <a:gd name="connsiteX37" fmla="*/ 154118 w 570831"/>
                <a:gd name="connsiteY37" fmla="*/ 107031 h 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0831" h="463800">
                  <a:moveTo>
                    <a:pt x="56327" y="429726"/>
                  </a:moveTo>
                  <a:cubicBezTo>
                    <a:pt x="83912" y="433134"/>
                    <a:pt x="101533" y="442536"/>
                    <a:pt x="115759" y="450665"/>
                  </a:cubicBezTo>
                  <a:cubicBezTo>
                    <a:pt x="129573" y="458574"/>
                    <a:pt x="138719" y="463800"/>
                    <a:pt x="160425" y="463800"/>
                  </a:cubicBezTo>
                  <a:cubicBezTo>
                    <a:pt x="182130" y="463800"/>
                    <a:pt x="191276" y="458574"/>
                    <a:pt x="205090" y="450665"/>
                  </a:cubicBezTo>
                  <a:cubicBezTo>
                    <a:pt x="222668" y="440631"/>
                    <a:pt x="244530" y="428123"/>
                    <a:pt x="285207" y="428123"/>
                  </a:cubicBezTo>
                  <a:cubicBezTo>
                    <a:pt x="325918" y="428123"/>
                    <a:pt x="347798" y="440614"/>
                    <a:pt x="365375" y="450648"/>
                  </a:cubicBezTo>
                  <a:cubicBezTo>
                    <a:pt x="379242" y="458574"/>
                    <a:pt x="388405" y="463800"/>
                    <a:pt x="410181" y="463800"/>
                  </a:cubicBezTo>
                  <a:cubicBezTo>
                    <a:pt x="431956" y="463800"/>
                    <a:pt x="441119" y="458574"/>
                    <a:pt x="454986" y="450648"/>
                  </a:cubicBezTo>
                  <a:cubicBezTo>
                    <a:pt x="469223" y="442521"/>
                    <a:pt x="486852" y="433136"/>
                    <a:pt x="514453" y="429726"/>
                  </a:cubicBezTo>
                  <a:cubicBezTo>
                    <a:pt x="538423" y="345677"/>
                    <a:pt x="570831" y="243890"/>
                    <a:pt x="570831" y="243890"/>
                  </a:cubicBezTo>
                  <a:cubicBezTo>
                    <a:pt x="570831" y="243890"/>
                    <a:pt x="538244" y="235539"/>
                    <a:pt x="495201" y="224845"/>
                  </a:cubicBezTo>
                  <a:lnTo>
                    <a:pt x="468835" y="93042"/>
                  </a:lnTo>
                  <a:cubicBezTo>
                    <a:pt x="462216" y="59804"/>
                    <a:pt x="432775" y="35677"/>
                    <a:pt x="398875" y="35677"/>
                  </a:cubicBezTo>
                  <a:lnTo>
                    <a:pt x="356770" y="35677"/>
                  </a:lnTo>
                  <a:cubicBezTo>
                    <a:pt x="356770" y="15974"/>
                    <a:pt x="340795" y="0"/>
                    <a:pt x="321093" y="0"/>
                  </a:cubicBezTo>
                  <a:lnTo>
                    <a:pt x="231900" y="0"/>
                  </a:lnTo>
                  <a:cubicBezTo>
                    <a:pt x="212198" y="0"/>
                    <a:pt x="196223" y="15974"/>
                    <a:pt x="196223" y="35677"/>
                  </a:cubicBezTo>
                  <a:lnTo>
                    <a:pt x="154118" y="35677"/>
                  </a:lnTo>
                  <a:cubicBezTo>
                    <a:pt x="120218" y="35677"/>
                    <a:pt x="90778" y="59804"/>
                    <a:pt x="84158" y="93025"/>
                  </a:cubicBezTo>
                  <a:lnTo>
                    <a:pt x="56856" y="229522"/>
                  </a:lnTo>
                  <a:cubicBezTo>
                    <a:pt x="23496" y="237867"/>
                    <a:pt x="0" y="243890"/>
                    <a:pt x="0" y="243890"/>
                  </a:cubicBezTo>
                  <a:cubicBezTo>
                    <a:pt x="0" y="243890"/>
                    <a:pt x="32380" y="345677"/>
                    <a:pt x="56327" y="429726"/>
                  </a:cubicBezTo>
                  <a:close/>
                  <a:moveTo>
                    <a:pt x="187304" y="392446"/>
                  </a:moveTo>
                  <a:cubicBezTo>
                    <a:pt x="172528" y="392446"/>
                    <a:pt x="160547" y="376472"/>
                    <a:pt x="160547" y="356769"/>
                  </a:cubicBezTo>
                  <a:cubicBezTo>
                    <a:pt x="160547" y="337065"/>
                    <a:pt x="172528" y="321093"/>
                    <a:pt x="187304" y="321093"/>
                  </a:cubicBezTo>
                  <a:cubicBezTo>
                    <a:pt x="202081" y="321093"/>
                    <a:pt x="214062" y="337065"/>
                    <a:pt x="214062" y="356769"/>
                  </a:cubicBezTo>
                  <a:cubicBezTo>
                    <a:pt x="214062" y="376472"/>
                    <a:pt x="202081" y="392446"/>
                    <a:pt x="187304" y="392446"/>
                  </a:cubicBezTo>
                  <a:close/>
                  <a:moveTo>
                    <a:pt x="383528" y="392446"/>
                  </a:moveTo>
                  <a:cubicBezTo>
                    <a:pt x="368751" y="392446"/>
                    <a:pt x="356770" y="376472"/>
                    <a:pt x="356770" y="356769"/>
                  </a:cubicBezTo>
                  <a:cubicBezTo>
                    <a:pt x="356770" y="337065"/>
                    <a:pt x="368751" y="321093"/>
                    <a:pt x="383528" y="321093"/>
                  </a:cubicBezTo>
                  <a:cubicBezTo>
                    <a:pt x="398304" y="321093"/>
                    <a:pt x="410285" y="337065"/>
                    <a:pt x="410285" y="356769"/>
                  </a:cubicBezTo>
                  <a:cubicBezTo>
                    <a:pt x="410285" y="376472"/>
                    <a:pt x="398304" y="392446"/>
                    <a:pt x="383528" y="392446"/>
                  </a:cubicBezTo>
                  <a:close/>
                  <a:moveTo>
                    <a:pt x="154118" y="107031"/>
                  </a:moveTo>
                  <a:lnTo>
                    <a:pt x="398875" y="107031"/>
                  </a:lnTo>
                  <a:lnTo>
                    <a:pt x="418703" y="206164"/>
                  </a:lnTo>
                  <a:cubicBezTo>
                    <a:pt x="357859" y="191607"/>
                    <a:pt x="298908" y="178385"/>
                    <a:pt x="285416" y="178385"/>
                  </a:cubicBezTo>
                  <a:cubicBezTo>
                    <a:pt x="270539" y="178385"/>
                    <a:pt x="200404" y="194451"/>
                    <a:pt x="133388" y="210669"/>
                  </a:cubicBezTo>
                  <a:lnTo>
                    <a:pt x="154118" y="107031"/>
                  </a:ln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5" name="Forma libre 167">
              <a:extLst>
                <a:ext uri="{FF2B5EF4-FFF2-40B4-BE49-F238E27FC236}">
                  <a16:creationId xmlns:a16="http://schemas.microsoft.com/office/drawing/2014/main" id="{3B91AC89-A7FF-0F45-AD66-88A0CC6F7119}"/>
                </a:ext>
              </a:extLst>
            </p:cNvPr>
            <p:cNvSpPr/>
            <p:nvPr/>
          </p:nvSpPr>
          <p:spPr>
            <a:xfrm>
              <a:off x="5171013" y="4749121"/>
              <a:ext cx="570831" cy="107030"/>
            </a:xfrm>
            <a:custGeom>
              <a:avLst/>
              <a:gdLst>
                <a:gd name="connsiteX0" fmla="*/ 535154 w 570831"/>
                <a:gd name="connsiteY0" fmla="*/ 13 h 107030"/>
                <a:gd name="connsiteX1" fmla="*/ 454985 w 570831"/>
                <a:gd name="connsiteY1" fmla="*/ 22538 h 107030"/>
                <a:gd name="connsiteX2" fmla="*/ 410180 w 570831"/>
                <a:gd name="connsiteY2" fmla="*/ 35690 h 107030"/>
                <a:gd name="connsiteX3" fmla="*/ 365375 w 570831"/>
                <a:gd name="connsiteY3" fmla="*/ 22538 h 107030"/>
                <a:gd name="connsiteX4" fmla="*/ 285206 w 570831"/>
                <a:gd name="connsiteY4" fmla="*/ 13 h 107030"/>
                <a:gd name="connsiteX5" fmla="*/ 205090 w 570831"/>
                <a:gd name="connsiteY5" fmla="*/ 22555 h 107030"/>
                <a:gd name="connsiteX6" fmla="*/ 160424 w 570831"/>
                <a:gd name="connsiteY6" fmla="*/ 35690 h 107030"/>
                <a:gd name="connsiteX7" fmla="*/ 115758 w 570831"/>
                <a:gd name="connsiteY7" fmla="*/ 22555 h 107030"/>
                <a:gd name="connsiteX8" fmla="*/ 35677 w 570831"/>
                <a:gd name="connsiteY8" fmla="*/ 13 h 107030"/>
                <a:gd name="connsiteX9" fmla="*/ 0 w 570831"/>
                <a:gd name="connsiteY9" fmla="*/ 35690 h 107030"/>
                <a:gd name="connsiteX10" fmla="*/ 35677 w 570831"/>
                <a:gd name="connsiteY10" fmla="*/ 71367 h 107030"/>
                <a:gd name="connsiteX11" fmla="*/ 80325 w 570831"/>
                <a:gd name="connsiteY11" fmla="*/ 84502 h 107030"/>
                <a:gd name="connsiteX12" fmla="*/ 160424 w 570831"/>
                <a:gd name="connsiteY12" fmla="*/ 107044 h 107030"/>
                <a:gd name="connsiteX13" fmla="*/ 240523 w 570831"/>
                <a:gd name="connsiteY13" fmla="*/ 84502 h 107030"/>
                <a:gd name="connsiteX14" fmla="*/ 285206 w 570831"/>
                <a:gd name="connsiteY14" fmla="*/ 71367 h 107030"/>
                <a:gd name="connsiteX15" fmla="*/ 330012 w 570831"/>
                <a:gd name="connsiteY15" fmla="*/ 84519 h 107030"/>
                <a:gd name="connsiteX16" fmla="*/ 410180 w 570831"/>
                <a:gd name="connsiteY16" fmla="*/ 107044 h 107030"/>
                <a:gd name="connsiteX17" fmla="*/ 490349 w 570831"/>
                <a:gd name="connsiteY17" fmla="*/ 84519 h 107030"/>
                <a:gd name="connsiteX18" fmla="*/ 535154 w 570831"/>
                <a:gd name="connsiteY18" fmla="*/ 71367 h 107030"/>
                <a:gd name="connsiteX19" fmla="*/ 570831 w 570831"/>
                <a:gd name="connsiteY19" fmla="*/ 35690 h 107030"/>
                <a:gd name="connsiteX20" fmla="*/ 535154 w 570831"/>
                <a:gd name="connsiteY20" fmla="*/ 13 h 10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0831" h="107030">
                  <a:moveTo>
                    <a:pt x="535154" y="13"/>
                  </a:moveTo>
                  <a:cubicBezTo>
                    <a:pt x="494443" y="13"/>
                    <a:pt x="472563" y="12503"/>
                    <a:pt x="454985" y="22538"/>
                  </a:cubicBezTo>
                  <a:cubicBezTo>
                    <a:pt x="441119" y="30464"/>
                    <a:pt x="431956" y="35690"/>
                    <a:pt x="410180" y="35690"/>
                  </a:cubicBezTo>
                  <a:cubicBezTo>
                    <a:pt x="388405" y="35690"/>
                    <a:pt x="379242" y="30464"/>
                    <a:pt x="365375" y="22538"/>
                  </a:cubicBezTo>
                  <a:cubicBezTo>
                    <a:pt x="347798" y="12503"/>
                    <a:pt x="325918" y="13"/>
                    <a:pt x="285206" y="13"/>
                  </a:cubicBezTo>
                  <a:cubicBezTo>
                    <a:pt x="244530" y="13"/>
                    <a:pt x="222667" y="12521"/>
                    <a:pt x="205090" y="22555"/>
                  </a:cubicBezTo>
                  <a:cubicBezTo>
                    <a:pt x="191276" y="30464"/>
                    <a:pt x="182130" y="35690"/>
                    <a:pt x="160424" y="35690"/>
                  </a:cubicBezTo>
                  <a:cubicBezTo>
                    <a:pt x="138718" y="35690"/>
                    <a:pt x="129573" y="30464"/>
                    <a:pt x="115758" y="22555"/>
                  </a:cubicBezTo>
                  <a:cubicBezTo>
                    <a:pt x="98199" y="12521"/>
                    <a:pt x="76336" y="13"/>
                    <a:pt x="35677" y="13"/>
                  </a:cubicBezTo>
                  <a:cubicBezTo>
                    <a:pt x="15974" y="13"/>
                    <a:pt x="0" y="15987"/>
                    <a:pt x="0" y="35690"/>
                  </a:cubicBezTo>
                  <a:cubicBezTo>
                    <a:pt x="0" y="55392"/>
                    <a:pt x="15974" y="71367"/>
                    <a:pt x="35677" y="71367"/>
                  </a:cubicBezTo>
                  <a:cubicBezTo>
                    <a:pt x="57383" y="71367"/>
                    <a:pt x="66511" y="76593"/>
                    <a:pt x="80325" y="84502"/>
                  </a:cubicBezTo>
                  <a:cubicBezTo>
                    <a:pt x="97885" y="94536"/>
                    <a:pt x="119748" y="107044"/>
                    <a:pt x="160424" y="107044"/>
                  </a:cubicBezTo>
                  <a:cubicBezTo>
                    <a:pt x="201101" y="107044"/>
                    <a:pt x="222946" y="94536"/>
                    <a:pt x="240523" y="84502"/>
                  </a:cubicBezTo>
                  <a:cubicBezTo>
                    <a:pt x="254355" y="76593"/>
                    <a:pt x="263483" y="71367"/>
                    <a:pt x="285206" y="71367"/>
                  </a:cubicBezTo>
                  <a:cubicBezTo>
                    <a:pt x="306982" y="71367"/>
                    <a:pt x="316145" y="76593"/>
                    <a:pt x="330012" y="84519"/>
                  </a:cubicBezTo>
                  <a:cubicBezTo>
                    <a:pt x="347589" y="94553"/>
                    <a:pt x="369469" y="107044"/>
                    <a:pt x="410180" y="107044"/>
                  </a:cubicBezTo>
                  <a:cubicBezTo>
                    <a:pt x="450892" y="107044"/>
                    <a:pt x="472772" y="94553"/>
                    <a:pt x="490349" y="84519"/>
                  </a:cubicBezTo>
                  <a:cubicBezTo>
                    <a:pt x="504215" y="76593"/>
                    <a:pt x="513379" y="71367"/>
                    <a:pt x="535154" y="71367"/>
                  </a:cubicBezTo>
                  <a:cubicBezTo>
                    <a:pt x="554857" y="71367"/>
                    <a:pt x="570831" y="55392"/>
                    <a:pt x="570831" y="35690"/>
                  </a:cubicBezTo>
                  <a:cubicBezTo>
                    <a:pt x="570831" y="15987"/>
                    <a:pt x="554857" y="13"/>
                    <a:pt x="535154" y="13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1EB7EE1-49F5-4E48-9665-7D07CF9F1478}"/>
              </a:ext>
            </a:extLst>
          </p:cNvPr>
          <p:cNvSpPr txBox="1"/>
          <p:nvPr/>
        </p:nvSpPr>
        <p:spPr>
          <a:xfrm>
            <a:off x="5204393" y="4884710"/>
            <a:ext cx="118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17%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E001D5-9C41-3C49-A9EF-E4DAE12C0016}"/>
              </a:ext>
            </a:extLst>
          </p:cNvPr>
          <p:cNvSpPr txBox="1"/>
          <p:nvPr/>
        </p:nvSpPr>
        <p:spPr>
          <a:xfrm>
            <a:off x="11193713" y="8496590"/>
            <a:ext cx="118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45%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14B9B-0328-6444-89A6-0E9D695390BE}"/>
              </a:ext>
            </a:extLst>
          </p:cNvPr>
          <p:cNvSpPr txBox="1"/>
          <p:nvPr/>
        </p:nvSpPr>
        <p:spPr>
          <a:xfrm>
            <a:off x="3718493" y="10371110"/>
            <a:ext cx="118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38%</a:t>
            </a:r>
          </a:p>
        </p:txBody>
      </p:sp>
    </p:spTree>
    <p:extLst>
      <p:ext uri="{BB962C8B-B14F-4D97-AF65-F5344CB8AC3E}">
        <p14:creationId xmlns:p14="http://schemas.microsoft.com/office/powerpoint/2010/main" val="4963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82935E5-0826-574F-9425-92D3CE9877FD}"/>
              </a:ext>
            </a:extLst>
          </p:cNvPr>
          <p:cNvGrpSpPr/>
          <p:nvPr/>
        </p:nvGrpSpPr>
        <p:grpSpPr>
          <a:xfrm>
            <a:off x="3278446" y="4543403"/>
            <a:ext cx="7804790" cy="5485062"/>
            <a:chOff x="1271877" y="4301783"/>
            <a:chExt cx="6704010" cy="471145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4EC4279-BEED-3C41-972A-AF22EF55D092}"/>
                </a:ext>
              </a:extLst>
            </p:cNvPr>
            <p:cNvGrpSpPr/>
            <p:nvPr/>
          </p:nvGrpSpPr>
          <p:grpSpPr>
            <a:xfrm>
              <a:off x="2309327" y="4301783"/>
              <a:ext cx="4725436" cy="4711455"/>
              <a:chOff x="2309327" y="4301783"/>
              <a:chExt cx="4725436" cy="4711455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7037417-4CDE-0046-AFB6-4429213106B5}"/>
                  </a:ext>
                </a:extLst>
              </p:cNvPr>
              <p:cNvGrpSpPr/>
              <p:nvPr/>
            </p:nvGrpSpPr>
            <p:grpSpPr>
              <a:xfrm>
                <a:off x="2309327" y="4301783"/>
                <a:ext cx="4725436" cy="4711455"/>
                <a:chOff x="3065929" y="5091954"/>
                <a:chExt cx="6060141" cy="6042212"/>
              </a:xfrm>
            </p:grpSpPr>
            <p:sp>
              <p:nvSpPr>
                <p:cNvPr id="88" name="Pie 87">
                  <a:extLst>
                    <a:ext uri="{FF2B5EF4-FFF2-40B4-BE49-F238E27FC236}">
                      <a16:creationId xmlns:a16="http://schemas.microsoft.com/office/drawing/2014/main" id="{B866B1DF-CC7E-E544-A372-F65B57F5289B}"/>
                    </a:ext>
                  </a:extLst>
                </p:cNvPr>
                <p:cNvSpPr/>
                <p:nvPr/>
              </p:nvSpPr>
              <p:spPr>
                <a:xfrm>
                  <a:off x="3065929" y="5091954"/>
                  <a:ext cx="6042212" cy="6042212"/>
                </a:xfrm>
                <a:prstGeom prst="pie">
                  <a:avLst>
                    <a:gd name="adj1" fmla="val 16238735"/>
                    <a:gd name="adj2" fmla="val 6577934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Pie 88">
                  <a:extLst>
                    <a:ext uri="{FF2B5EF4-FFF2-40B4-BE49-F238E27FC236}">
                      <a16:creationId xmlns:a16="http://schemas.microsoft.com/office/drawing/2014/main" id="{8EE2444A-5EFB-9C48-9D13-0521BAA61E6A}"/>
                    </a:ext>
                  </a:extLst>
                </p:cNvPr>
                <p:cNvSpPr/>
                <p:nvPr/>
              </p:nvSpPr>
              <p:spPr>
                <a:xfrm>
                  <a:off x="3083858" y="5091954"/>
                  <a:ext cx="6042212" cy="6042212"/>
                </a:xfrm>
                <a:prstGeom prst="pie">
                  <a:avLst>
                    <a:gd name="adj1" fmla="val 6484625"/>
                    <a:gd name="adj2" fmla="val 16204318"/>
                  </a:avLst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C652C6A-38FB-9147-A1B2-C9460E5ECCFD}"/>
                    </a:ext>
                  </a:extLst>
                </p:cNvPr>
                <p:cNvSpPr/>
                <p:nvPr/>
              </p:nvSpPr>
              <p:spPr>
                <a:xfrm>
                  <a:off x="3523960" y="5521415"/>
                  <a:ext cx="5183297" cy="51832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C3B3C235-3D94-0B47-82CA-B0F36E989DD7}"/>
                  </a:ext>
                </a:extLst>
              </p:cNvPr>
              <p:cNvSpPr/>
              <p:nvPr/>
            </p:nvSpPr>
            <p:spPr>
              <a:xfrm>
                <a:off x="2634289" y="4636658"/>
                <a:ext cx="4106093" cy="404170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2E96A45-DA86-314E-8E0A-19AD0043FF6A}"/>
                </a:ext>
              </a:extLst>
            </p:cNvPr>
            <p:cNvSpPr txBox="1"/>
            <p:nvPr/>
          </p:nvSpPr>
          <p:spPr>
            <a:xfrm flipH="1">
              <a:off x="1271877" y="5969294"/>
              <a:ext cx="1148598" cy="54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46%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AE835F-AAAF-F94A-96F8-179A1960A952}"/>
                </a:ext>
              </a:extLst>
            </p:cNvPr>
            <p:cNvSpPr txBox="1"/>
            <p:nvPr/>
          </p:nvSpPr>
          <p:spPr>
            <a:xfrm flipH="1">
              <a:off x="6827289" y="6987211"/>
              <a:ext cx="1148598" cy="54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54%</a:t>
              </a:r>
            </a:p>
          </p:txBody>
        </p:sp>
      </p:grpSp>
      <p:sp>
        <p:nvSpPr>
          <p:cNvPr id="76" name="Gráfico 57">
            <a:extLst>
              <a:ext uri="{FF2B5EF4-FFF2-40B4-BE49-F238E27FC236}">
                <a16:creationId xmlns:a16="http://schemas.microsoft.com/office/drawing/2014/main" id="{EAF01EE0-9ACB-694B-B9CD-916BAE57F076}"/>
              </a:ext>
            </a:extLst>
          </p:cNvPr>
          <p:cNvSpPr/>
          <p:nvPr/>
        </p:nvSpPr>
        <p:spPr>
          <a:xfrm>
            <a:off x="6387950" y="6304626"/>
            <a:ext cx="1471962" cy="1962617"/>
          </a:xfrm>
          <a:custGeom>
            <a:avLst/>
            <a:gdLst>
              <a:gd name="connsiteX0" fmla="*/ 249741 w 428123"/>
              <a:gd name="connsiteY0" fmla="*/ 142708 h 570831"/>
              <a:gd name="connsiteX1" fmla="*/ 249741 w 428123"/>
              <a:gd name="connsiteY1" fmla="*/ 71354 h 570831"/>
              <a:gd name="connsiteX2" fmla="*/ 107033 w 428123"/>
              <a:gd name="connsiteY2" fmla="*/ 71354 h 570831"/>
              <a:gd name="connsiteX3" fmla="*/ 107033 w 428123"/>
              <a:gd name="connsiteY3" fmla="*/ 35677 h 570831"/>
              <a:gd name="connsiteX4" fmla="*/ 71356 w 428123"/>
              <a:gd name="connsiteY4" fmla="*/ 0 h 570831"/>
              <a:gd name="connsiteX5" fmla="*/ 35679 w 428123"/>
              <a:gd name="connsiteY5" fmla="*/ 35677 h 570831"/>
              <a:gd name="connsiteX6" fmla="*/ 35679 w 428123"/>
              <a:gd name="connsiteY6" fmla="*/ 499477 h 570831"/>
              <a:gd name="connsiteX7" fmla="*/ 2 w 428123"/>
              <a:gd name="connsiteY7" fmla="*/ 499477 h 570831"/>
              <a:gd name="connsiteX8" fmla="*/ 2 w 428123"/>
              <a:gd name="connsiteY8" fmla="*/ 570831 h 570831"/>
              <a:gd name="connsiteX9" fmla="*/ 142710 w 428123"/>
              <a:gd name="connsiteY9" fmla="*/ 570831 h 570831"/>
              <a:gd name="connsiteX10" fmla="*/ 142710 w 428123"/>
              <a:gd name="connsiteY10" fmla="*/ 499477 h 570831"/>
              <a:gd name="connsiteX11" fmla="*/ 107033 w 428123"/>
              <a:gd name="connsiteY11" fmla="*/ 499477 h 570831"/>
              <a:gd name="connsiteX12" fmla="*/ 107033 w 428123"/>
              <a:gd name="connsiteY12" fmla="*/ 285416 h 570831"/>
              <a:gd name="connsiteX13" fmla="*/ 249741 w 428123"/>
              <a:gd name="connsiteY13" fmla="*/ 285416 h 570831"/>
              <a:gd name="connsiteX14" fmla="*/ 249741 w 428123"/>
              <a:gd name="connsiteY14" fmla="*/ 356769 h 570831"/>
              <a:gd name="connsiteX15" fmla="*/ 428125 w 428123"/>
              <a:gd name="connsiteY15" fmla="*/ 356769 h 570831"/>
              <a:gd name="connsiteX16" fmla="*/ 428125 w 428123"/>
              <a:gd name="connsiteY16" fmla="*/ 1427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8123" h="570831">
                <a:moveTo>
                  <a:pt x="249741" y="142708"/>
                </a:moveTo>
                <a:lnTo>
                  <a:pt x="249741" y="71354"/>
                </a:lnTo>
                <a:lnTo>
                  <a:pt x="107033" y="71354"/>
                </a:lnTo>
                <a:lnTo>
                  <a:pt x="107033" y="35677"/>
                </a:lnTo>
                <a:cubicBezTo>
                  <a:pt x="107033" y="15974"/>
                  <a:pt x="91058" y="0"/>
                  <a:pt x="71356" y="0"/>
                </a:cubicBezTo>
                <a:cubicBezTo>
                  <a:pt x="51653" y="0"/>
                  <a:pt x="35679" y="15974"/>
                  <a:pt x="35679" y="35677"/>
                </a:cubicBezTo>
                <a:lnTo>
                  <a:pt x="35679" y="499477"/>
                </a:lnTo>
                <a:lnTo>
                  <a:pt x="2" y="499477"/>
                </a:lnTo>
                <a:lnTo>
                  <a:pt x="2" y="570831"/>
                </a:lnTo>
                <a:lnTo>
                  <a:pt x="142710" y="570831"/>
                </a:lnTo>
                <a:lnTo>
                  <a:pt x="142710" y="499477"/>
                </a:lnTo>
                <a:lnTo>
                  <a:pt x="107033" y="499477"/>
                </a:lnTo>
                <a:lnTo>
                  <a:pt x="107033" y="285416"/>
                </a:lnTo>
                <a:lnTo>
                  <a:pt x="249741" y="285416"/>
                </a:lnTo>
                <a:lnTo>
                  <a:pt x="249741" y="356769"/>
                </a:lnTo>
                <a:lnTo>
                  <a:pt x="428125" y="356769"/>
                </a:lnTo>
                <a:lnTo>
                  <a:pt x="428125" y="142708"/>
                </a:ln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9AA7FB38-5173-F648-9A03-BDEC81E42B49}"/>
              </a:ext>
            </a:extLst>
          </p:cNvPr>
          <p:cNvSpPr/>
          <p:nvPr/>
        </p:nvSpPr>
        <p:spPr>
          <a:xfrm>
            <a:off x="11893414" y="4815839"/>
            <a:ext cx="9473065" cy="3962401"/>
          </a:xfrm>
          <a:prstGeom prst="wedgeRoundRectCallout">
            <a:avLst>
              <a:gd name="adj1" fmla="val 6891"/>
              <a:gd name="adj2" fmla="val 7698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Forma libre 114">
            <a:extLst>
              <a:ext uri="{FF2B5EF4-FFF2-40B4-BE49-F238E27FC236}">
                <a16:creationId xmlns:a16="http://schemas.microsoft.com/office/drawing/2014/main" id="{5D13ACC0-5BA6-394C-A41A-6E36DFC49CCD}"/>
              </a:ext>
            </a:extLst>
          </p:cNvPr>
          <p:cNvSpPr/>
          <p:nvPr/>
        </p:nvSpPr>
        <p:spPr>
          <a:xfrm>
            <a:off x="16228779" y="5757417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114">
            <a:extLst>
              <a:ext uri="{FF2B5EF4-FFF2-40B4-BE49-F238E27FC236}">
                <a16:creationId xmlns:a16="http://schemas.microsoft.com/office/drawing/2014/main" id="{CBF710D0-DE03-2E42-B75E-02DE6DEDE867}"/>
              </a:ext>
            </a:extLst>
          </p:cNvPr>
          <p:cNvSpPr/>
          <p:nvPr/>
        </p:nvSpPr>
        <p:spPr>
          <a:xfrm>
            <a:off x="17082219" y="5757417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114">
            <a:extLst>
              <a:ext uri="{FF2B5EF4-FFF2-40B4-BE49-F238E27FC236}">
                <a16:creationId xmlns:a16="http://schemas.microsoft.com/office/drawing/2014/main" id="{10006B45-85E8-A04C-A5D1-DAA311EA564C}"/>
              </a:ext>
            </a:extLst>
          </p:cNvPr>
          <p:cNvSpPr/>
          <p:nvPr/>
        </p:nvSpPr>
        <p:spPr>
          <a:xfrm>
            <a:off x="17905179" y="5757417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114">
            <a:extLst>
              <a:ext uri="{FF2B5EF4-FFF2-40B4-BE49-F238E27FC236}">
                <a16:creationId xmlns:a16="http://schemas.microsoft.com/office/drawing/2014/main" id="{C838FA01-ADC1-CD43-8B07-BDDF514E8B79}"/>
              </a:ext>
            </a:extLst>
          </p:cNvPr>
          <p:cNvSpPr/>
          <p:nvPr/>
        </p:nvSpPr>
        <p:spPr>
          <a:xfrm>
            <a:off x="18728139" y="5757417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114">
            <a:extLst>
              <a:ext uri="{FF2B5EF4-FFF2-40B4-BE49-F238E27FC236}">
                <a16:creationId xmlns:a16="http://schemas.microsoft.com/office/drawing/2014/main" id="{D3957700-E86F-EC4A-B192-1FD7E6C672D7}"/>
              </a:ext>
            </a:extLst>
          </p:cNvPr>
          <p:cNvSpPr/>
          <p:nvPr/>
        </p:nvSpPr>
        <p:spPr>
          <a:xfrm>
            <a:off x="19581579" y="5757417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6E842-7464-8942-8922-E1892EBA92B0}"/>
              </a:ext>
            </a:extLst>
          </p:cNvPr>
          <p:cNvSpPr txBox="1"/>
          <p:nvPr/>
        </p:nvSpPr>
        <p:spPr>
          <a:xfrm>
            <a:off x="16167183" y="6683198"/>
            <a:ext cx="3815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“Write your paragraph here”.</a:t>
            </a:r>
          </a:p>
        </p:txBody>
      </p: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EDE5A629-6D41-9C47-86BC-7A5A514D5AA1}"/>
              </a:ext>
            </a:extLst>
          </p:cNvPr>
          <p:cNvSpPr txBox="1"/>
          <p:nvPr/>
        </p:nvSpPr>
        <p:spPr>
          <a:xfrm>
            <a:off x="12751511" y="5635567"/>
            <a:ext cx="29322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4.2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1E636C-F4FC-4748-9BE7-6DDC99A3E25F}"/>
              </a:ext>
            </a:extLst>
          </p:cNvPr>
          <p:cNvGrpSpPr/>
          <p:nvPr/>
        </p:nvGrpSpPr>
        <p:grpSpPr>
          <a:xfrm>
            <a:off x="12158345" y="10275460"/>
            <a:ext cx="717584" cy="1459466"/>
            <a:chOff x="1625600" y="2216150"/>
            <a:chExt cx="1687513" cy="3432175"/>
          </a:xfrm>
          <a:solidFill>
            <a:schemeClr val="accent2"/>
          </a:solidFill>
        </p:grpSpPr>
        <p:sp>
          <p:nvSpPr>
            <p:cNvPr id="47" name="Freeform 3">
              <a:extLst>
                <a:ext uri="{FF2B5EF4-FFF2-40B4-BE49-F238E27FC236}">
                  <a16:creationId xmlns:a16="http://schemas.microsoft.com/office/drawing/2014/main" id="{102E35CD-E798-3C40-B80E-4CE52F770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8" name="Freeform 4">
              <a:extLst>
                <a:ext uri="{FF2B5EF4-FFF2-40B4-BE49-F238E27FC236}">
                  <a16:creationId xmlns:a16="http://schemas.microsoft.com/office/drawing/2014/main" id="{DC2B2610-55E1-6147-91EE-0982C14B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0310CF4-67FD-D845-A572-C9668A7EC371}"/>
              </a:ext>
            </a:extLst>
          </p:cNvPr>
          <p:cNvGrpSpPr/>
          <p:nvPr/>
        </p:nvGrpSpPr>
        <p:grpSpPr>
          <a:xfrm>
            <a:off x="13068483" y="10275460"/>
            <a:ext cx="717584" cy="1459466"/>
            <a:chOff x="1625600" y="2216150"/>
            <a:chExt cx="1687513" cy="3432175"/>
          </a:xfrm>
          <a:solidFill>
            <a:schemeClr val="accent2"/>
          </a:solidFill>
        </p:grpSpPr>
        <p:sp>
          <p:nvSpPr>
            <p:cNvPr id="50" name="Freeform 3">
              <a:extLst>
                <a:ext uri="{FF2B5EF4-FFF2-40B4-BE49-F238E27FC236}">
                  <a16:creationId xmlns:a16="http://schemas.microsoft.com/office/drawing/2014/main" id="{C82D38B1-5D55-9E48-8668-2694ED7B6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1" name="Freeform 4">
              <a:extLst>
                <a:ext uri="{FF2B5EF4-FFF2-40B4-BE49-F238E27FC236}">
                  <a16:creationId xmlns:a16="http://schemas.microsoft.com/office/drawing/2014/main" id="{C99F395B-E129-964E-A410-6F79BFFF6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CB8B1CB-0FBC-9545-81F2-A8B7B2EBBE34}"/>
              </a:ext>
            </a:extLst>
          </p:cNvPr>
          <p:cNvGrpSpPr/>
          <p:nvPr/>
        </p:nvGrpSpPr>
        <p:grpSpPr>
          <a:xfrm>
            <a:off x="14032158" y="10275460"/>
            <a:ext cx="717584" cy="1459466"/>
            <a:chOff x="1625600" y="2216150"/>
            <a:chExt cx="1687513" cy="3432175"/>
          </a:xfrm>
          <a:solidFill>
            <a:schemeClr val="accent2"/>
          </a:solidFill>
        </p:grpSpPr>
        <p:sp>
          <p:nvSpPr>
            <p:cNvPr id="53" name="Freeform 3">
              <a:extLst>
                <a:ext uri="{FF2B5EF4-FFF2-40B4-BE49-F238E27FC236}">
                  <a16:creationId xmlns:a16="http://schemas.microsoft.com/office/drawing/2014/main" id="{9B58BA43-1A05-8648-B5DC-C0E9C5A83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4" name="Freeform 4">
              <a:extLst>
                <a:ext uri="{FF2B5EF4-FFF2-40B4-BE49-F238E27FC236}">
                  <a16:creationId xmlns:a16="http://schemas.microsoft.com/office/drawing/2014/main" id="{DFB2CD62-4614-A646-9A0F-3076650ED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BD2217-6135-1843-853B-906CA4A67C6D}"/>
              </a:ext>
            </a:extLst>
          </p:cNvPr>
          <p:cNvGrpSpPr/>
          <p:nvPr/>
        </p:nvGrpSpPr>
        <p:grpSpPr>
          <a:xfrm>
            <a:off x="14942296" y="10275460"/>
            <a:ext cx="717584" cy="1459466"/>
            <a:chOff x="1625600" y="2216150"/>
            <a:chExt cx="1687513" cy="3432175"/>
          </a:xfrm>
          <a:solidFill>
            <a:schemeClr val="accent2"/>
          </a:solidFill>
        </p:grpSpPr>
        <p:sp>
          <p:nvSpPr>
            <p:cNvPr id="56" name="Freeform 3">
              <a:extLst>
                <a:ext uri="{FF2B5EF4-FFF2-40B4-BE49-F238E27FC236}">
                  <a16:creationId xmlns:a16="http://schemas.microsoft.com/office/drawing/2014/main" id="{F9E64CE0-81E4-884C-816D-B22CB14F7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7" name="Freeform 4">
              <a:extLst>
                <a:ext uri="{FF2B5EF4-FFF2-40B4-BE49-F238E27FC236}">
                  <a16:creationId xmlns:a16="http://schemas.microsoft.com/office/drawing/2014/main" id="{4A56597F-E6FF-9B43-9DFA-C71412CF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7A786FB-AFFA-D647-972C-A2B36E1CD54B}"/>
              </a:ext>
            </a:extLst>
          </p:cNvPr>
          <p:cNvGrpSpPr/>
          <p:nvPr/>
        </p:nvGrpSpPr>
        <p:grpSpPr>
          <a:xfrm>
            <a:off x="15905972" y="10275460"/>
            <a:ext cx="717584" cy="1459466"/>
            <a:chOff x="1625600" y="2216150"/>
            <a:chExt cx="1687513" cy="3432175"/>
          </a:xfrm>
          <a:solidFill>
            <a:schemeClr val="bg1">
              <a:lumMod val="95000"/>
            </a:schemeClr>
          </a:solidFill>
        </p:grpSpPr>
        <p:sp>
          <p:nvSpPr>
            <p:cNvPr id="59" name="Freeform 3">
              <a:extLst>
                <a:ext uri="{FF2B5EF4-FFF2-40B4-BE49-F238E27FC236}">
                  <a16:creationId xmlns:a16="http://schemas.microsoft.com/office/drawing/2014/main" id="{E9073A25-0671-EB45-8172-B46DC973F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0" name="Freeform 4">
              <a:extLst>
                <a:ext uri="{FF2B5EF4-FFF2-40B4-BE49-F238E27FC236}">
                  <a16:creationId xmlns:a16="http://schemas.microsoft.com/office/drawing/2014/main" id="{DFA31B52-70C6-7C46-8765-B6C28D283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6A8CD4A-57A9-B541-87AC-DA472FC32A6B}"/>
              </a:ext>
            </a:extLst>
          </p:cNvPr>
          <p:cNvGrpSpPr/>
          <p:nvPr/>
        </p:nvGrpSpPr>
        <p:grpSpPr>
          <a:xfrm>
            <a:off x="16870789" y="10275460"/>
            <a:ext cx="717584" cy="1459466"/>
            <a:chOff x="1625600" y="2216150"/>
            <a:chExt cx="1687513" cy="3432175"/>
          </a:xfrm>
          <a:solidFill>
            <a:schemeClr val="bg1">
              <a:lumMod val="95000"/>
            </a:schemeClr>
          </a:solidFill>
        </p:grpSpPr>
        <p:sp>
          <p:nvSpPr>
            <p:cNvPr id="62" name="Freeform 3">
              <a:extLst>
                <a:ext uri="{FF2B5EF4-FFF2-40B4-BE49-F238E27FC236}">
                  <a16:creationId xmlns:a16="http://schemas.microsoft.com/office/drawing/2014/main" id="{61CC1EF6-800C-0547-8500-8460B63B5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" name="Freeform 4">
              <a:extLst>
                <a:ext uri="{FF2B5EF4-FFF2-40B4-BE49-F238E27FC236}">
                  <a16:creationId xmlns:a16="http://schemas.microsoft.com/office/drawing/2014/main" id="{D66A64A0-A677-9B4D-AE00-1E3D76603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94C42A-337E-0547-81F8-C49AC0DCA632}"/>
              </a:ext>
            </a:extLst>
          </p:cNvPr>
          <p:cNvGrpSpPr/>
          <p:nvPr/>
        </p:nvGrpSpPr>
        <p:grpSpPr>
          <a:xfrm>
            <a:off x="17780927" y="10275460"/>
            <a:ext cx="717584" cy="1459466"/>
            <a:chOff x="1625600" y="2216150"/>
            <a:chExt cx="1687513" cy="3432175"/>
          </a:xfrm>
          <a:solidFill>
            <a:schemeClr val="bg1">
              <a:lumMod val="95000"/>
            </a:schemeClr>
          </a:solidFill>
        </p:grpSpPr>
        <p:sp>
          <p:nvSpPr>
            <p:cNvPr id="65" name="Freeform 3">
              <a:extLst>
                <a:ext uri="{FF2B5EF4-FFF2-40B4-BE49-F238E27FC236}">
                  <a16:creationId xmlns:a16="http://schemas.microsoft.com/office/drawing/2014/main" id="{D6492F96-D840-3647-95CE-715EC4FA9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6" name="Freeform 4">
              <a:extLst>
                <a:ext uri="{FF2B5EF4-FFF2-40B4-BE49-F238E27FC236}">
                  <a16:creationId xmlns:a16="http://schemas.microsoft.com/office/drawing/2014/main" id="{9C55769F-0219-E242-92F2-C3E377A4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50BF63-B542-8B4E-AEF8-80C11329A9D0}"/>
              </a:ext>
            </a:extLst>
          </p:cNvPr>
          <p:cNvGrpSpPr/>
          <p:nvPr/>
        </p:nvGrpSpPr>
        <p:grpSpPr>
          <a:xfrm>
            <a:off x="18744602" y="10275460"/>
            <a:ext cx="717584" cy="1459466"/>
            <a:chOff x="1625600" y="2216150"/>
            <a:chExt cx="1687513" cy="3432175"/>
          </a:xfrm>
          <a:solidFill>
            <a:schemeClr val="bg1">
              <a:lumMod val="95000"/>
            </a:schemeClr>
          </a:solidFill>
        </p:grpSpPr>
        <p:sp>
          <p:nvSpPr>
            <p:cNvPr id="68" name="Freeform 3">
              <a:extLst>
                <a:ext uri="{FF2B5EF4-FFF2-40B4-BE49-F238E27FC236}">
                  <a16:creationId xmlns:a16="http://schemas.microsoft.com/office/drawing/2014/main" id="{7C8A5416-F4C6-564D-8EAE-638EC4ADA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9" name="Freeform 4">
              <a:extLst>
                <a:ext uri="{FF2B5EF4-FFF2-40B4-BE49-F238E27FC236}">
                  <a16:creationId xmlns:a16="http://schemas.microsoft.com/office/drawing/2014/main" id="{F37FDCC7-0154-6742-8F12-842267B8B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1B6062D-4306-3E48-844A-6D58BCC81B52}"/>
              </a:ext>
            </a:extLst>
          </p:cNvPr>
          <p:cNvGrpSpPr/>
          <p:nvPr/>
        </p:nvGrpSpPr>
        <p:grpSpPr>
          <a:xfrm>
            <a:off x="19654740" y="10275460"/>
            <a:ext cx="717584" cy="1459466"/>
            <a:chOff x="1625600" y="2216150"/>
            <a:chExt cx="1687513" cy="3432175"/>
          </a:xfrm>
          <a:solidFill>
            <a:schemeClr val="bg1">
              <a:lumMod val="95000"/>
            </a:schemeClr>
          </a:solidFill>
        </p:grpSpPr>
        <p:sp>
          <p:nvSpPr>
            <p:cNvPr id="71" name="Freeform 3">
              <a:extLst>
                <a:ext uri="{FF2B5EF4-FFF2-40B4-BE49-F238E27FC236}">
                  <a16:creationId xmlns:a16="http://schemas.microsoft.com/office/drawing/2014/main" id="{8DFE1D13-D115-FD43-BE29-6338EB789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72" name="Freeform 4">
              <a:extLst>
                <a:ext uri="{FF2B5EF4-FFF2-40B4-BE49-F238E27FC236}">
                  <a16:creationId xmlns:a16="http://schemas.microsoft.com/office/drawing/2014/main" id="{FE91862B-0719-764F-A6E8-0C91FA4B8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24D3BA4-62A7-A346-B78B-D0DB49B183AC}"/>
              </a:ext>
            </a:extLst>
          </p:cNvPr>
          <p:cNvGrpSpPr/>
          <p:nvPr/>
        </p:nvGrpSpPr>
        <p:grpSpPr>
          <a:xfrm>
            <a:off x="20618415" y="10275460"/>
            <a:ext cx="717584" cy="1459466"/>
            <a:chOff x="1625600" y="2216150"/>
            <a:chExt cx="1687513" cy="3432175"/>
          </a:xfrm>
          <a:solidFill>
            <a:schemeClr val="bg1">
              <a:lumMod val="95000"/>
            </a:schemeClr>
          </a:solidFill>
        </p:grpSpPr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605DFE5C-B343-4744-B172-2EDD55F84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D689E676-6A93-EA44-A833-41404CC54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55F1A62-971B-AF48-B23F-D7BB9B68A875}"/>
              </a:ext>
            </a:extLst>
          </p:cNvPr>
          <p:cNvSpPr txBox="1"/>
          <p:nvPr/>
        </p:nvSpPr>
        <p:spPr>
          <a:xfrm>
            <a:off x="5447132" y="10794080"/>
            <a:ext cx="351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57269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5CD031-3FD9-7840-93E9-E723420A4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50855"/>
              </p:ext>
            </p:extLst>
          </p:nvPr>
        </p:nvGraphicFramePr>
        <p:xfrm>
          <a:off x="2942628" y="4998720"/>
          <a:ext cx="10474885" cy="679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016">
                  <a:extLst>
                    <a:ext uri="{9D8B030D-6E8A-4147-A177-3AD203B41FA5}">
                      <a16:colId xmlns:a16="http://schemas.microsoft.com/office/drawing/2014/main" val="1795150710"/>
                    </a:ext>
                  </a:extLst>
                </a:gridCol>
                <a:gridCol w="3654669">
                  <a:extLst>
                    <a:ext uri="{9D8B030D-6E8A-4147-A177-3AD203B41FA5}">
                      <a16:colId xmlns:a16="http://schemas.microsoft.com/office/drawing/2014/main" val="26322165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1213992"/>
                    </a:ext>
                  </a:extLst>
                </a:gridCol>
              </a:tblGrid>
              <a:tr h="1697792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Location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120701"/>
                  </a:ext>
                </a:extLst>
              </a:tr>
              <a:tr h="1697792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Quality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200640"/>
                  </a:ext>
                </a:extLst>
              </a:tr>
              <a:tr h="1697792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Price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14448"/>
                  </a:ext>
                </a:extLst>
              </a:tr>
              <a:tr h="1697792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Originality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154654"/>
                  </a:ext>
                </a:extLst>
              </a:tr>
            </a:tbl>
          </a:graphicData>
        </a:graphic>
      </p:graphicFrame>
      <p:sp>
        <p:nvSpPr>
          <p:cNvPr id="24" name="Gráfico 54">
            <a:extLst>
              <a:ext uri="{FF2B5EF4-FFF2-40B4-BE49-F238E27FC236}">
                <a16:creationId xmlns:a16="http://schemas.microsoft.com/office/drawing/2014/main" id="{B30A97E1-7E3A-FF4D-A35D-0D30FB8B50B9}"/>
              </a:ext>
            </a:extLst>
          </p:cNvPr>
          <p:cNvSpPr/>
          <p:nvPr/>
        </p:nvSpPr>
        <p:spPr>
          <a:xfrm>
            <a:off x="14200287" y="5056905"/>
            <a:ext cx="1344513" cy="1536587"/>
          </a:xfrm>
          <a:custGeom>
            <a:avLst/>
            <a:gdLst>
              <a:gd name="connsiteX0" fmla="*/ 445109 w 499477"/>
              <a:gd name="connsiteY0" fmla="*/ 214062 h 570831"/>
              <a:gd name="connsiteX1" fmla="*/ 499478 w 499477"/>
              <a:gd name="connsiteY1" fmla="*/ 124869 h 570831"/>
              <a:gd name="connsiteX2" fmla="*/ 445109 w 499477"/>
              <a:gd name="connsiteY2" fmla="*/ 35677 h 570831"/>
              <a:gd name="connsiteX3" fmla="*/ 285417 w 499477"/>
              <a:gd name="connsiteY3" fmla="*/ 35677 h 570831"/>
              <a:gd name="connsiteX4" fmla="*/ 285417 w 499477"/>
              <a:gd name="connsiteY4" fmla="*/ 0 h 570831"/>
              <a:gd name="connsiteX5" fmla="*/ 214063 w 499477"/>
              <a:gd name="connsiteY5" fmla="*/ 0 h 570831"/>
              <a:gd name="connsiteX6" fmla="*/ 214063 w 499477"/>
              <a:gd name="connsiteY6" fmla="*/ 214062 h 570831"/>
              <a:gd name="connsiteX7" fmla="*/ 54370 w 499477"/>
              <a:gd name="connsiteY7" fmla="*/ 214062 h 570831"/>
              <a:gd name="connsiteX8" fmla="*/ 1 w 499477"/>
              <a:gd name="connsiteY8" fmla="*/ 303254 h 570831"/>
              <a:gd name="connsiteX9" fmla="*/ 54370 w 499477"/>
              <a:gd name="connsiteY9" fmla="*/ 392446 h 570831"/>
              <a:gd name="connsiteX10" fmla="*/ 214063 w 499477"/>
              <a:gd name="connsiteY10" fmla="*/ 392446 h 570831"/>
              <a:gd name="connsiteX11" fmla="*/ 214063 w 499477"/>
              <a:gd name="connsiteY11" fmla="*/ 499477 h 570831"/>
              <a:gd name="connsiteX12" fmla="*/ 142709 w 499477"/>
              <a:gd name="connsiteY12" fmla="*/ 499477 h 570831"/>
              <a:gd name="connsiteX13" fmla="*/ 142709 w 499477"/>
              <a:gd name="connsiteY13" fmla="*/ 570831 h 570831"/>
              <a:gd name="connsiteX14" fmla="*/ 356770 w 499477"/>
              <a:gd name="connsiteY14" fmla="*/ 570831 h 570831"/>
              <a:gd name="connsiteX15" fmla="*/ 356770 w 499477"/>
              <a:gd name="connsiteY15" fmla="*/ 499477 h 570831"/>
              <a:gd name="connsiteX16" fmla="*/ 285417 w 499477"/>
              <a:gd name="connsiteY16" fmla="*/ 499477 h 570831"/>
              <a:gd name="connsiteX17" fmla="*/ 285417 w 499477"/>
              <a:gd name="connsiteY17" fmla="*/ 214062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9477" h="570831">
                <a:moveTo>
                  <a:pt x="445109" y="214062"/>
                </a:moveTo>
                <a:lnTo>
                  <a:pt x="499478" y="124869"/>
                </a:lnTo>
                <a:lnTo>
                  <a:pt x="445109" y="35677"/>
                </a:lnTo>
                <a:lnTo>
                  <a:pt x="285417" y="35677"/>
                </a:lnTo>
                <a:lnTo>
                  <a:pt x="285417" y="0"/>
                </a:lnTo>
                <a:lnTo>
                  <a:pt x="214063" y="0"/>
                </a:lnTo>
                <a:lnTo>
                  <a:pt x="214063" y="214062"/>
                </a:lnTo>
                <a:lnTo>
                  <a:pt x="54370" y="214062"/>
                </a:lnTo>
                <a:lnTo>
                  <a:pt x="1" y="303254"/>
                </a:lnTo>
                <a:lnTo>
                  <a:pt x="54370" y="392446"/>
                </a:lnTo>
                <a:lnTo>
                  <a:pt x="214063" y="392446"/>
                </a:lnTo>
                <a:lnTo>
                  <a:pt x="214063" y="499477"/>
                </a:lnTo>
                <a:lnTo>
                  <a:pt x="142709" y="499477"/>
                </a:lnTo>
                <a:lnTo>
                  <a:pt x="142709" y="570831"/>
                </a:lnTo>
                <a:lnTo>
                  <a:pt x="356770" y="570831"/>
                </a:lnTo>
                <a:lnTo>
                  <a:pt x="356770" y="499477"/>
                </a:lnTo>
                <a:lnTo>
                  <a:pt x="285417" y="499477"/>
                </a:lnTo>
                <a:lnTo>
                  <a:pt x="285417" y="214062"/>
                </a:ln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FC0A9533-B43A-F04C-9100-D726235AFC37}"/>
              </a:ext>
            </a:extLst>
          </p:cNvPr>
          <p:cNvSpPr txBox="1"/>
          <p:nvPr/>
        </p:nvSpPr>
        <p:spPr>
          <a:xfrm>
            <a:off x="16341039" y="5332204"/>
            <a:ext cx="1484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3E09C3-587B-8947-8BCC-EEFC7A78308A}"/>
              </a:ext>
            </a:extLst>
          </p:cNvPr>
          <p:cNvSpPr txBox="1"/>
          <p:nvPr/>
        </p:nvSpPr>
        <p:spPr>
          <a:xfrm>
            <a:off x="18468326" y="5455314"/>
            <a:ext cx="290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Gráfico 66">
            <a:extLst>
              <a:ext uri="{FF2B5EF4-FFF2-40B4-BE49-F238E27FC236}">
                <a16:creationId xmlns:a16="http://schemas.microsoft.com/office/drawing/2014/main" id="{926FF147-C3D9-F548-8B5D-A00C7FD048E5}"/>
              </a:ext>
            </a:extLst>
          </p:cNvPr>
          <p:cNvSpPr/>
          <p:nvPr/>
        </p:nvSpPr>
        <p:spPr>
          <a:xfrm>
            <a:off x="14256951" y="6987236"/>
            <a:ext cx="1231184" cy="1407068"/>
          </a:xfrm>
          <a:custGeom>
            <a:avLst/>
            <a:gdLst>
              <a:gd name="connsiteX0" fmla="*/ 1 w 499477"/>
              <a:gd name="connsiteY0" fmla="*/ 0 h 570831"/>
              <a:gd name="connsiteX1" fmla="*/ 1 w 499477"/>
              <a:gd name="connsiteY1" fmla="*/ 126960 h 570831"/>
              <a:gd name="connsiteX2" fmla="*/ 73184 w 499477"/>
              <a:gd name="connsiteY2" fmla="*/ 228503 h 570831"/>
              <a:gd name="connsiteX3" fmla="*/ 202550 w 499477"/>
              <a:gd name="connsiteY3" fmla="*/ 271621 h 570831"/>
              <a:gd name="connsiteX4" fmla="*/ 188385 w 499477"/>
              <a:gd name="connsiteY4" fmla="*/ 307034 h 570831"/>
              <a:gd name="connsiteX5" fmla="*/ 101161 w 499477"/>
              <a:gd name="connsiteY5" fmla="*/ 321580 h 570831"/>
              <a:gd name="connsiteX6" fmla="*/ 73062 w 499477"/>
              <a:gd name="connsiteY6" fmla="*/ 345882 h 570831"/>
              <a:gd name="connsiteX7" fmla="*/ 81807 w 499477"/>
              <a:gd name="connsiteY7" fmla="*/ 381994 h 570831"/>
              <a:gd name="connsiteX8" fmla="*/ 140183 w 499477"/>
              <a:gd name="connsiteY8" fmla="*/ 440370 h 570831"/>
              <a:gd name="connsiteX9" fmla="*/ 125358 w 499477"/>
              <a:gd name="connsiteY9" fmla="*/ 529284 h 570831"/>
              <a:gd name="connsiteX10" fmla="*/ 138180 w 499477"/>
              <a:gd name="connsiteY10" fmla="*/ 562957 h 570831"/>
              <a:gd name="connsiteX11" fmla="*/ 160547 w 499477"/>
              <a:gd name="connsiteY11" fmla="*/ 570831 h 570831"/>
              <a:gd name="connsiteX12" fmla="*/ 173804 w 499477"/>
              <a:gd name="connsiteY12" fmla="*/ 568270 h 570831"/>
              <a:gd name="connsiteX13" fmla="*/ 249687 w 499477"/>
              <a:gd name="connsiteY13" fmla="*/ 537907 h 570831"/>
              <a:gd name="connsiteX14" fmla="*/ 325693 w 499477"/>
              <a:gd name="connsiteY14" fmla="*/ 568288 h 570831"/>
              <a:gd name="connsiteX15" fmla="*/ 361300 w 499477"/>
              <a:gd name="connsiteY15" fmla="*/ 562940 h 570831"/>
              <a:gd name="connsiteX16" fmla="*/ 374121 w 499477"/>
              <a:gd name="connsiteY16" fmla="*/ 529284 h 570831"/>
              <a:gd name="connsiteX17" fmla="*/ 359296 w 499477"/>
              <a:gd name="connsiteY17" fmla="*/ 440370 h 570831"/>
              <a:gd name="connsiteX18" fmla="*/ 417672 w 499477"/>
              <a:gd name="connsiteY18" fmla="*/ 381994 h 570831"/>
              <a:gd name="connsiteX19" fmla="*/ 426417 w 499477"/>
              <a:gd name="connsiteY19" fmla="*/ 345882 h 570831"/>
              <a:gd name="connsiteX20" fmla="*/ 398318 w 499477"/>
              <a:gd name="connsiteY20" fmla="*/ 321580 h 570831"/>
              <a:gd name="connsiteX21" fmla="*/ 311094 w 499477"/>
              <a:gd name="connsiteY21" fmla="*/ 307034 h 570831"/>
              <a:gd name="connsiteX22" fmla="*/ 296929 w 499477"/>
              <a:gd name="connsiteY22" fmla="*/ 271621 h 570831"/>
              <a:gd name="connsiteX23" fmla="*/ 426295 w 499477"/>
              <a:gd name="connsiteY23" fmla="*/ 228503 h 570831"/>
              <a:gd name="connsiteX24" fmla="*/ 499478 w 499477"/>
              <a:gd name="connsiteY24" fmla="*/ 126960 h 570831"/>
              <a:gd name="connsiteX25" fmla="*/ 499478 w 499477"/>
              <a:gd name="connsiteY25" fmla="*/ 0 h 570831"/>
              <a:gd name="connsiteX26" fmla="*/ 1 w 499477"/>
              <a:gd name="connsiteY26" fmla="*/ 0 h 570831"/>
              <a:gd name="connsiteX27" fmla="*/ 178386 w 499477"/>
              <a:gd name="connsiteY27" fmla="*/ 188347 h 570831"/>
              <a:gd name="connsiteX28" fmla="*/ 107032 w 499477"/>
              <a:gd name="connsiteY28" fmla="*/ 164564 h 570831"/>
              <a:gd name="connsiteX29" fmla="*/ 107032 w 499477"/>
              <a:gd name="connsiteY29" fmla="*/ 71354 h 570831"/>
              <a:gd name="connsiteX30" fmla="*/ 178386 w 499477"/>
              <a:gd name="connsiteY30" fmla="*/ 71354 h 570831"/>
              <a:gd name="connsiteX31" fmla="*/ 178386 w 499477"/>
              <a:gd name="connsiteY31" fmla="*/ 188347 h 570831"/>
              <a:gd name="connsiteX32" fmla="*/ 392447 w 499477"/>
              <a:gd name="connsiteY32" fmla="*/ 164564 h 570831"/>
              <a:gd name="connsiteX33" fmla="*/ 321093 w 499477"/>
              <a:gd name="connsiteY33" fmla="*/ 188347 h 570831"/>
              <a:gd name="connsiteX34" fmla="*/ 321093 w 499477"/>
              <a:gd name="connsiteY34" fmla="*/ 71354 h 570831"/>
              <a:gd name="connsiteX35" fmla="*/ 392447 w 499477"/>
              <a:gd name="connsiteY35" fmla="*/ 71354 h 570831"/>
              <a:gd name="connsiteX36" fmla="*/ 392447 w 499477"/>
              <a:gd name="connsiteY36" fmla="*/ 164564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99477" h="570831">
                <a:moveTo>
                  <a:pt x="1" y="0"/>
                </a:moveTo>
                <a:lnTo>
                  <a:pt x="1" y="126960"/>
                </a:lnTo>
                <a:cubicBezTo>
                  <a:pt x="1" y="173089"/>
                  <a:pt x="29407" y="213905"/>
                  <a:pt x="73184" y="228503"/>
                </a:cubicBezTo>
                <a:lnTo>
                  <a:pt x="202550" y="271621"/>
                </a:lnTo>
                <a:lnTo>
                  <a:pt x="188385" y="307034"/>
                </a:lnTo>
                <a:lnTo>
                  <a:pt x="101161" y="321580"/>
                </a:lnTo>
                <a:cubicBezTo>
                  <a:pt x="87992" y="323775"/>
                  <a:pt x="77139" y="333147"/>
                  <a:pt x="73062" y="345882"/>
                </a:cubicBezTo>
                <a:cubicBezTo>
                  <a:pt x="68986" y="358616"/>
                  <a:pt x="72348" y="372552"/>
                  <a:pt x="81807" y="381994"/>
                </a:cubicBezTo>
                <a:lnTo>
                  <a:pt x="140183" y="440370"/>
                </a:lnTo>
                <a:lnTo>
                  <a:pt x="125358" y="529284"/>
                </a:lnTo>
                <a:cubicBezTo>
                  <a:pt x="123233" y="542000"/>
                  <a:pt x="128146" y="554874"/>
                  <a:pt x="138180" y="562957"/>
                </a:cubicBezTo>
                <a:cubicBezTo>
                  <a:pt x="144625" y="568131"/>
                  <a:pt x="152534" y="570831"/>
                  <a:pt x="160547" y="570831"/>
                </a:cubicBezTo>
                <a:cubicBezTo>
                  <a:pt x="165024" y="570831"/>
                  <a:pt x="169519" y="569995"/>
                  <a:pt x="173804" y="568270"/>
                </a:cubicBezTo>
                <a:lnTo>
                  <a:pt x="249687" y="537907"/>
                </a:lnTo>
                <a:lnTo>
                  <a:pt x="325693" y="568288"/>
                </a:lnTo>
                <a:cubicBezTo>
                  <a:pt x="337660" y="573061"/>
                  <a:pt x="351248" y="571023"/>
                  <a:pt x="361300" y="562940"/>
                </a:cubicBezTo>
                <a:cubicBezTo>
                  <a:pt x="371334" y="554857"/>
                  <a:pt x="376246" y="542000"/>
                  <a:pt x="374121" y="529284"/>
                </a:cubicBezTo>
                <a:lnTo>
                  <a:pt x="359296" y="440370"/>
                </a:lnTo>
                <a:lnTo>
                  <a:pt x="417672" y="381994"/>
                </a:lnTo>
                <a:cubicBezTo>
                  <a:pt x="427131" y="372552"/>
                  <a:pt x="430494" y="358616"/>
                  <a:pt x="426417" y="345882"/>
                </a:cubicBezTo>
                <a:cubicBezTo>
                  <a:pt x="422341" y="333147"/>
                  <a:pt x="411488" y="323775"/>
                  <a:pt x="398318" y="321580"/>
                </a:cubicBezTo>
                <a:lnTo>
                  <a:pt x="311094" y="307034"/>
                </a:lnTo>
                <a:lnTo>
                  <a:pt x="296929" y="271621"/>
                </a:lnTo>
                <a:lnTo>
                  <a:pt x="426295" y="228503"/>
                </a:lnTo>
                <a:cubicBezTo>
                  <a:pt x="470073" y="213905"/>
                  <a:pt x="499478" y="173089"/>
                  <a:pt x="499478" y="126960"/>
                </a:cubicBezTo>
                <a:lnTo>
                  <a:pt x="499478" y="0"/>
                </a:lnTo>
                <a:lnTo>
                  <a:pt x="1" y="0"/>
                </a:lnTo>
                <a:close/>
                <a:moveTo>
                  <a:pt x="178386" y="188347"/>
                </a:moveTo>
                <a:lnTo>
                  <a:pt x="107032" y="164564"/>
                </a:lnTo>
                <a:lnTo>
                  <a:pt x="107032" y="71354"/>
                </a:lnTo>
                <a:lnTo>
                  <a:pt x="178386" y="71354"/>
                </a:lnTo>
                <a:lnTo>
                  <a:pt x="178386" y="188347"/>
                </a:lnTo>
                <a:close/>
                <a:moveTo>
                  <a:pt x="392447" y="164564"/>
                </a:moveTo>
                <a:lnTo>
                  <a:pt x="321093" y="188347"/>
                </a:lnTo>
                <a:lnTo>
                  <a:pt x="321093" y="71354"/>
                </a:lnTo>
                <a:lnTo>
                  <a:pt x="392447" y="71354"/>
                </a:lnTo>
                <a:lnTo>
                  <a:pt x="392447" y="164564"/>
                </a:lnTo>
                <a:close/>
              </a:path>
            </a:pathLst>
          </a:custGeom>
          <a:solidFill>
            <a:schemeClr val="accent2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E17AC95D-8BDB-0F41-899A-2D6599D00939}"/>
              </a:ext>
            </a:extLst>
          </p:cNvPr>
          <p:cNvSpPr txBox="1"/>
          <p:nvPr/>
        </p:nvSpPr>
        <p:spPr>
          <a:xfrm>
            <a:off x="16323406" y="7130524"/>
            <a:ext cx="1519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E2969-C74B-9148-AF37-3DDF92A928D2}"/>
              </a:ext>
            </a:extLst>
          </p:cNvPr>
          <p:cNvSpPr txBox="1"/>
          <p:nvPr/>
        </p:nvSpPr>
        <p:spPr>
          <a:xfrm>
            <a:off x="18468326" y="7253634"/>
            <a:ext cx="290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5DD1AF32-5356-EB47-B145-14CD4144B353}"/>
              </a:ext>
            </a:extLst>
          </p:cNvPr>
          <p:cNvSpPr txBox="1"/>
          <p:nvPr/>
        </p:nvSpPr>
        <p:spPr>
          <a:xfrm>
            <a:off x="16286537" y="8867884"/>
            <a:ext cx="15937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3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35A4EC-136B-A244-A0E9-F28B4F0CD390}"/>
              </a:ext>
            </a:extLst>
          </p:cNvPr>
          <p:cNvSpPr txBox="1"/>
          <p:nvPr/>
        </p:nvSpPr>
        <p:spPr>
          <a:xfrm>
            <a:off x="18468326" y="8990994"/>
            <a:ext cx="290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E3826C88-7EEB-A64C-8A29-6CFDFBAC595E}"/>
              </a:ext>
            </a:extLst>
          </p:cNvPr>
          <p:cNvSpPr txBox="1"/>
          <p:nvPr/>
        </p:nvSpPr>
        <p:spPr>
          <a:xfrm>
            <a:off x="16300162" y="10666204"/>
            <a:ext cx="15664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4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1F47D5-2A66-C944-A474-70C4E24AE747}"/>
              </a:ext>
            </a:extLst>
          </p:cNvPr>
          <p:cNvSpPr txBox="1"/>
          <p:nvPr/>
        </p:nvSpPr>
        <p:spPr>
          <a:xfrm>
            <a:off x="18468326" y="10789314"/>
            <a:ext cx="290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grpSp>
        <p:nvGrpSpPr>
          <p:cNvPr id="37" name="Gráfico 69">
            <a:extLst>
              <a:ext uri="{FF2B5EF4-FFF2-40B4-BE49-F238E27FC236}">
                <a16:creationId xmlns:a16="http://schemas.microsoft.com/office/drawing/2014/main" id="{268733C0-63D5-2B42-BDD1-DB0BCC03BBED}"/>
              </a:ext>
            </a:extLst>
          </p:cNvPr>
          <p:cNvGrpSpPr/>
          <p:nvPr/>
        </p:nvGrpSpPr>
        <p:grpSpPr>
          <a:xfrm>
            <a:off x="14264338" y="10503573"/>
            <a:ext cx="1286315" cy="1286315"/>
            <a:chOff x="9777925" y="2822628"/>
            <a:chExt cx="570831" cy="570831"/>
          </a:xfrm>
          <a:solidFill>
            <a:schemeClr val="accent4"/>
          </a:solidFill>
        </p:grpSpPr>
        <p:sp>
          <p:nvSpPr>
            <p:cNvPr id="38" name="Forma libre 123">
              <a:extLst>
                <a:ext uri="{FF2B5EF4-FFF2-40B4-BE49-F238E27FC236}">
                  <a16:creationId xmlns:a16="http://schemas.microsoft.com/office/drawing/2014/main" id="{1C0E0A67-9998-2E4B-85CA-14CB1E4888D3}"/>
                </a:ext>
              </a:extLst>
            </p:cNvPr>
            <p:cNvSpPr/>
            <p:nvPr/>
          </p:nvSpPr>
          <p:spPr>
            <a:xfrm>
              <a:off x="9920633" y="3001014"/>
              <a:ext cx="89192" cy="89192"/>
            </a:xfrm>
            <a:custGeom>
              <a:avLst/>
              <a:gdLst>
                <a:gd name="connsiteX0" fmla="*/ 76134 w 89192"/>
                <a:gd name="connsiteY0" fmla="*/ 13067 h 89192"/>
                <a:gd name="connsiteX1" fmla="*/ 76134 w 89192"/>
                <a:gd name="connsiteY1" fmla="*/ 76135 h 89192"/>
                <a:gd name="connsiteX2" fmla="*/ 13066 w 89192"/>
                <a:gd name="connsiteY2" fmla="*/ 76135 h 89192"/>
                <a:gd name="connsiteX3" fmla="*/ 13066 w 89192"/>
                <a:gd name="connsiteY3" fmla="*/ 13067 h 89192"/>
                <a:gd name="connsiteX4" fmla="*/ 76134 w 89192"/>
                <a:gd name="connsiteY4" fmla="*/ 13067 h 8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92" h="89192">
                  <a:moveTo>
                    <a:pt x="76134" y="13067"/>
                  </a:moveTo>
                  <a:cubicBezTo>
                    <a:pt x="93550" y="30483"/>
                    <a:pt x="93550" y="58719"/>
                    <a:pt x="76134" y="76135"/>
                  </a:cubicBezTo>
                  <a:cubicBezTo>
                    <a:pt x="58719" y="93551"/>
                    <a:pt x="30482" y="93551"/>
                    <a:pt x="13066" y="76135"/>
                  </a:cubicBezTo>
                  <a:cubicBezTo>
                    <a:pt x="-4350" y="58720"/>
                    <a:pt x="-4350" y="30483"/>
                    <a:pt x="13066" y="13067"/>
                  </a:cubicBezTo>
                  <a:cubicBezTo>
                    <a:pt x="30482" y="-4349"/>
                    <a:pt x="58718" y="-4349"/>
                    <a:pt x="76134" y="13067"/>
                  </a:cubicBezTo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124">
              <a:extLst>
                <a:ext uri="{FF2B5EF4-FFF2-40B4-BE49-F238E27FC236}">
                  <a16:creationId xmlns:a16="http://schemas.microsoft.com/office/drawing/2014/main" id="{E505369B-ECF9-7340-A697-806805C9F1DF}"/>
                </a:ext>
              </a:extLst>
            </p:cNvPr>
            <p:cNvSpPr/>
            <p:nvPr/>
          </p:nvSpPr>
          <p:spPr>
            <a:xfrm>
              <a:off x="10116857" y="3001014"/>
              <a:ext cx="89192" cy="89192"/>
            </a:xfrm>
            <a:custGeom>
              <a:avLst/>
              <a:gdLst>
                <a:gd name="connsiteX0" fmla="*/ 76140 w 89192"/>
                <a:gd name="connsiteY0" fmla="*/ 13067 h 89192"/>
                <a:gd name="connsiteX1" fmla="*/ 76140 w 89192"/>
                <a:gd name="connsiteY1" fmla="*/ 76135 h 89192"/>
                <a:gd name="connsiteX2" fmla="*/ 13071 w 89192"/>
                <a:gd name="connsiteY2" fmla="*/ 76135 h 89192"/>
                <a:gd name="connsiteX3" fmla="*/ 13071 w 89192"/>
                <a:gd name="connsiteY3" fmla="*/ 13067 h 89192"/>
                <a:gd name="connsiteX4" fmla="*/ 76140 w 89192"/>
                <a:gd name="connsiteY4" fmla="*/ 13067 h 8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92" h="89192">
                  <a:moveTo>
                    <a:pt x="76140" y="13067"/>
                  </a:moveTo>
                  <a:cubicBezTo>
                    <a:pt x="93556" y="30483"/>
                    <a:pt x="93556" y="58719"/>
                    <a:pt x="76140" y="76135"/>
                  </a:cubicBezTo>
                  <a:cubicBezTo>
                    <a:pt x="58724" y="93551"/>
                    <a:pt x="30487" y="93551"/>
                    <a:pt x="13071" y="76135"/>
                  </a:cubicBezTo>
                  <a:cubicBezTo>
                    <a:pt x="-4345" y="58720"/>
                    <a:pt x="-4345" y="30483"/>
                    <a:pt x="13071" y="13067"/>
                  </a:cubicBezTo>
                  <a:cubicBezTo>
                    <a:pt x="30487" y="-4349"/>
                    <a:pt x="58724" y="-4349"/>
                    <a:pt x="76140" y="13067"/>
                  </a:cubicBezTo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125">
              <a:extLst>
                <a:ext uri="{FF2B5EF4-FFF2-40B4-BE49-F238E27FC236}">
                  <a16:creationId xmlns:a16="http://schemas.microsoft.com/office/drawing/2014/main" id="{F0ABA908-8706-8D45-BAA3-77ADC856C50D}"/>
                </a:ext>
              </a:extLst>
            </p:cNvPr>
            <p:cNvSpPr/>
            <p:nvPr/>
          </p:nvSpPr>
          <p:spPr>
            <a:xfrm>
              <a:off x="9777925" y="2822628"/>
              <a:ext cx="570831" cy="570831"/>
            </a:xfrm>
            <a:custGeom>
              <a:avLst/>
              <a:gdLst>
                <a:gd name="connsiteX0" fmla="*/ 285416 w 570831"/>
                <a:gd name="connsiteY0" fmla="*/ 0 h 570831"/>
                <a:gd name="connsiteX1" fmla="*/ 0 w 570831"/>
                <a:gd name="connsiteY1" fmla="*/ 285416 h 570831"/>
                <a:gd name="connsiteX2" fmla="*/ 285416 w 570831"/>
                <a:gd name="connsiteY2" fmla="*/ 570831 h 570831"/>
                <a:gd name="connsiteX3" fmla="*/ 570831 w 570831"/>
                <a:gd name="connsiteY3" fmla="*/ 285416 h 570831"/>
                <a:gd name="connsiteX4" fmla="*/ 285416 w 570831"/>
                <a:gd name="connsiteY4" fmla="*/ 0 h 570831"/>
                <a:gd name="connsiteX5" fmla="*/ 285416 w 570831"/>
                <a:gd name="connsiteY5" fmla="*/ 499477 h 570831"/>
                <a:gd name="connsiteX6" fmla="*/ 71354 w 570831"/>
                <a:gd name="connsiteY6" fmla="*/ 285416 h 570831"/>
                <a:gd name="connsiteX7" fmla="*/ 285416 w 570831"/>
                <a:gd name="connsiteY7" fmla="*/ 71354 h 570831"/>
                <a:gd name="connsiteX8" fmla="*/ 499477 w 570831"/>
                <a:gd name="connsiteY8" fmla="*/ 285416 h 570831"/>
                <a:gd name="connsiteX9" fmla="*/ 285416 w 570831"/>
                <a:gd name="connsiteY9" fmla="*/ 49947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831" h="570831">
                  <a:moveTo>
                    <a:pt x="285416" y="0"/>
                  </a:moveTo>
                  <a:cubicBezTo>
                    <a:pt x="128040" y="0"/>
                    <a:pt x="0" y="128040"/>
                    <a:pt x="0" y="285416"/>
                  </a:cubicBezTo>
                  <a:cubicBezTo>
                    <a:pt x="0" y="442791"/>
                    <a:pt x="128040" y="570831"/>
                    <a:pt x="285416" y="570831"/>
                  </a:cubicBezTo>
                  <a:cubicBezTo>
                    <a:pt x="442791" y="570831"/>
                    <a:pt x="570831" y="442791"/>
                    <a:pt x="570831" y="285416"/>
                  </a:cubicBezTo>
                  <a:cubicBezTo>
                    <a:pt x="570831" y="128040"/>
                    <a:pt x="442791" y="0"/>
                    <a:pt x="285416" y="0"/>
                  </a:cubicBezTo>
                  <a:close/>
                  <a:moveTo>
                    <a:pt x="285416" y="499477"/>
                  </a:moveTo>
                  <a:cubicBezTo>
                    <a:pt x="167375" y="499477"/>
                    <a:pt x="71354" y="403456"/>
                    <a:pt x="71354" y="285416"/>
                  </a:cubicBezTo>
                  <a:cubicBezTo>
                    <a:pt x="71354" y="167375"/>
                    <a:pt x="167375" y="71354"/>
                    <a:pt x="285416" y="71354"/>
                  </a:cubicBezTo>
                  <a:cubicBezTo>
                    <a:pt x="403456" y="71354"/>
                    <a:pt x="499477" y="167375"/>
                    <a:pt x="499477" y="285416"/>
                  </a:cubicBezTo>
                  <a:cubicBezTo>
                    <a:pt x="499477" y="403456"/>
                    <a:pt x="403456" y="499477"/>
                    <a:pt x="285416" y="499477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126">
              <a:extLst>
                <a:ext uri="{FF2B5EF4-FFF2-40B4-BE49-F238E27FC236}">
                  <a16:creationId xmlns:a16="http://schemas.microsoft.com/office/drawing/2014/main" id="{DDA20C16-4209-8046-A1E0-BC1BE761615F}"/>
                </a:ext>
              </a:extLst>
            </p:cNvPr>
            <p:cNvSpPr/>
            <p:nvPr/>
          </p:nvSpPr>
          <p:spPr>
            <a:xfrm>
              <a:off x="9938471" y="3143720"/>
              <a:ext cx="249738" cy="107030"/>
            </a:xfrm>
            <a:custGeom>
              <a:avLst/>
              <a:gdLst>
                <a:gd name="connsiteX0" fmla="*/ 124874 w 249738"/>
                <a:gd name="connsiteY0" fmla="*/ 107040 h 107030"/>
                <a:gd name="connsiteX1" fmla="*/ 249743 w 249738"/>
                <a:gd name="connsiteY1" fmla="*/ 9 h 107030"/>
                <a:gd name="connsiteX2" fmla="*/ 5 w 249738"/>
                <a:gd name="connsiteY2" fmla="*/ 9 h 107030"/>
                <a:gd name="connsiteX3" fmla="*/ 124874 w 249738"/>
                <a:gd name="connsiteY3" fmla="*/ 107040 h 10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738" h="107030">
                  <a:moveTo>
                    <a:pt x="124874" y="107040"/>
                  </a:moveTo>
                  <a:cubicBezTo>
                    <a:pt x="193837" y="107040"/>
                    <a:pt x="249743" y="59121"/>
                    <a:pt x="249743" y="9"/>
                  </a:cubicBezTo>
                  <a:lnTo>
                    <a:pt x="5" y="9"/>
                  </a:lnTo>
                  <a:cubicBezTo>
                    <a:pt x="5" y="59121"/>
                    <a:pt x="55911" y="107040"/>
                    <a:pt x="124874" y="107040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2" name="Gráfico 252">
            <a:extLst>
              <a:ext uri="{FF2B5EF4-FFF2-40B4-BE49-F238E27FC236}">
                <a16:creationId xmlns:a16="http://schemas.microsoft.com/office/drawing/2014/main" id="{B43B40AA-3076-0843-BAEF-BF347B71E0D6}"/>
              </a:ext>
            </a:extLst>
          </p:cNvPr>
          <p:cNvGrpSpPr/>
          <p:nvPr/>
        </p:nvGrpSpPr>
        <p:grpSpPr>
          <a:xfrm>
            <a:off x="14316771" y="8863254"/>
            <a:ext cx="1171364" cy="1171368"/>
            <a:chOff x="3999529" y="5657036"/>
            <a:chExt cx="571235" cy="571237"/>
          </a:xfrm>
          <a:solidFill>
            <a:schemeClr val="accent3"/>
          </a:solidFill>
        </p:grpSpPr>
        <p:sp>
          <p:nvSpPr>
            <p:cNvPr id="43" name="Forma libre 375">
              <a:extLst>
                <a:ext uri="{FF2B5EF4-FFF2-40B4-BE49-F238E27FC236}">
                  <a16:creationId xmlns:a16="http://schemas.microsoft.com/office/drawing/2014/main" id="{A17584A0-54FB-9542-81BC-7A96E507DE39}"/>
                </a:ext>
              </a:extLst>
            </p:cNvPr>
            <p:cNvSpPr/>
            <p:nvPr/>
          </p:nvSpPr>
          <p:spPr>
            <a:xfrm>
              <a:off x="3999529" y="5657036"/>
              <a:ext cx="571235" cy="363514"/>
            </a:xfrm>
            <a:custGeom>
              <a:avLst/>
              <a:gdLst>
                <a:gd name="connsiteX0" fmla="*/ 519307 w 571235"/>
                <a:gd name="connsiteY0" fmla="*/ 0 h 363514"/>
                <a:gd name="connsiteX1" fmla="*/ 51931 w 571235"/>
                <a:gd name="connsiteY1" fmla="*/ 0 h 363514"/>
                <a:gd name="connsiteX2" fmla="*/ 0 w 571235"/>
                <a:gd name="connsiteY2" fmla="*/ 51931 h 363514"/>
                <a:gd name="connsiteX3" fmla="*/ 0 w 571235"/>
                <a:gd name="connsiteY3" fmla="*/ 311584 h 363514"/>
                <a:gd name="connsiteX4" fmla="*/ 51931 w 571235"/>
                <a:gd name="connsiteY4" fmla="*/ 363515 h 363514"/>
                <a:gd name="connsiteX5" fmla="*/ 196109 w 571235"/>
                <a:gd name="connsiteY5" fmla="*/ 363515 h 363514"/>
                <a:gd name="connsiteX6" fmla="*/ 200866 w 571235"/>
                <a:gd name="connsiteY6" fmla="*/ 362556 h 363514"/>
                <a:gd name="connsiteX7" fmla="*/ 202294 w 571235"/>
                <a:gd name="connsiteY7" fmla="*/ 361735 h 363514"/>
                <a:gd name="connsiteX8" fmla="*/ 204809 w 571235"/>
                <a:gd name="connsiteY8" fmla="*/ 360040 h 363514"/>
                <a:gd name="connsiteX9" fmla="*/ 206036 w 571235"/>
                <a:gd name="connsiteY9" fmla="*/ 358611 h 363514"/>
                <a:gd name="connsiteX10" fmla="*/ 207594 w 571235"/>
                <a:gd name="connsiteY10" fmla="*/ 356298 h 363514"/>
                <a:gd name="connsiteX11" fmla="*/ 208308 w 571235"/>
                <a:gd name="connsiteY11" fmla="*/ 354414 h 363514"/>
                <a:gd name="connsiteX12" fmla="*/ 208863 w 571235"/>
                <a:gd name="connsiteY12" fmla="*/ 352955 h 363514"/>
                <a:gd name="connsiteX13" fmla="*/ 376497 w 571235"/>
                <a:gd name="connsiteY13" fmla="*/ 285620 h 363514"/>
                <a:gd name="connsiteX14" fmla="*/ 474728 w 571235"/>
                <a:gd name="connsiteY14" fmla="*/ 297576 h 363514"/>
                <a:gd name="connsiteX15" fmla="*/ 488269 w 571235"/>
                <a:gd name="connsiteY15" fmla="*/ 293304 h 363514"/>
                <a:gd name="connsiteX16" fmla="*/ 545270 w 571235"/>
                <a:gd name="connsiteY16" fmla="*/ 261128 h 363514"/>
                <a:gd name="connsiteX17" fmla="*/ 545270 w 571235"/>
                <a:gd name="connsiteY17" fmla="*/ 311584 h 363514"/>
                <a:gd name="connsiteX18" fmla="*/ 540605 w 571235"/>
                <a:gd name="connsiteY18" fmla="*/ 326367 h 363514"/>
                <a:gd name="connsiteX19" fmla="*/ 543774 w 571235"/>
                <a:gd name="connsiteY19" fmla="*/ 344446 h 363514"/>
                <a:gd name="connsiteX20" fmla="*/ 561854 w 571235"/>
                <a:gd name="connsiteY20" fmla="*/ 341251 h 363514"/>
                <a:gd name="connsiteX21" fmla="*/ 571235 w 571235"/>
                <a:gd name="connsiteY21" fmla="*/ 311584 h 363514"/>
                <a:gd name="connsiteX22" fmla="*/ 571235 w 571235"/>
                <a:gd name="connsiteY22" fmla="*/ 51931 h 363514"/>
                <a:gd name="connsiteX23" fmla="*/ 519307 w 571235"/>
                <a:gd name="connsiteY23" fmla="*/ 0 h 363514"/>
                <a:gd name="connsiteX24" fmla="*/ 51931 w 571235"/>
                <a:gd name="connsiteY24" fmla="*/ 337549 h 363514"/>
                <a:gd name="connsiteX25" fmla="*/ 25966 w 571235"/>
                <a:gd name="connsiteY25" fmla="*/ 311584 h 363514"/>
                <a:gd name="connsiteX26" fmla="*/ 25966 w 571235"/>
                <a:gd name="connsiteY26" fmla="*/ 260965 h 363514"/>
                <a:gd name="connsiteX27" fmla="*/ 102550 w 571235"/>
                <a:gd name="connsiteY27" fmla="*/ 337549 h 363514"/>
                <a:gd name="connsiteX28" fmla="*/ 51931 w 571235"/>
                <a:gd name="connsiteY28" fmla="*/ 337549 h 363514"/>
                <a:gd name="connsiteX29" fmla="*/ 25965 w 571235"/>
                <a:gd name="connsiteY29" fmla="*/ 102549 h 363514"/>
                <a:gd name="connsiteX30" fmla="*/ 25965 w 571235"/>
                <a:gd name="connsiteY30" fmla="*/ 51931 h 363514"/>
                <a:gd name="connsiteX31" fmla="*/ 51930 w 571235"/>
                <a:gd name="connsiteY31" fmla="*/ 25966 h 363514"/>
                <a:gd name="connsiteX32" fmla="*/ 102549 w 571235"/>
                <a:gd name="connsiteY32" fmla="*/ 25966 h 363514"/>
                <a:gd name="connsiteX33" fmla="*/ 25965 w 571235"/>
                <a:gd name="connsiteY33" fmla="*/ 102549 h 363514"/>
                <a:gd name="connsiteX34" fmla="*/ 129827 w 571235"/>
                <a:gd name="connsiteY34" fmla="*/ 207723 h 363514"/>
                <a:gd name="connsiteX35" fmla="*/ 103862 w 571235"/>
                <a:gd name="connsiteY35" fmla="*/ 181758 h 363514"/>
                <a:gd name="connsiteX36" fmla="*/ 129827 w 571235"/>
                <a:gd name="connsiteY36" fmla="*/ 155793 h 363514"/>
                <a:gd name="connsiteX37" fmla="*/ 155792 w 571235"/>
                <a:gd name="connsiteY37" fmla="*/ 181757 h 363514"/>
                <a:gd name="connsiteX38" fmla="*/ 129827 w 571235"/>
                <a:gd name="connsiteY38" fmla="*/ 207723 h 363514"/>
                <a:gd name="connsiteX39" fmla="*/ 279127 w 571235"/>
                <a:gd name="connsiteY39" fmla="*/ 168775 h 363514"/>
                <a:gd name="connsiteX40" fmla="*/ 292110 w 571235"/>
                <a:gd name="connsiteY40" fmla="*/ 168775 h 363514"/>
                <a:gd name="connsiteX41" fmla="*/ 337549 w 571235"/>
                <a:gd name="connsiteY41" fmla="*/ 214214 h 363514"/>
                <a:gd name="connsiteX42" fmla="*/ 298601 w 571235"/>
                <a:gd name="connsiteY42" fmla="*/ 258997 h 363514"/>
                <a:gd name="connsiteX43" fmla="*/ 298601 w 571235"/>
                <a:gd name="connsiteY43" fmla="*/ 272636 h 363514"/>
                <a:gd name="connsiteX44" fmla="*/ 285618 w 571235"/>
                <a:gd name="connsiteY44" fmla="*/ 285619 h 363514"/>
                <a:gd name="connsiteX45" fmla="*/ 272636 w 571235"/>
                <a:gd name="connsiteY45" fmla="*/ 272636 h 363514"/>
                <a:gd name="connsiteX46" fmla="*/ 272636 w 571235"/>
                <a:gd name="connsiteY46" fmla="*/ 259653 h 363514"/>
                <a:gd name="connsiteX47" fmla="*/ 246671 w 571235"/>
                <a:gd name="connsiteY47" fmla="*/ 259653 h 363514"/>
                <a:gd name="connsiteX48" fmla="*/ 233688 w 571235"/>
                <a:gd name="connsiteY48" fmla="*/ 246670 h 363514"/>
                <a:gd name="connsiteX49" fmla="*/ 246671 w 571235"/>
                <a:gd name="connsiteY49" fmla="*/ 233688 h 363514"/>
                <a:gd name="connsiteX50" fmla="*/ 292110 w 571235"/>
                <a:gd name="connsiteY50" fmla="*/ 233688 h 363514"/>
                <a:gd name="connsiteX51" fmla="*/ 311584 w 571235"/>
                <a:gd name="connsiteY51" fmla="*/ 214214 h 363514"/>
                <a:gd name="connsiteX52" fmla="*/ 292110 w 571235"/>
                <a:gd name="connsiteY52" fmla="*/ 194740 h 363514"/>
                <a:gd name="connsiteX53" fmla="*/ 279127 w 571235"/>
                <a:gd name="connsiteY53" fmla="*/ 194740 h 363514"/>
                <a:gd name="connsiteX54" fmla="*/ 233688 w 571235"/>
                <a:gd name="connsiteY54" fmla="*/ 149301 h 363514"/>
                <a:gd name="connsiteX55" fmla="*/ 272636 w 571235"/>
                <a:gd name="connsiteY55" fmla="*/ 104518 h 363514"/>
                <a:gd name="connsiteX56" fmla="*/ 272636 w 571235"/>
                <a:gd name="connsiteY56" fmla="*/ 90879 h 363514"/>
                <a:gd name="connsiteX57" fmla="*/ 285619 w 571235"/>
                <a:gd name="connsiteY57" fmla="*/ 77896 h 363514"/>
                <a:gd name="connsiteX58" fmla="*/ 298602 w 571235"/>
                <a:gd name="connsiteY58" fmla="*/ 90879 h 363514"/>
                <a:gd name="connsiteX59" fmla="*/ 298602 w 571235"/>
                <a:gd name="connsiteY59" fmla="*/ 103862 h 363514"/>
                <a:gd name="connsiteX60" fmla="*/ 324567 w 571235"/>
                <a:gd name="connsiteY60" fmla="*/ 103862 h 363514"/>
                <a:gd name="connsiteX61" fmla="*/ 337550 w 571235"/>
                <a:gd name="connsiteY61" fmla="*/ 116845 h 363514"/>
                <a:gd name="connsiteX62" fmla="*/ 324567 w 571235"/>
                <a:gd name="connsiteY62" fmla="*/ 129828 h 363514"/>
                <a:gd name="connsiteX63" fmla="*/ 279128 w 571235"/>
                <a:gd name="connsiteY63" fmla="*/ 129828 h 363514"/>
                <a:gd name="connsiteX64" fmla="*/ 259654 w 571235"/>
                <a:gd name="connsiteY64" fmla="*/ 149302 h 363514"/>
                <a:gd name="connsiteX65" fmla="*/ 279127 w 571235"/>
                <a:gd name="connsiteY65" fmla="*/ 168775 h 363514"/>
                <a:gd name="connsiteX66" fmla="*/ 441411 w 571235"/>
                <a:gd name="connsiteY66" fmla="*/ 207723 h 363514"/>
                <a:gd name="connsiteX67" fmla="*/ 415446 w 571235"/>
                <a:gd name="connsiteY67" fmla="*/ 181758 h 363514"/>
                <a:gd name="connsiteX68" fmla="*/ 441411 w 571235"/>
                <a:gd name="connsiteY68" fmla="*/ 155793 h 363514"/>
                <a:gd name="connsiteX69" fmla="*/ 467376 w 571235"/>
                <a:gd name="connsiteY69" fmla="*/ 181758 h 363514"/>
                <a:gd name="connsiteX70" fmla="*/ 441411 w 571235"/>
                <a:gd name="connsiteY70" fmla="*/ 207723 h 363514"/>
                <a:gd name="connsiteX71" fmla="*/ 545271 w 571235"/>
                <a:gd name="connsiteY71" fmla="*/ 102549 h 363514"/>
                <a:gd name="connsiteX72" fmla="*/ 468688 w 571235"/>
                <a:gd name="connsiteY72" fmla="*/ 25965 h 363514"/>
                <a:gd name="connsiteX73" fmla="*/ 519307 w 571235"/>
                <a:gd name="connsiteY73" fmla="*/ 25965 h 363514"/>
                <a:gd name="connsiteX74" fmla="*/ 545271 w 571235"/>
                <a:gd name="connsiteY74" fmla="*/ 51930 h 363514"/>
                <a:gd name="connsiteX75" fmla="*/ 545271 w 571235"/>
                <a:gd name="connsiteY75" fmla="*/ 102549 h 36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71235" h="363514">
                  <a:moveTo>
                    <a:pt x="519307" y="0"/>
                  </a:moveTo>
                  <a:lnTo>
                    <a:pt x="51931" y="0"/>
                  </a:lnTo>
                  <a:cubicBezTo>
                    <a:pt x="23303" y="0"/>
                    <a:pt x="0" y="23290"/>
                    <a:pt x="0" y="51931"/>
                  </a:cubicBezTo>
                  <a:lnTo>
                    <a:pt x="0" y="311584"/>
                  </a:lnTo>
                  <a:cubicBezTo>
                    <a:pt x="0" y="340224"/>
                    <a:pt x="23303" y="363515"/>
                    <a:pt x="51931" y="363515"/>
                  </a:cubicBezTo>
                  <a:lnTo>
                    <a:pt x="196109" y="363515"/>
                  </a:lnTo>
                  <a:cubicBezTo>
                    <a:pt x="197789" y="363515"/>
                    <a:pt x="199378" y="363146"/>
                    <a:pt x="200866" y="362556"/>
                  </a:cubicBezTo>
                  <a:cubicBezTo>
                    <a:pt x="201389" y="362350"/>
                    <a:pt x="201809" y="362004"/>
                    <a:pt x="202294" y="361735"/>
                  </a:cubicBezTo>
                  <a:cubicBezTo>
                    <a:pt x="203192" y="361237"/>
                    <a:pt x="204057" y="360730"/>
                    <a:pt x="204809" y="360040"/>
                  </a:cubicBezTo>
                  <a:cubicBezTo>
                    <a:pt x="205280" y="359609"/>
                    <a:pt x="205632" y="359106"/>
                    <a:pt x="206036" y="358611"/>
                  </a:cubicBezTo>
                  <a:cubicBezTo>
                    <a:pt x="206627" y="357885"/>
                    <a:pt x="207168" y="357148"/>
                    <a:pt x="207594" y="356298"/>
                  </a:cubicBezTo>
                  <a:cubicBezTo>
                    <a:pt x="207899" y="355693"/>
                    <a:pt x="208099" y="355069"/>
                    <a:pt x="208308" y="354414"/>
                  </a:cubicBezTo>
                  <a:cubicBezTo>
                    <a:pt x="208469" y="353914"/>
                    <a:pt x="208763" y="353482"/>
                    <a:pt x="208863" y="352955"/>
                  </a:cubicBezTo>
                  <a:cubicBezTo>
                    <a:pt x="221009" y="288866"/>
                    <a:pt x="350633" y="285620"/>
                    <a:pt x="376497" y="285620"/>
                  </a:cubicBezTo>
                  <a:cubicBezTo>
                    <a:pt x="393157" y="285620"/>
                    <a:pt x="436060" y="286786"/>
                    <a:pt x="474728" y="297576"/>
                  </a:cubicBezTo>
                  <a:cubicBezTo>
                    <a:pt x="479749" y="298996"/>
                    <a:pt x="484998" y="297297"/>
                    <a:pt x="488269" y="293304"/>
                  </a:cubicBezTo>
                  <a:cubicBezTo>
                    <a:pt x="502923" y="275414"/>
                    <a:pt x="523267" y="264413"/>
                    <a:pt x="545270" y="261128"/>
                  </a:cubicBezTo>
                  <a:lnTo>
                    <a:pt x="545270" y="311584"/>
                  </a:lnTo>
                  <a:cubicBezTo>
                    <a:pt x="545270" y="316883"/>
                    <a:pt x="543648" y="321993"/>
                    <a:pt x="540605" y="326367"/>
                  </a:cubicBezTo>
                  <a:cubicBezTo>
                    <a:pt x="536472" y="332237"/>
                    <a:pt x="537918" y="340326"/>
                    <a:pt x="543774" y="344446"/>
                  </a:cubicBezTo>
                  <a:cubicBezTo>
                    <a:pt x="549682" y="348528"/>
                    <a:pt x="557746" y="347159"/>
                    <a:pt x="561854" y="341251"/>
                  </a:cubicBezTo>
                  <a:cubicBezTo>
                    <a:pt x="567990" y="332502"/>
                    <a:pt x="571235" y="322234"/>
                    <a:pt x="571235" y="311584"/>
                  </a:cubicBezTo>
                  <a:lnTo>
                    <a:pt x="571235" y="51931"/>
                  </a:lnTo>
                  <a:cubicBezTo>
                    <a:pt x="571236" y="23290"/>
                    <a:pt x="547934" y="0"/>
                    <a:pt x="519307" y="0"/>
                  </a:cubicBezTo>
                  <a:close/>
                  <a:moveTo>
                    <a:pt x="51931" y="337549"/>
                  </a:moveTo>
                  <a:cubicBezTo>
                    <a:pt x="37604" y="337549"/>
                    <a:pt x="25966" y="325897"/>
                    <a:pt x="25966" y="311584"/>
                  </a:cubicBezTo>
                  <a:lnTo>
                    <a:pt x="25966" y="260965"/>
                  </a:lnTo>
                  <a:cubicBezTo>
                    <a:pt x="65613" y="266713"/>
                    <a:pt x="96801" y="297902"/>
                    <a:pt x="102550" y="337549"/>
                  </a:cubicBezTo>
                  <a:lnTo>
                    <a:pt x="51931" y="337549"/>
                  </a:lnTo>
                  <a:close/>
                  <a:moveTo>
                    <a:pt x="25965" y="102549"/>
                  </a:moveTo>
                  <a:lnTo>
                    <a:pt x="25965" y="51931"/>
                  </a:lnTo>
                  <a:cubicBezTo>
                    <a:pt x="25965" y="37618"/>
                    <a:pt x="37604" y="25966"/>
                    <a:pt x="51930" y="25966"/>
                  </a:cubicBezTo>
                  <a:lnTo>
                    <a:pt x="102549" y="25966"/>
                  </a:lnTo>
                  <a:cubicBezTo>
                    <a:pt x="96801" y="65613"/>
                    <a:pt x="65613" y="96801"/>
                    <a:pt x="25965" y="102549"/>
                  </a:cubicBezTo>
                  <a:close/>
                  <a:moveTo>
                    <a:pt x="129827" y="207723"/>
                  </a:moveTo>
                  <a:cubicBezTo>
                    <a:pt x="115500" y="207723"/>
                    <a:pt x="103862" y="196071"/>
                    <a:pt x="103862" y="181758"/>
                  </a:cubicBezTo>
                  <a:cubicBezTo>
                    <a:pt x="103862" y="167445"/>
                    <a:pt x="115501" y="155793"/>
                    <a:pt x="129827" y="155793"/>
                  </a:cubicBezTo>
                  <a:cubicBezTo>
                    <a:pt x="144152" y="155793"/>
                    <a:pt x="155792" y="167443"/>
                    <a:pt x="155792" y="181757"/>
                  </a:cubicBezTo>
                  <a:cubicBezTo>
                    <a:pt x="155792" y="196071"/>
                    <a:pt x="144152" y="207723"/>
                    <a:pt x="129827" y="207723"/>
                  </a:cubicBezTo>
                  <a:close/>
                  <a:moveTo>
                    <a:pt x="279127" y="168775"/>
                  </a:moveTo>
                  <a:lnTo>
                    <a:pt x="292110" y="168775"/>
                  </a:lnTo>
                  <a:cubicBezTo>
                    <a:pt x="317162" y="168775"/>
                    <a:pt x="337549" y="189162"/>
                    <a:pt x="337549" y="214214"/>
                  </a:cubicBezTo>
                  <a:cubicBezTo>
                    <a:pt x="337549" y="237045"/>
                    <a:pt x="320565" y="255815"/>
                    <a:pt x="298601" y="258997"/>
                  </a:cubicBezTo>
                  <a:lnTo>
                    <a:pt x="298601" y="272636"/>
                  </a:lnTo>
                  <a:cubicBezTo>
                    <a:pt x="298601" y="279812"/>
                    <a:pt x="292794" y="285619"/>
                    <a:pt x="285618" y="285619"/>
                  </a:cubicBezTo>
                  <a:cubicBezTo>
                    <a:pt x="278441" y="285619"/>
                    <a:pt x="272636" y="279812"/>
                    <a:pt x="272636" y="272636"/>
                  </a:cubicBezTo>
                  <a:lnTo>
                    <a:pt x="272636" y="259653"/>
                  </a:lnTo>
                  <a:lnTo>
                    <a:pt x="246671" y="259653"/>
                  </a:lnTo>
                  <a:cubicBezTo>
                    <a:pt x="239495" y="259653"/>
                    <a:pt x="233688" y="253846"/>
                    <a:pt x="233688" y="246670"/>
                  </a:cubicBezTo>
                  <a:cubicBezTo>
                    <a:pt x="233688" y="239493"/>
                    <a:pt x="239495" y="233688"/>
                    <a:pt x="246671" y="233688"/>
                  </a:cubicBezTo>
                  <a:lnTo>
                    <a:pt x="292110" y="233688"/>
                  </a:lnTo>
                  <a:cubicBezTo>
                    <a:pt x="302836" y="233688"/>
                    <a:pt x="311584" y="224952"/>
                    <a:pt x="311584" y="214214"/>
                  </a:cubicBezTo>
                  <a:cubicBezTo>
                    <a:pt x="311584" y="203475"/>
                    <a:pt x="302835" y="194740"/>
                    <a:pt x="292110" y="194740"/>
                  </a:cubicBezTo>
                  <a:lnTo>
                    <a:pt x="279127" y="194740"/>
                  </a:lnTo>
                  <a:cubicBezTo>
                    <a:pt x="254075" y="194740"/>
                    <a:pt x="233688" y="174353"/>
                    <a:pt x="233688" y="149301"/>
                  </a:cubicBezTo>
                  <a:cubicBezTo>
                    <a:pt x="233688" y="126470"/>
                    <a:pt x="250671" y="107700"/>
                    <a:pt x="272636" y="104518"/>
                  </a:cubicBezTo>
                  <a:lnTo>
                    <a:pt x="272636" y="90879"/>
                  </a:lnTo>
                  <a:cubicBezTo>
                    <a:pt x="272636" y="83703"/>
                    <a:pt x="278443" y="77896"/>
                    <a:pt x="285619" y="77896"/>
                  </a:cubicBezTo>
                  <a:cubicBezTo>
                    <a:pt x="292795" y="77896"/>
                    <a:pt x="298602" y="83703"/>
                    <a:pt x="298602" y="90879"/>
                  </a:cubicBezTo>
                  <a:lnTo>
                    <a:pt x="298602" y="103862"/>
                  </a:lnTo>
                  <a:lnTo>
                    <a:pt x="324567" y="103862"/>
                  </a:lnTo>
                  <a:cubicBezTo>
                    <a:pt x="331743" y="103862"/>
                    <a:pt x="337550" y="109669"/>
                    <a:pt x="337550" y="116845"/>
                  </a:cubicBezTo>
                  <a:cubicBezTo>
                    <a:pt x="337550" y="124021"/>
                    <a:pt x="331743" y="129828"/>
                    <a:pt x="324567" y="129828"/>
                  </a:cubicBezTo>
                  <a:lnTo>
                    <a:pt x="279128" y="129828"/>
                  </a:lnTo>
                  <a:cubicBezTo>
                    <a:pt x="268401" y="129828"/>
                    <a:pt x="259654" y="138563"/>
                    <a:pt x="259654" y="149302"/>
                  </a:cubicBezTo>
                  <a:cubicBezTo>
                    <a:pt x="259654" y="160041"/>
                    <a:pt x="268401" y="168775"/>
                    <a:pt x="279127" y="168775"/>
                  </a:cubicBezTo>
                  <a:close/>
                  <a:moveTo>
                    <a:pt x="441411" y="207723"/>
                  </a:moveTo>
                  <a:cubicBezTo>
                    <a:pt x="427084" y="207723"/>
                    <a:pt x="415446" y="196071"/>
                    <a:pt x="415446" y="181758"/>
                  </a:cubicBezTo>
                  <a:cubicBezTo>
                    <a:pt x="415446" y="167445"/>
                    <a:pt x="427085" y="155793"/>
                    <a:pt x="441411" y="155793"/>
                  </a:cubicBezTo>
                  <a:cubicBezTo>
                    <a:pt x="455737" y="155793"/>
                    <a:pt x="467376" y="167445"/>
                    <a:pt x="467376" y="181758"/>
                  </a:cubicBezTo>
                  <a:cubicBezTo>
                    <a:pt x="467376" y="196071"/>
                    <a:pt x="455737" y="207723"/>
                    <a:pt x="441411" y="207723"/>
                  </a:cubicBezTo>
                  <a:close/>
                  <a:moveTo>
                    <a:pt x="545271" y="102549"/>
                  </a:moveTo>
                  <a:cubicBezTo>
                    <a:pt x="505625" y="96800"/>
                    <a:pt x="474436" y="65611"/>
                    <a:pt x="468688" y="25965"/>
                  </a:cubicBezTo>
                  <a:lnTo>
                    <a:pt x="519307" y="25965"/>
                  </a:lnTo>
                  <a:cubicBezTo>
                    <a:pt x="533633" y="25965"/>
                    <a:pt x="545271" y="37616"/>
                    <a:pt x="545271" y="51930"/>
                  </a:cubicBezTo>
                  <a:lnTo>
                    <a:pt x="545271" y="102549"/>
                  </a:ln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376">
              <a:extLst>
                <a:ext uri="{FF2B5EF4-FFF2-40B4-BE49-F238E27FC236}">
                  <a16:creationId xmlns:a16="http://schemas.microsoft.com/office/drawing/2014/main" id="{A169DE33-662C-3548-8211-F8EFB94C7FB4}"/>
                </a:ext>
              </a:extLst>
            </p:cNvPr>
            <p:cNvSpPr/>
            <p:nvPr/>
          </p:nvSpPr>
          <p:spPr>
            <a:xfrm>
              <a:off x="4233216" y="5968619"/>
              <a:ext cx="285617" cy="103862"/>
            </a:xfrm>
            <a:custGeom>
              <a:avLst/>
              <a:gdLst>
                <a:gd name="connsiteX0" fmla="*/ 142809 w 285617"/>
                <a:gd name="connsiteY0" fmla="*/ 0 h 103862"/>
                <a:gd name="connsiteX1" fmla="*/ 0 w 285617"/>
                <a:gd name="connsiteY1" fmla="*/ 51931 h 103862"/>
                <a:gd name="connsiteX2" fmla="*/ 142809 w 285617"/>
                <a:gd name="connsiteY2" fmla="*/ 103862 h 103862"/>
                <a:gd name="connsiteX3" fmla="*/ 285618 w 285617"/>
                <a:gd name="connsiteY3" fmla="*/ 51931 h 103862"/>
                <a:gd name="connsiteX4" fmla="*/ 142809 w 285617"/>
                <a:gd name="connsiteY4" fmla="*/ 0 h 10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617" h="103862">
                  <a:moveTo>
                    <a:pt x="142809" y="0"/>
                  </a:moveTo>
                  <a:cubicBezTo>
                    <a:pt x="74016" y="0"/>
                    <a:pt x="0" y="16253"/>
                    <a:pt x="0" y="51931"/>
                  </a:cubicBezTo>
                  <a:cubicBezTo>
                    <a:pt x="0" y="87609"/>
                    <a:pt x="74017" y="103862"/>
                    <a:pt x="142809" y="103862"/>
                  </a:cubicBezTo>
                  <a:cubicBezTo>
                    <a:pt x="211601" y="103862"/>
                    <a:pt x="285618" y="87609"/>
                    <a:pt x="285618" y="51931"/>
                  </a:cubicBezTo>
                  <a:cubicBezTo>
                    <a:pt x="285618" y="16253"/>
                    <a:pt x="211602" y="0"/>
                    <a:pt x="142809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377">
              <a:extLst>
                <a:ext uri="{FF2B5EF4-FFF2-40B4-BE49-F238E27FC236}">
                  <a16:creationId xmlns:a16="http://schemas.microsoft.com/office/drawing/2014/main" id="{CFA979EF-07C6-B245-A1BE-A8002415B175}"/>
                </a:ext>
              </a:extLst>
            </p:cNvPr>
            <p:cNvSpPr/>
            <p:nvPr/>
          </p:nvSpPr>
          <p:spPr>
            <a:xfrm>
              <a:off x="4233215" y="6075887"/>
              <a:ext cx="285617" cy="74490"/>
            </a:xfrm>
            <a:custGeom>
              <a:avLst/>
              <a:gdLst>
                <a:gd name="connsiteX0" fmla="*/ 279661 w 285617"/>
                <a:gd name="connsiteY0" fmla="*/ 2070 h 74490"/>
                <a:gd name="connsiteX1" fmla="*/ 267261 w 285617"/>
                <a:gd name="connsiteY1" fmla="*/ 1169 h 74490"/>
                <a:gd name="connsiteX2" fmla="*/ 142810 w 285617"/>
                <a:gd name="connsiteY2" fmla="*/ 22558 h 74490"/>
                <a:gd name="connsiteX3" fmla="*/ 18359 w 285617"/>
                <a:gd name="connsiteY3" fmla="*/ 1169 h 74490"/>
                <a:gd name="connsiteX4" fmla="*/ 5959 w 285617"/>
                <a:gd name="connsiteY4" fmla="*/ 2070 h 74490"/>
                <a:gd name="connsiteX5" fmla="*/ 0 w 285617"/>
                <a:gd name="connsiteY5" fmla="*/ 12986 h 74490"/>
                <a:gd name="connsiteX6" fmla="*/ 0 w 285617"/>
                <a:gd name="connsiteY6" fmla="*/ 22559 h 74490"/>
                <a:gd name="connsiteX7" fmla="*/ 142809 w 285617"/>
                <a:gd name="connsiteY7" fmla="*/ 74490 h 74490"/>
                <a:gd name="connsiteX8" fmla="*/ 285618 w 285617"/>
                <a:gd name="connsiteY8" fmla="*/ 22559 h 74490"/>
                <a:gd name="connsiteX9" fmla="*/ 285618 w 285617"/>
                <a:gd name="connsiteY9" fmla="*/ 12986 h 74490"/>
                <a:gd name="connsiteX10" fmla="*/ 279661 w 285617"/>
                <a:gd name="connsiteY10" fmla="*/ 2070 h 7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617" h="74490">
                  <a:moveTo>
                    <a:pt x="279661" y="2070"/>
                  </a:moveTo>
                  <a:cubicBezTo>
                    <a:pt x="275958" y="-301"/>
                    <a:pt x="271319" y="-668"/>
                    <a:pt x="267261" y="1169"/>
                  </a:cubicBezTo>
                  <a:cubicBezTo>
                    <a:pt x="224763" y="20479"/>
                    <a:pt x="166062" y="22558"/>
                    <a:pt x="142810" y="22558"/>
                  </a:cubicBezTo>
                  <a:cubicBezTo>
                    <a:pt x="119558" y="22558"/>
                    <a:pt x="60857" y="20479"/>
                    <a:pt x="18359" y="1169"/>
                  </a:cubicBezTo>
                  <a:cubicBezTo>
                    <a:pt x="14327" y="-682"/>
                    <a:pt x="9687" y="-301"/>
                    <a:pt x="5959" y="2070"/>
                  </a:cubicBezTo>
                  <a:cubicBezTo>
                    <a:pt x="2231" y="4467"/>
                    <a:pt x="0" y="8574"/>
                    <a:pt x="0" y="12986"/>
                  </a:cubicBezTo>
                  <a:lnTo>
                    <a:pt x="0" y="22559"/>
                  </a:lnTo>
                  <a:cubicBezTo>
                    <a:pt x="0" y="58237"/>
                    <a:pt x="74017" y="74490"/>
                    <a:pt x="142809" y="74490"/>
                  </a:cubicBezTo>
                  <a:cubicBezTo>
                    <a:pt x="211601" y="74490"/>
                    <a:pt x="285618" y="58237"/>
                    <a:pt x="285618" y="22559"/>
                  </a:cubicBezTo>
                  <a:lnTo>
                    <a:pt x="285618" y="12986"/>
                  </a:lnTo>
                  <a:cubicBezTo>
                    <a:pt x="285620" y="8574"/>
                    <a:pt x="283388" y="4467"/>
                    <a:pt x="279661" y="207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378">
              <a:extLst>
                <a:ext uri="{FF2B5EF4-FFF2-40B4-BE49-F238E27FC236}">
                  <a16:creationId xmlns:a16="http://schemas.microsoft.com/office/drawing/2014/main" id="{6EFC9278-72CD-9F4B-B6CB-83D6A44D0A98}"/>
                </a:ext>
              </a:extLst>
            </p:cNvPr>
            <p:cNvSpPr/>
            <p:nvPr/>
          </p:nvSpPr>
          <p:spPr>
            <a:xfrm>
              <a:off x="4233215" y="6153784"/>
              <a:ext cx="285617" cy="74488"/>
            </a:xfrm>
            <a:custGeom>
              <a:avLst/>
              <a:gdLst>
                <a:gd name="connsiteX0" fmla="*/ 279661 w 285617"/>
                <a:gd name="connsiteY0" fmla="*/ 2069 h 74488"/>
                <a:gd name="connsiteX1" fmla="*/ 267261 w 285617"/>
                <a:gd name="connsiteY1" fmla="*/ 1168 h 74488"/>
                <a:gd name="connsiteX2" fmla="*/ 142810 w 285617"/>
                <a:gd name="connsiteY2" fmla="*/ 22556 h 74488"/>
                <a:gd name="connsiteX3" fmla="*/ 18359 w 285617"/>
                <a:gd name="connsiteY3" fmla="*/ 1168 h 74488"/>
                <a:gd name="connsiteX4" fmla="*/ 5959 w 285617"/>
                <a:gd name="connsiteY4" fmla="*/ 2069 h 74488"/>
                <a:gd name="connsiteX5" fmla="*/ 0 w 285617"/>
                <a:gd name="connsiteY5" fmla="*/ 12985 h 74488"/>
                <a:gd name="connsiteX6" fmla="*/ 0 w 285617"/>
                <a:gd name="connsiteY6" fmla="*/ 22558 h 74488"/>
                <a:gd name="connsiteX7" fmla="*/ 142809 w 285617"/>
                <a:gd name="connsiteY7" fmla="*/ 74489 h 74488"/>
                <a:gd name="connsiteX8" fmla="*/ 285618 w 285617"/>
                <a:gd name="connsiteY8" fmla="*/ 22558 h 74488"/>
                <a:gd name="connsiteX9" fmla="*/ 285618 w 285617"/>
                <a:gd name="connsiteY9" fmla="*/ 12985 h 74488"/>
                <a:gd name="connsiteX10" fmla="*/ 279661 w 285617"/>
                <a:gd name="connsiteY10" fmla="*/ 2069 h 74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617" h="74488">
                  <a:moveTo>
                    <a:pt x="279661" y="2069"/>
                  </a:moveTo>
                  <a:cubicBezTo>
                    <a:pt x="275958" y="-315"/>
                    <a:pt x="271319" y="-658"/>
                    <a:pt x="267261" y="1168"/>
                  </a:cubicBezTo>
                  <a:cubicBezTo>
                    <a:pt x="224763" y="20478"/>
                    <a:pt x="166062" y="22556"/>
                    <a:pt x="142810" y="22556"/>
                  </a:cubicBezTo>
                  <a:cubicBezTo>
                    <a:pt x="119558" y="22556"/>
                    <a:pt x="60857" y="20478"/>
                    <a:pt x="18359" y="1168"/>
                  </a:cubicBezTo>
                  <a:cubicBezTo>
                    <a:pt x="14327" y="-670"/>
                    <a:pt x="9687" y="-316"/>
                    <a:pt x="5959" y="2069"/>
                  </a:cubicBezTo>
                  <a:cubicBezTo>
                    <a:pt x="2231" y="4465"/>
                    <a:pt x="0" y="8573"/>
                    <a:pt x="0" y="12985"/>
                  </a:cubicBezTo>
                  <a:lnTo>
                    <a:pt x="0" y="22558"/>
                  </a:lnTo>
                  <a:cubicBezTo>
                    <a:pt x="0" y="58235"/>
                    <a:pt x="74017" y="74489"/>
                    <a:pt x="142809" y="74489"/>
                  </a:cubicBezTo>
                  <a:cubicBezTo>
                    <a:pt x="211601" y="74489"/>
                    <a:pt x="285618" y="58235"/>
                    <a:pt x="285618" y="22558"/>
                  </a:cubicBezTo>
                  <a:lnTo>
                    <a:pt x="285618" y="12985"/>
                  </a:lnTo>
                  <a:cubicBezTo>
                    <a:pt x="285620" y="8573"/>
                    <a:pt x="283388" y="4465"/>
                    <a:pt x="279661" y="2069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261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e 34">
            <a:extLst>
              <a:ext uri="{FF2B5EF4-FFF2-40B4-BE49-F238E27FC236}">
                <a16:creationId xmlns:a16="http://schemas.microsoft.com/office/drawing/2014/main" id="{F3E72364-D0F1-DE4E-8648-74B70ABAD21B}"/>
              </a:ext>
            </a:extLst>
          </p:cNvPr>
          <p:cNvSpPr/>
          <p:nvPr/>
        </p:nvSpPr>
        <p:spPr>
          <a:xfrm>
            <a:off x="3553325" y="4304611"/>
            <a:ext cx="7855545" cy="7855545"/>
          </a:xfrm>
          <a:prstGeom prst="pie">
            <a:avLst>
              <a:gd name="adj1" fmla="val 16215735"/>
              <a:gd name="adj2" fmla="val 15447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Pie 35">
            <a:extLst>
              <a:ext uri="{FF2B5EF4-FFF2-40B4-BE49-F238E27FC236}">
                <a16:creationId xmlns:a16="http://schemas.microsoft.com/office/drawing/2014/main" id="{2EAC7777-08F0-1B4D-AC8A-20412A8BD570}"/>
              </a:ext>
            </a:extLst>
          </p:cNvPr>
          <p:cNvSpPr/>
          <p:nvPr/>
        </p:nvSpPr>
        <p:spPr>
          <a:xfrm>
            <a:off x="3576635" y="4304611"/>
            <a:ext cx="7855545" cy="7855545"/>
          </a:xfrm>
          <a:prstGeom prst="pie">
            <a:avLst>
              <a:gd name="adj1" fmla="val 1534212"/>
              <a:gd name="adj2" fmla="val 97686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ie 36">
            <a:extLst>
              <a:ext uri="{FF2B5EF4-FFF2-40B4-BE49-F238E27FC236}">
                <a16:creationId xmlns:a16="http://schemas.microsoft.com/office/drawing/2014/main" id="{ACC0C771-65F5-5142-9056-73FC84CA08A2}"/>
              </a:ext>
            </a:extLst>
          </p:cNvPr>
          <p:cNvSpPr/>
          <p:nvPr/>
        </p:nvSpPr>
        <p:spPr>
          <a:xfrm>
            <a:off x="3576635" y="4304611"/>
            <a:ext cx="7855545" cy="7855545"/>
          </a:xfrm>
          <a:prstGeom prst="pie">
            <a:avLst>
              <a:gd name="adj1" fmla="val 9753614"/>
              <a:gd name="adj2" fmla="val 1352814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976669-E665-2E4F-9C56-708D3BE1D5DF}"/>
              </a:ext>
            </a:extLst>
          </p:cNvPr>
          <p:cNvSpPr/>
          <p:nvPr/>
        </p:nvSpPr>
        <p:spPr>
          <a:xfrm>
            <a:off x="16775585" y="4461123"/>
            <a:ext cx="1621386" cy="16213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1ED6B1-E184-614D-BA23-DA80D3C2A339}"/>
              </a:ext>
            </a:extLst>
          </p:cNvPr>
          <p:cNvSpPr/>
          <p:nvPr/>
        </p:nvSpPr>
        <p:spPr>
          <a:xfrm>
            <a:off x="17183905" y="5021738"/>
            <a:ext cx="151788" cy="151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78FCF8-BDB0-0C48-B163-4A856F820F13}"/>
              </a:ext>
            </a:extLst>
          </p:cNvPr>
          <p:cNvSpPr/>
          <p:nvPr/>
        </p:nvSpPr>
        <p:spPr>
          <a:xfrm>
            <a:off x="17813384" y="5021738"/>
            <a:ext cx="151788" cy="151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CC9EF1FB-0B69-4B4C-9F65-61389988310B}"/>
              </a:ext>
            </a:extLst>
          </p:cNvPr>
          <p:cNvSpPr/>
          <p:nvPr/>
        </p:nvSpPr>
        <p:spPr>
          <a:xfrm rot="18900000">
            <a:off x="16986962" y="5412693"/>
            <a:ext cx="1146494" cy="1146494"/>
          </a:xfrm>
          <a:prstGeom prst="arc">
            <a:avLst>
              <a:gd name="adj1" fmla="val 16791466"/>
              <a:gd name="adj2" fmla="val 2102962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7A8F724-85A6-2E4E-8AD4-D0547066CC81}"/>
              </a:ext>
            </a:extLst>
          </p:cNvPr>
          <p:cNvSpPr/>
          <p:nvPr/>
        </p:nvSpPr>
        <p:spPr>
          <a:xfrm>
            <a:off x="16749516" y="6435347"/>
            <a:ext cx="1621386" cy="16213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C043E-C561-754A-A1B5-019585AF8A8A}"/>
              </a:ext>
            </a:extLst>
          </p:cNvPr>
          <p:cNvSpPr/>
          <p:nvPr/>
        </p:nvSpPr>
        <p:spPr>
          <a:xfrm>
            <a:off x="17157836" y="6995962"/>
            <a:ext cx="151788" cy="151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B49CB9-0249-7244-9EFA-512988859B9A}"/>
              </a:ext>
            </a:extLst>
          </p:cNvPr>
          <p:cNvSpPr/>
          <p:nvPr/>
        </p:nvSpPr>
        <p:spPr>
          <a:xfrm>
            <a:off x="17787315" y="6995962"/>
            <a:ext cx="151788" cy="151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A2DB408-7CBE-F448-BB13-B82A0002ACC7}"/>
              </a:ext>
            </a:extLst>
          </p:cNvPr>
          <p:cNvSpPr/>
          <p:nvPr/>
        </p:nvSpPr>
        <p:spPr>
          <a:xfrm>
            <a:off x="16775585" y="8438427"/>
            <a:ext cx="1621386" cy="16213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AF3BC6-3325-0343-B28D-52FED1B93E88}"/>
              </a:ext>
            </a:extLst>
          </p:cNvPr>
          <p:cNvSpPr/>
          <p:nvPr/>
        </p:nvSpPr>
        <p:spPr>
          <a:xfrm>
            <a:off x="17183905" y="8999042"/>
            <a:ext cx="151788" cy="151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D59ACEE-3824-5C43-AE0E-6AA9C0389965}"/>
              </a:ext>
            </a:extLst>
          </p:cNvPr>
          <p:cNvSpPr/>
          <p:nvPr/>
        </p:nvSpPr>
        <p:spPr>
          <a:xfrm>
            <a:off x="17813384" y="8999042"/>
            <a:ext cx="151788" cy="151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3A0D7DAE-5193-8446-BF78-2C4671DF9017}"/>
              </a:ext>
            </a:extLst>
          </p:cNvPr>
          <p:cNvSpPr/>
          <p:nvPr/>
        </p:nvSpPr>
        <p:spPr>
          <a:xfrm rot="8114072">
            <a:off x="17013032" y="8406404"/>
            <a:ext cx="1146494" cy="1146494"/>
          </a:xfrm>
          <a:prstGeom prst="arc">
            <a:avLst>
              <a:gd name="adj1" fmla="val 16791466"/>
              <a:gd name="adj2" fmla="val 2102962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961938F-561F-9343-99EE-B33463FA41C5}"/>
              </a:ext>
            </a:extLst>
          </p:cNvPr>
          <p:cNvSpPr/>
          <p:nvPr/>
        </p:nvSpPr>
        <p:spPr>
          <a:xfrm>
            <a:off x="16782066" y="10412650"/>
            <a:ext cx="1621386" cy="16213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4322BE3-45CC-1B4D-889E-FBD7AE6FBD62}"/>
              </a:ext>
            </a:extLst>
          </p:cNvPr>
          <p:cNvSpPr/>
          <p:nvPr/>
        </p:nvSpPr>
        <p:spPr>
          <a:xfrm>
            <a:off x="17190385" y="10973266"/>
            <a:ext cx="151788" cy="151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C90098-52AC-D84A-800F-FDE1022148B6}"/>
              </a:ext>
            </a:extLst>
          </p:cNvPr>
          <p:cNvSpPr/>
          <p:nvPr/>
        </p:nvSpPr>
        <p:spPr>
          <a:xfrm>
            <a:off x="17819865" y="10973266"/>
            <a:ext cx="151788" cy="151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5E6AE6-CEF3-E94C-A7BC-B717D0F3CA89}"/>
              </a:ext>
            </a:extLst>
          </p:cNvPr>
          <p:cNvCxnSpPr/>
          <p:nvPr/>
        </p:nvCxnSpPr>
        <p:spPr>
          <a:xfrm>
            <a:off x="17182240" y="7478117"/>
            <a:ext cx="756863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ie 46">
            <a:extLst>
              <a:ext uri="{FF2B5EF4-FFF2-40B4-BE49-F238E27FC236}">
                <a16:creationId xmlns:a16="http://schemas.microsoft.com/office/drawing/2014/main" id="{EE284CB2-699D-5E4E-8987-C7EA39EBB143}"/>
              </a:ext>
            </a:extLst>
          </p:cNvPr>
          <p:cNvSpPr/>
          <p:nvPr/>
        </p:nvSpPr>
        <p:spPr>
          <a:xfrm rot="16200000">
            <a:off x="17203070" y="10941641"/>
            <a:ext cx="831517" cy="831517"/>
          </a:xfrm>
          <a:prstGeom prst="pie">
            <a:avLst>
              <a:gd name="adj1" fmla="val 528238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56279A-C625-A649-B4E7-D4FCA4C5B44B}"/>
              </a:ext>
            </a:extLst>
          </p:cNvPr>
          <p:cNvSpPr txBox="1"/>
          <p:nvPr/>
        </p:nvSpPr>
        <p:spPr>
          <a:xfrm>
            <a:off x="12188825" y="7708971"/>
            <a:ext cx="351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AADEC8-596C-CC4F-9383-6A76550655FE}"/>
              </a:ext>
            </a:extLst>
          </p:cNvPr>
          <p:cNvSpPr/>
          <p:nvPr/>
        </p:nvSpPr>
        <p:spPr>
          <a:xfrm>
            <a:off x="18805291" y="4906805"/>
            <a:ext cx="259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Negative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ABCE4C-3B8C-394B-968F-752FE245DF03}"/>
              </a:ext>
            </a:extLst>
          </p:cNvPr>
          <p:cNvSpPr/>
          <p:nvPr/>
        </p:nvSpPr>
        <p:spPr>
          <a:xfrm>
            <a:off x="18805291" y="6979445"/>
            <a:ext cx="259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Neutral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D6889F-A8BE-D340-8602-FAE7F00CE9DA}"/>
              </a:ext>
            </a:extLst>
          </p:cNvPr>
          <p:cNvSpPr/>
          <p:nvPr/>
        </p:nvSpPr>
        <p:spPr>
          <a:xfrm>
            <a:off x="18805291" y="8991125"/>
            <a:ext cx="259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Great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4C93F4A-2AAB-8C46-BADC-8CAD13CF0734}"/>
              </a:ext>
            </a:extLst>
          </p:cNvPr>
          <p:cNvSpPr/>
          <p:nvPr/>
        </p:nvSpPr>
        <p:spPr>
          <a:xfrm>
            <a:off x="18805291" y="11063765"/>
            <a:ext cx="259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Excellent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Pie 58">
            <a:extLst>
              <a:ext uri="{FF2B5EF4-FFF2-40B4-BE49-F238E27FC236}">
                <a16:creationId xmlns:a16="http://schemas.microsoft.com/office/drawing/2014/main" id="{467A8B67-A11C-C846-A501-35C0B2FF3DA4}"/>
              </a:ext>
            </a:extLst>
          </p:cNvPr>
          <p:cNvSpPr/>
          <p:nvPr/>
        </p:nvSpPr>
        <p:spPr>
          <a:xfrm>
            <a:off x="3576635" y="4304611"/>
            <a:ext cx="7855545" cy="7855545"/>
          </a:xfrm>
          <a:prstGeom prst="pie">
            <a:avLst>
              <a:gd name="adj1" fmla="val 13460834"/>
              <a:gd name="adj2" fmla="val 162148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216BE3-6F77-C24E-84C9-E4980960BB49}"/>
              </a:ext>
            </a:extLst>
          </p:cNvPr>
          <p:cNvSpPr/>
          <p:nvPr/>
        </p:nvSpPr>
        <p:spPr>
          <a:xfrm>
            <a:off x="6624241" y="10125830"/>
            <a:ext cx="1890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40%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7A9432-3B08-544D-BAA4-BCAB9F12E7B7}"/>
              </a:ext>
            </a:extLst>
          </p:cNvPr>
          <p:cNvSpPr/>
          <p:nvPr/>
        </p:nvSpPr>
        <p:spPr>
          <a:xfrm>
            <a:off x="8544481" y="6468230"/>
            <a:ext cx="1890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5A5A9D-D7F5-384A-9C7E-2CC62BA7A943}"/>
              </a:ext>
            </a:extLst>
          </p:cNvPr>
          <p:cNvSpPr/>
          <p:nvPr/>
        </p:nvSpPr>
        <p:spPr>
          <a:xfrm>
            <a:off x="4216321" y="6468230"/>
            <a:ext cx="1890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833C51-B3E3-4B4D-97CB-DF31D08E5B85}"/>
              </a:ext>
            </a:extLst>
          </p:cNvPr>
          <p:cNvSpPr/>
          <p:nvPr/>
        </p:nvSpPr>
        <p:spPr>
          <a:xfrm>
            <a:off x="5770801" y="5482296"/>
            <a:ext cx="1890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1881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6778566" y="1022190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5BBFF73-D1CB-6947-B597-FF8B874A3848}"/>
              </a:ext>
            </a:extLst>
          </p:cNvPr>
          <p:cNvSpPr/>
          <p:nvPr/>
        </p:nvSpPr>
        <p:spPr>
          <a:xfrm>
            <a:off x="3359685" y="4103648"/>
            <a:ext cx="3665584" cy="3925230"/>
          </a:xfrm>
          <a:prstGeom prst="roundRect">
            <a:avLst>
              <a:gd name="adj" fmla="val 44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B0D3A2-EECE-4745-A11D-F42909AE5F7B}"/>
              </a:ext>
            </a:extLst>
          </p:cNvPr>
          <p:cNvSpPr/>
          <p:nvPr/>
        </p:nvSpPr>
        <p:spPr>
          <a:xfrm>
            <a:off x="3359684" y="7111360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Women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C03000D-6917-184A-B936-438CD1192553}"/>
              </a:ext>
            </a:extLst>
          </p:cNvPr>
          <p:cNvSpPr/>
          <p:nvPr/>
        </p:nvSpPr>
        <p:spPr>
          <a:xfrm>
            <a:off x="10356033" y="4188210"/>
            <a:ext cx="3665584" cy="3925230"/>
          </a:xfrm>
          <a:prstGeom prst="roundRect">
            <a:avLst>
              <a:gd name="adj" fmla="val 44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CF72C1-B120-4149-9EE4-9616109B0548}"/>
              </a:ext>
            </a:extLst>
          </p:cNvPr>
          <p:cNvSpPr/>
          <p:nvPr/>
        </p:nvSpPr>
        <p:spPr>
          <a:xfrm>
            <a:off x="10356032" y="7222870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Men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9952D5D-F964-A04E-921B-0F995D078A4E}"/>
              </a:ext>
            </a:extLst>
          </p:cNvPr>
          <p:cNvSpPr/>
          <p:nvPr/>
        </p:nvSpPr>
        <p:spPr>
          <a:xfrm>
            <a:off x="17352381" y="4188210"/>
            <a:ext cx="3665584" cy="3925230"/>
          </a:xfrm>
          <a:prstGeom prst="roundRect">
            <a:avLst>
              <a:gd name="adj" fmla="val 449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364FD9-BD63-9B42-8876-0BC1B4FF9176}"/>
              </a:ext>
            </a:extLst>
          </p:cNvPr>
          <p:cNvSpPr/>
          <p:nvPr/>
        </p:nvSpPr>
        <p:spPr>
          <a:xfrm>
            <a:off x="17352380" y="7222870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Children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Forma libre 128">
            <a:extLst>
              <a:ext uri="{FF2B5EF4-FFF2-40B4-BE49-F238E27FC236}">
                <a16:creationId xmlns:a16="http://schemas.microsoft.com/office/drawing/2014/main" id="{FC7034FC-52F1-0F47-9A31-56DBCA62BAAD}"/>
              </a:ext>
            </a:extLst>
          </p:cNvPr>
          <p:cNvSpPr/>
          <p:nvPr/>
        </p:nvSpPr>
        <p:spPr>
          <a:xfrm>
            <a:off x="5048058" y="4624748"/>
            <a:ext cx="287506" cy="287509"/>
          </a:xfrm>
          <a:custGeom>
            <a:avLst/>
            <a:gdLst>
              <a:gd name="connsiteX0" fmla="*/ 53469 w 106937"/>
              <a:gd name="connsiteY0" fmla="*/ 106939 h 106938"/>
              <a:gd name="connsiteX1" fmla="*/ 106938 w 106937"/>
              <a:gd name="connsiteY1" fmla="*/ 53470 h 106938"/>
              <a:gd name="connsiteX2" fmla="*/ 53469 w 106937"/>
              <a:gd name="connsiteY2" fmla="*/ 0 h 106938"/>
              <a:gd name="connsiteX3" fmla="*/ 0 w 106937"/>
              <a:gd name="connsiteY3" fmla="*/ 53469 h 106938"/>
              <a:gd name="connsiteX4" fmla="*/ 53469 w 106937"/>
              <a:gd name="connsiteY4" fmla="*/ 106939 h 10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7" h="106938">
                <a:moveTo>
                  <a:pt x="53469" y="106939"/>
                </a:moveTo>
                <a:cubicBezTo>
                  <a:pt x="82954" y="106939"/>
                  <a:pt x="106938" y="82954"/>
                  <a:pt x="106938" y="53470"/>
                </a:cubicBezTo>
                <a:cubicBezTo>
                  <a:pt x="106938" y="23986"/>
                  <a:pt x="82953" y="0"/>
                  <a:pt x="53469" y="0"/>
                </a:cubicBezTo>
                <a:cubicBezTo>
                  <a:pt x="23985" y="0"/>
                  <a:pt x="0" y="23985"/>
                  <a:pt x="0" y="53469"/>
                </a:cubicBezTo>
                <a:cubicBezTo>
                  <a:pt x="0" y="82953"/>
                  <a:pt x="23984" y="106939"/>
                  <a:pt x="53469" y="106939"/>
                </a:cubicBez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Forma libre 129">
            <a:extLst>
              <a:ext uri="{FF2B5EF4-FFF2-40B4-BE49-F238E27FC236}">
                <a16:creationId xmlns:a16="http://schemas.microsoft.com/office/drawing/2014/main" id="{0EC38FF4-FE03-094A-BC5F-CFFB0CB4D4E1}"/>
              </a:ext>
            </a:extLst>
          </p:cNvPr>
          <p:cNvSpPr/>
          <p:nvPr/>
        </p:nvSpPr>
        <p:spPr>
          <a:xfrm>
            <a:off x="4904307" y="5008308"/>
            <a:ext cx="575018" cy="1149825"/>
          </a:xfrm>
          <a:custGeom>
            <a:avLst/>
            <a:gdLst>
              <a:gd name="connsiteX0" fmla="*/ 213877 w 213876"/>
              <a:gd name="connsiteY0" fmla="*/ 178152 h 427674"/>
              <a:gd name="connsiteX1" fmla="*/ 213877 w 213876"/>
              <a:gd name="connsiteY1" fmla="*/ 47995 h 427674"/>
              <a:gd name="connsiteX2" fmla="*/ 190119 w 213876"/>
              <a:gd name="connsiteY2" fmla="*/ 14385 h 427674"/>
              <a:gd name="connsiteX3" fmla="*/ 23758 w 213876"/>
              <a:gd name="connsiteY3" fmla="*/ 14385 h 427674"/>
              <a:gd name="connsiteX4" fmla="*/ 0 w 213876"/>
              <a:gd name="connsiteY4" fmla="*/ 47995 h 427674"/>
              <a:gd name="connsiteX5" fmla="*/ 0 w 213876"/>
              <a:gd name="connsiteY5" fmla="*/ 178152 h 427674"/>
              <a:gd name="connsiteX6" fmla="*/ 30499 w 213876"/>
              <a:gd name="connsiteY6" fmla="*/ 212758 h 427674"/>
              <a:gd name="connsiteX7" fmla="*/ 0 w 213876"/>
              <a:gd name="connsiteY7" fmla="*/ 296630 h 427674"/>
              <a:gd name="connsiteX8" fmla="*/ 0 w 213876"/>
              <a:gd name="connsiteY8" fmla="*/ 356383 h 427674"/>
              <a:gd name="connsiteX9" fmla="*/ 53469 w 213876"/>
              <a:gd name="connsiteY9" fmla="*/ 356383 h 427674"/>
              <a:gd name="connsiteX10" fmla="*/ 53469 w 213876"/>
              <a:gd name="connsiteY10" fmla="*/ 427675 h 427674"/>
              <a:gd name="connsiteX11" fmla="*/ 160408 w 213876"/>
              <a:gd name="connsiteY11" fmla="*/ 427675 h 427674"/>
              <a:gd name="connsiteX12" fmla="*/ 160408 w 213876"/>
              <a:gd name="connsiteY12" fmla="*/ 356383 h 427674"/>
              <a:gd name="connsiteX13" fmla="*/ 213877 w 213876"/>
              <a:gd name="connsiteY13" fmla="*/ 356383 h 427674"/>
              <a:gd name="connsiteX14" fmla="*/ 213877 w 213876"/>
              <a:gd name="connsiteY14" fmla="*/ 296630 h 427674"/>
              <a:gd name="connsiteX15" fmla="*/ 183378 w 213876"/>
              <a:gd name="connsiteY15" fmla="*/ 212758 h 427674"/>
              <a:gd name="connsiteX16" fmla="*/ 213877 w 213876"/>
              <a:gd name="connsiteY16" fmla="*/ 178152 h 42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876" h="427674">
                <a:moveTo>
                  <a:pt x="213877" y="178152"/>
                </a:moveTo>
                <a:lnTo>
                  <a:pt x="213877" y="47995"/>
                </a:lnTo>
                <a:cubicBezTo>
                  <a:pt x="213877" y="32886"/>
                  <a:pt x="204356" y="19432"/>
                  <a:pt x="190119" y="14385"/>
                </a:cubicBezTo>
                <a:cubicBezTo>
                  <a:pt x="135849" y="-4795"/>
                  <a:pt x="78028" y="-4795"/>
                  <a:pt x="23758" y="14385"/>
                </a:cubicBezTo>
                <a:cubicBezTo>
                  <a:pt x="9520" y="19433"/>
                  <a:pt x="0" y="32887"/>
                  <a:pt x="0" y="47995"/>
                </a:cubicBezTo>
                <a:lnTo>
                  <a:pt x="0" y="178152"/>
                </a:lnTo>
                <a:cubicBezTo>
                  <a:pt x="0" y="196012"/>
                  <a:pt x="13360" y="210169"/>
                  <a:pt x="30499" y="212758"/>
                </a:cubicBezTo>
                <a:lnTo>
                  <a:pt x="0" y="296630"/>
                </a:lnTo>
                <a:lnTo>
                  <a:pt x="0" y="356383"/>
                </a:lnTo>
                <a:lnTo>
                  <a:pt x="53469" y="356383"/>
                </a:lnTo>
                <a:lnTo>
                  <a:pt x="53469" y="427675"/>
                </a:lnTo>
                <a:lnTo>
                  <a:pt x="160408" y="427675"/>
                </a:lnTo>
                <a:lnTo>
                  <a:pt x="160408" y="356383"/>
                </a:lnTo>
                <a:lnTo>
                  <a:pt x="213877" y="356383"/>
                </a:lnTo>
                <a:lnTo>
                  <a:pt x="213877" y="296630"/>
                </a:lnTo>
                <a:lnTo>
                  <a:pt x="183378" y="212758"/>
                </a:lnTo>
                <a:cubicBezTo>
                  <a:pt x="200515" y="210169"/>
                  <a:pt x="213877" y="196012"/>
                  <a:pt x="213877" y="178152"/>
                </a:cubicBez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131">
            <a:extLst>
              <a:ext uri="{FF2B5EF4-FFF2-40B4-BE49-F238E27FC236}">
                <a16:creationId xmlns:a16="http://schemas.microsoft.com/office/drawing/2014/main" id="{7EEE4FF4-A7DE-A840-A968-68DE73FBC455}"/>
              </a:ext>
            </a:extLst>
          </p:cNvPr>
          <p:cNvSpPr/>
          <p:nvPr/>
        </p:nvSpPr>
        <p:spPr>
          <a:xfrm>
            <a:off x="12044406" y="4624745"/>
            <a:ext cx="287509" cy="287509"/>
          </a:xfrm>
          <a:custGeom>
            <a:avLst/>
            <a:gdLst>
              <a:gd name="connsiteX0" fmla="*/ 91278 w 106938"/>
              <a:gd name="connsiteY0" fmla="*/ 15661 h 106938"/>
              <a:gd name="connsiteX1" fmla="*/ 91278 w 106938"/>
              <a:gd name="connsiteY1" fmla="*/ 91278 h 106938"/>
              <a:gd name="connsiteX2" fmla="*/ 15661 w 106938"/>
              <a:gd name="connsiteY2" fmla="*/ 91278 h 106938"/>
              <a:gd name="connsiteX3" fmla="*/ 15661 w 106938"/>
              <a:gd name="connsiteY3" fmla="*/ 15661 h 106938"/>
              <a:gd name="connsiteX4" fmla="*/ 91278 w 106938"/>
              <a:gd name="connsiteY4" fmla="*/ 15661 h 10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8" h="106938">
                <a:moveTo>
                  <a:pt x="91278" y="15661"/>
                </a:moveTo>
                <a:cubicBezTo>
                  <a:pt x="112159" y="36541"/>
                  <a:pt x="112159" y="70396"/>
                  <a:pt x="91278" y="91278"/>
                </a:cubicBezTo>
                <a:cubicBezTo>
                  <a:pt x="70397" y="112159"/>
                  <a:pt x="36542" y="112159"/>
                  <a:pt x="15661" y="91278"/>
                </a:cubicBezTo>
                <a:cubicBezTo>
                  <a:pt x="-5220" y="70397"/>
                  <a:pt x="-5220" y="36542"/>
                  <a:pt x="15661" y="15661"/>
                </a:cubicBezTo>
                <a:cubicBezTo>
                  <a:pt x="36541" y="-5220"/>
                  <a:pt x="70396" y="-5220"/>
                  <a:pt x="91278" y="15661"/>
                </a:cubicBezTo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132">
            <a:extLst>
              <a:ext uri="{FF2B5EF4-FFF2-40B4-BE49-F238E27FC236}">
                <a16:creationId xmlns:a16="http://schemas.microsoft.com/office/drawing/2014/main" id="{AE5E0499-6C72-2742-B237-D20D38D9D2A4}"/>
              </a:ext>
            </a:extLst>
          </p:cNvPr>
          <p:cNvSpPr/>
          <p:nvPr/>
        </p:nvSpPr>
        <p:spPr>
          <a:xfrm>
            <a:off x="11900649" y="5008308"/>
            <a:ext cx="575018" cy="1149828"/>
          </a:xfrm>
          <a:custGeom>
            <a:avLst/>
            <a:gdLst>
              <a:gd name="connsiteX0" fmla="*/ 190119 w 213876"/>
              <a:gd name="connsiteY0" fmla="*/ 14385 h 427675"/>
              <a:gd name="connsiteX1" fmla="*/ 23758 w 213876"/>
              <a:gd name="connsiteY1" fmla="*/ 14385 h 427675"/>
              <a:gd name="connsiteX2" fmla="*/ 0 w 213876"/>
              <a:gd name="connsiteY2" fmla="*/ 47995 h 427675"/>
              <a:gd name="connsiteX3" fmla="*/ 0 w 213876"/>
              <a:gd name="connsiteY3" fmla="*/ 213799 h 427675"/>
              <a:gd name="connsiteX4" fmla="*/ 35646 w 213876"/>
              <a:gd name="connsiteY4" fmla="*/ 249445 h 427675"/>
              <a:gd name="connsiteX5" fmla="*/ 35646 w 213876"/>
              <a:gd name="connsiteY5" fmla="*/ 427676 h 427675"/>
              <a:gd name="connsiteX6" fmla="*/ 178231 w 213876"/>
              <a:gd name="connsiteY6" fmla="*/ 427676 h 427675"/>
              <a:gd name="connsiteX7" fmla="*/ 178231 w 213876"/>
              <a:gd name="connsiteY7" fmla="*/ 249445 h 427675"/>
              <a:gd name="connsiteX8" fmla="*/ 213877 w 213876"/>
              <a:gd name="connsiteY8" fmla="*/ 213799 h 427675"/>
              <a:gd name="connsiteX9" fmla="*/ 213877 w 213876"/>
              <a:gd name="connsiteY9" fmla="*/ 47995 h 427675"/>
              <a:gd name="connsiteX10" fmla="*/ 190119 w 213876"/>
              <a:gd name="connsiteY10" fmla="*/ 14385 h 42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876" h="427675">
                <a:moveTo>
                  <a:pt x="190119" y="14385"/>
                </a:moveTo>
                <a:cubicBezTo>
                  <a:pt x="135849" y="-4795"/>
                  <a:pt x="78028" y="-4795"/>
                  <a:pt x="23758" y="14385"/>
                </a:cubicBezTo>
                <a:cubicBezTo>
                  <a:pt x="9520" y="19433"/>
                  <a:pt x="0" y="32887"/>
                  <a:pt x="0" y="47995"/>
                </a:cubicBezTo>
                <a:lnTo>
                  <a:pt x="0" y="213799"/>
                </a:lnTo>
                <a:cubicBezTo>
                  <a:pt x="0" y="233485"/>
                  <a:pt x="15961" y="249445"/>
                  <a:pt x="35646" y="249445"/>
                </a:cubicBezTo>
                <a:lnTo>
                  <a:pt x="35646" y="427676"/>
                </a:lnTo>
                <a:lnTo>
                  <a:pt x="178231" y="427676"/>
                </a:lnTo>
                <a:lnTo>
                  <a:pt x="178231" y="249445"/>
                </a:lnTo>
                <a:cubicBezTo>
                  <a:pt x="197917" y="249445"/>
                  <a:pt x="213877" y="233484"/>
                  <a:pt x="213877" y="213799"/>
                </a:cubicBezTo>
                <a:lnTo>
                  <a:pt x="213877" y="47995"/>
                </a:lnTo>
                <a:cubicBezTo>
                  <a:pt x="213878" y="32886"/>
                  <a:pt x="204358" y="19432"/>
                  <a:pt x="190119" y="14385"/>
                </a:cubicBez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61">
            <a:extLst>
              <a:ext uri="{FF2B5EF4-FFF2-40B4-BE49-F238E27FC236}">
                <a16:creationId xmlns:a16="http://schemas.microsoft.com/office/drawing/2014/main" id="{B265D754-9247-5441-B9C4-D9EDE7FC8304}"/>
              </a:ext>
            </a:extLst>
          </p:cNvPr>
          <p:cNvSpPr/>
          <p:nvPr/>
        </p:nvSpPr>
        <p:spPr>
          <a:xfrm>
            <a:off x="18682202" y="4767576"/>
            <a:ext cx="1004635" cy="1338645"/>
          </a:xfrm>
          <a:custGeom>
            <a:avLst/>
            <a:gdLst>
              <a:gd name="connsiteX0" fmla="*/ 414408 w 429238"/>
              <a:gd name="connsiteY0" fmla="*/ 291455 h 571945"/>
              <a:gd name="connsiteX1" fmla="*/ 414397 w 429238"/>
              <a:gd name="connsiteY1" fmla="*/ 291444 h 571945"/>
              <a:gd name="connsiteX2" fmla="*/ 309677 w 429238"/>
              <a:gd name="connsiteY2" fmla="*/ 195457 h 571945"/>
              <a:gd name="connsiteX3" fmla="*/ 270367 w 429238"/>
              <a:gd name="connsiteY3" fmla="*/ 172934 h 571945"/>
              <a:gd name="connsiteX4" fmla="*/ 310037 w 429238"/>
              <a:gd name="connsiteY4" fmla="*/ 95975 h 571945"/>
              <a:gd name="connsiteX5" fmla="*/ 214898 w 429238"/>
              <a:gd name="connsiteY5" fmla="*/ 836 h 571945"/>
              <a:gd name="connsiteX6" fmla="*/ 119760 w 429238"/>
              <a:gd name="connsiteY6" fmla="*/ 95974 h 571945"/>
              <a:gd name="connsiteX7" fmla="*/ 159430 w 429238"/>
              <a:gd name="connsiteY7" fmla="*/ 172933 h 571945"/>
              <a:gd name="connsiteX8" fmla="*/ 120120 w 429238"/>
              <a:gd name="connsiteY8" fmla="*/ 195456 h 571945"/>
              <a:gd name="connsiteX9" fmla="*/ 15388 w 429238"/>
              <a:gd name="connsiteY9" fmla="*/ 291454 h 571945"/>
              <a:gd name="connsiteX10" fmla="*/ 836 w 429238"/>
              <a:gd name="connsiteY10" fmla="*/ 324565 h 571945"/>
              <a:gd name="connsiteX11" fmla="*/ 46617 w 429238"/>
              <a:gd name="connsiteY11" fmla="*/ 369498 h 571945"/>
              <a:gd name="connsiteX12" fmla="*/ 78381 w 429238"/>
              <a:gd name="connsiteY12" fmla="*/ 356340 h 571945"/>
              <a:gd name="connsiteX13" fmla="*/ 121015 w 429238"/>
              <a:gd name="connsiteY13" fmla="*/ 313706 h 571945"/>
              <a:gd name="connsiteX14" fmla="*/ 128273 w 429238"/>
              <a:gd name="connsiteY14" fmla="*/ 355794 h 571945"/>
              <a:gd name="connsiteX15" fmla="*/ 85442 w 429238"/>
              <a:gd name="connsiteY15" fmla="*/ 415255 h 571945"/>
              <a:gd name="connsiteX16" fmla="*/ 83340 w 429238"/>
              <a:gd name="connsiteY16" fmla="*/ 490906 h 571945"/>
              <a:gd name="connsiteX17" fmla="*/ 124463 w 429238"/>
              <a:gd name="connsiteY17" fmla="*/ 552586 h 571945"/>
              <a:gd name="connsiteX18" fmla="*/ 160198 w 429238"/>
              <a:gd name="connsiteY18" fmla="*/ 571667 h 571945"/>
              <a:gd name="connsiteX19" fmla="*/ 203006 w 429238"/>
              <a:gd name="connsiteY19" fmla="*/ 528859 h 571945"/>
              <a:gd name="connsiteX20" fmla="*/ 203006 w 429238"/>
              <a:gd name="connsiteY20" fmla="*/ 523053 h 571945"/>
              <a:gd name="connsiteX21" fmla="*/ 193634 w 429238"/>
              <a:gd name="connsiteY21" fmla="*/ 496306 h 571945"/>
              <a:gd name="connsiteX22" fmla="*/ 160489 w 429238"/>
              <a:gd name="connsiteY22" fmla="*/ 454892 h 571945"/>
              <a:gd name="connsiteX23" fmla="*/ 179187 w 429238"/>
              <a:gd name="connsiteY23" fmla="*/ 440874 h 571945"/>
              <a:gd name="connsiteX24" fmla="*/ 250612 w 429238"/>
              <a:gd name="connsiteY24" fmla="*/ 440874 h 571945"/>
              <a:gd name="connsiteX25" fmla="*/ 269297 w 429238"/>
              <a:gd name="connsiteY25" fmla="*/ 454892 h 571945"/>
              <a:gd name="connsiteX26" fmla="*/ 236164 w 429238"/>
              <a:gd name="connsiteY26" fmla="*/ 496317 h 571945"/>
              <a:gd name="connsiteX27" fmla="*/ 226792 w 429238"/>
              <a:gd name="connsiteY27" fmla="*/ 523052 h 571945"/>
              <a:gd name="connsiteX28" fmla="*/ 226792 w 429238"/>
              <a:gd name="connsiteY28" fmla="*/ 528858 h 571945"/>
              <a:gd name="connsiteX29" fmla="*/ 269704 w 429238"/>
              <a:gd name="connsiteY29" fmla="*/ 571666 h 571945"/>
              <a:gd name="connsiteX30" fmla="*/ 305323 w 429238"/>
              <a:gd name="connsiteY30" fmla="*/ 552597 h 571945"/>
              <a:gd name="connsiteX31" fmla="*/ 346924 w 429238"/>
              <a:gd name="connsiteY31" fmla="*/ 490197 h 571945"/>
              <a:gd name="connsiteX32" fmla="*/ 345007 w 429238"/>
              <a:gd name="connsiteY32" fmla="*/ 416114 h 571945"/>
              <a:gd name="connsiteX33" fmla="*/ 301526 w 429238"/>
              <a:gd name="connsiteY33" fmla="*/ 355780 h 571945"/>
              <a:gd name="connsiteX34" fmla="*/ 308784 w 429238"/>
              <a:gd name="connsiteY34" fmla="*/ 313704 h 571945"/>
              <a:gd name="connsiteX35" fmla="*/ 351418 w 429238"/>
              <a:gd name="connsiteY35" fmla="*/ 356338 h 571945"/>
              <a:gd name="connsiteX36" fmla="*/ 384029 w 429238"/>
              <a:gd name="connsiteY36" fmla="*/ 369496 h 571945"/>
              <a:gd name="connsiteX37" fmla="*/ 428962 w 429238"/>
              <a:gd name="connsiteY37" fmla="*/ 324563 h 571945"/>
              <a:gd name="connsiteX38" fmla="*/ 414408 w 429238"/>
              <a:gd name="connsiteY38" fmla="*/ 291455 h 571945"/>
              <a:gd name="connsiteX39" fmla="*/ 214898 w 429238"/>
              <a:gd name="connsiteY39" fmla="*/ 428959 h 571945"/>
              <a:gd name="connsiteX40" fmla="*/ 153428 w 429238"/>
              <a:gd name="connsiteY40" fmla="*/ 357606 h 571945"/>
              <a:gd name="connsiteX41" fmla="*/ 276369 w 429238"/>
              <a:gd name="connsiteY41" fmla="*/ 357606 h 571945"/>
              <a:gd name="connsiteX42" fmla="*/ 214898 w 429238"/>
              <a:gd name="connsiteY42" fmla="*/ 428959 h 57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29238" h="571945">
                <a:moveTo>
                  <a:pt x="414408" y="291455"/>
                </a:moveTo>
                <a:lnTo>
                  <a:pt x="414397" y="291444"/>
                </a:lnTo>
                <a:lnTo>
                  <a:pt x="309677" y="195457"/>
                </a:lnTo>
                <a:cubicBezTo>
                  <a:pt x="298269" y="185001"/>
                  <a:pt x="284783" y="177622"/>
                  <a:pt x="270367" y="172934"/>
                </a:cubicBezTo>
                <a:cubicBezTo>
                  <a:pt x="294289" y="155637"/>
                  <a:pt x="310037" y="127686"/>
                  <a:pt x="310037" y="95975"/>
                </a:cubicBezTo>
                <a:cubicBezTo>
                  <a:pt x="310036" y="43516"/>
                  <a:pt x="267356" y="836"/>
                  <a:pt x="214898" y="836"/>
                </a:cubicBezTo>
                <a:cubicBezTo>
                  <a:pt x="162439" y="836"/>
                  <a:pt x="119760" y="43516"/>
                  <a:pt x="119760" y="95974"/>
                </a:cubicBezTo>
                <a:cubicBezTo>
                  <a:pt x="119760" y="127686"/>
                  <a:pt x="135508" y="155636"/>
                  <a:pt x="159430" y="172933"/>
                </a:cubicBezTo>
                <a:cubicBezTo>
                  <a:pt x="145013" y="177620"/>
                  <a:pt x="131527" y="184999"/>
                  <a:pt x="120120" y="195456"/>
                </a:cubicBezTo>
                <a:lnTo>
                  <a:pt x="15388" y="291454"/>
                </a:lnTo>
                <a:cubicBezTo>
                  <a:pt x="6143" y="299944"/>
                  <a:pt x="836" y="312010"/>
                  <a:pt x="836" y="324565"/>
                </a:cubicBezTo>
                <a:cubicBezTo>
                  <a:pt x="836" y="349337"/>
                  <a:pt x="20997" y="369498"/>
                  <a:pt x="46617" y="369498"/>
                </a:cubicBezTo>
                <a:cubicBezTo>
                  <a:pt x="58440" y="369498"/>
                  <a:pt x="70019" y="364702"/>
                  <a:pt x="78381" y="356340"/>
                </a:cubicBezTo>
                <a:lnTo>
                  <a:pt x="121015" y="313706"/>
                </a:lnTo>
                <a:cubicBezTo>
                  <a:pt x="122362" y="328223"/>
                  <a:pt x="124789" y="342287"/>
                  <a:pt x="128273" y="355794"/>
                </a:cubicBezTo>
                <a:lnTo>
                  <a:pt x="85442" y="415255"/>
                </a:lnTo>
                <a:cubicBezTo>
                  <a:pt x="68800" y="437437"/>
                  <a:pt x="67963" y="467829"/>
                  <a:pt x="83340" y="490906"/>
                </a:cubicBezTo>
                <a:lnTo>
                  <a:pt x="124463" y="552586"/>
                </a:lnTo>
                <a:cubicBezTo>
                  <a:pt x="132418" y="564536"/>
                  <a:pt x="145739" y="571667"/>
                  <a:pt x="160198" y="571667"/>
                </a:cubicBezTo>
                <a:cubicBezTo>
                  <a:pt x="183798" y="571667"/>
                  <a:pt x="203006" y="552459"/>
                  <a:pt x="203006" y="528859"/>
                </a:cubicBezTo>
                <a:lnTo>
                  <a:pt x="203006" y="523053"/>
                </a:lnTo>
                <a:cubicBezTo>
                  <a:pt x="203006" y="513379"/>
                  <a:pt x="199673" y="503879"/>
                  <a:pt x="193634" y="496306"/>
                </a:cubicBezTo>
                <a:lnTo>
                  <a:pt x="160489" y="454892"/>
                </a:lnTo>
                <a:lnTo>
                  <a:pt x="179187" y="440874"/>
                </a:lnTo>
                <a:cubicBezTo>
                  <a:pt x="201811" y="456646"/>
                  <a:pt x="227988" y="456646"/>
                  <a:pt x="250612" y="440874"/>
                </a:cubicBezTo>
                <a:lnTo>
                  <a:pt x="269297" y="454892"/>
                </a:lnTo>
                <a:lnTo>
                  <a:pt x="236164" y="496317"/>
                </a:lnTo>
                <a:cubicBezTo>
                  <a:pt x="230124" y="503878"/>
                  <a:pt x="226792" y="513378"/>
                  <a:pt x="226792" y="523052"/>
                </a:cubicBezTo>
                <a:lnTo>
                  <a:pt x="226792" y="528858"/>
                </a:lnTo>
                <a:cubicBezTo>
                  <a:pt x="226792" y="552457"/>
                  <a:pt x="246000" y="571666"/>
                  <a:pt x="269704" y="571666"/>
                </a:cubicBezTo>
                <a:cubicBezTo>
                  <a:pt x="284059" y="571666"/>
                  <a:pt x="297380" y="564535"/>
                  <a:pt x="305323" y="552597"/>
                </a:cubicBezTo>
                <a:lnTo>
                  <a:pt x="346924" y="490197"/>
                </a:lnTo>
                <a:cubicBezTo>
                  <a:pt x="362022" y="467562"/>
                  <a:pt x="361197" y="437715"/>
                  <a:pt x="345007" y="416114"/>
                </a:cubicBezTo>
                <a:lnTo>
                  <a:pt x="301526" y="355780"/>
                </a:lnTo>
                <a:cubicBezTo>
                  <a:pt x="305010" y="342286"/>
                  <a:pt x="307437" y="328221"/>
                  <a:pt x="308784" y="313704"/>
                </a:cubicBezTo>
                <a:lnTo>
                  <a:pt x="351418" y="356338"/>
                </a:lnTo>
                <a:cubicBezTo>
                  <a:pt x="359780" y="364700"/>
                  <a:pt x="371358" y="369496"/>
                  <a:pt x="384029" y="369496"/>
                </a:cubicBezTo>
                <a:cubicBezTo>
                  <a:pt x="408801" y="369496"/>
                  <a:pt x="428962" y="349335"/>
                  <a:pt x="428962" y="324563"/>
                </a:cubicBezTo>
                <a:cubicBezTo>
                  <a:pt x="428959" y="312010"/>
                  <a:pt x="423652" y="299944"/>
                  <a:pt x="414408" y="291455"/>
                </a:cubicBezTo>
                <a:close/>
                <a:moveTo>
                  <a:pt x="214898" y="428959"/>
                </a:moveTo>
                <a:cubicBezTo>
                  <a:pt x="190091" y="428959"/>
                  <a:pt x="166307" y="400843"/>
                  <a:pt x="153428" y="357606"/>
                </a:cubicBezTo>
                <a:lnTo>
                  <a:pt x="276369" y="357606"/>
                </a:lnTo>
                <a:cubicBezTo>
                  <a:pt x="263489" y="400843"/>
                  <a:pt x="239704" y="428959"/>
                  <a:pt x="214898" y="42895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CuadroTexto 350">
            <a:extLst>
              <a:ext uri="{FF2B5EF4-FFF2-40B4-BE49-F238E27FC236}">
                <a16:creationId xmlns:a16="http://schemas.microsoft.com/office/drawing/2014/main" id="{7C21E9A4-EB09-8843-B973-B4AFB5820AD9}"/>
              </a:ext>
            </a:extLst>
          </p:cNvPr>
          <p:cNvSpPr txBox="1"/>
          <p:nvPr/>
        </p:nvSpPr>
        <p:spPr>
          <a:xfrm>
            <a:off x="4347529" y="6346183"/>
            <a:ext cx="1733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50%</a:t>
            </a:r>
          </a:p>
        </p:txBody>
      </p:sp>
      <p:sp>
        <p:nvSpPr>
          <p:cNvPr id="59" name="CuadroTexto 350">
            <a:extLst>
              <a:ext uri="{FF2B5EF4-FFF2-40B4-BE49-F238E27FC236}">
                <a16:creationId xmlns:a16="http://schemas.microsoft.com/office/drawing/2014/main" id="{E4B6D82F-55E7-F841-97E0-A1F2AB0493AA}"/>
              </a:ext>
            </a:extLst>
          </p:cNvPr>
          <p:cNvSpPr txBox="1"/>
          <p:nvPr/>
        </p:nvSpPr>
        <p:spPr>
          <a:xfrm>
            <a:off x="11305087" y="6346183"/>
            <a:ext cx="1734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40%</a:t>
            </a:r>
          </a:p>
        </p:txBody>
      </p: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459F1CF8-C7CD-694A-BB2C-5E14832FEA5D}"/>
              </a:ext>
            </a:extLst>
          </p:cNvPr>
          <p:cNvSpPr txBox="1"/>
          <p:nvPr/>
        </p:nvSpPr>
        <p:spPr>
          <a:xfrm>
            <a:off x="18471280" y="6346183"/>
            <a:ext cx="1497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10%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5BE284BD-7BCE-7644-9FE3-40A6F13DEE60}"/>
              </a:ext>
            </a:extLst>
          </p:cNvPr>
          <p:cNvSpPr/>
          <p:nvPr/>
        </p:nvSpPr>
        <p:spPr>
          <a:xfrm>
            <a:off x="3691687" y="8400667"/>
            <a:ext cx="3044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94B0680E-6736-9D40-8386-D0A1DDF981E2}"/>
              </a:ext>
            </a:extLst>
          </p:cNvPr>
          <p:cNvSpPr/>
          <p:nvPr/>
        </p:nvSpPr>
        <p:spPr>
          <a:xfrm>
            <a:off x="10665733" y="8400667"/>
            <a:ext cx="3044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A66F2989-330B-574D-914A-82E090B94C11}"/>
              </a:ext>
            </a:extLst>
          </p:cNvPr>
          <p:cNvSpPr/>
          <p:nvPr/>
        </p:nvSpPr>
        <p:spPr>
          <a:xfrm>
            <a:off x="17697618" y="8400667"/>
            <a:ext cx="3044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graphicFrame>
        <p:nvGraphicFramePr>
          <p:cNvPr id="86" name="Gráfico 20">
            <a:extLst>
              <a:ext uri="{FF2B5EF4-FFF2-40B4-BE49-F238E27FC236}">
                <a16:creationId xmlns:a16="http://schemas.microsoft.com/office/drawing/2014/main" id="{DF1E7334-70CB-6B49-984D-6C9A01B6A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801279"/>
              </p:ext>
            </p:extLst>
          </p:nvPr>
        </p:nvGraphicFramePr>
        <p:xfrm>
          <a:off x="3359684" y="9428267"/>
          <a:ext cx="3664943" cy="2922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8" name="Rectangle 56">
            <a:extLst>
              <a:ext uri="{FF2B5EF4-FFF2-40B4-BE49-F238E27FC236}">
                <a16:creationId xmlns:a16="http://schemas.microsoft.com/office/drawing/2014/main" id="{5728FCE5-24D4-1345-B543-47EC484B0BCF}"/>
              </a:ext>
            </a:extLst>
          </p:cNvPr>
          <p:cNvSpPr/>
          <p:nvPr/>
        </p:nvSpPr>
        <p:spPr>
          <a:xfrm>
            <a:off x="2222567" y="972993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18-25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DDBC5DF4-603D-2941-A524-289FD5C8465D}"/>
              </a:ext>
            </a:extLst>
          </p:cNvPr>
          <p:cNvSpPr/>
          <p:nvPr/>
        </p:nvSpPr>
        <p:spPr>
          <a:xfrm>
            <a:off x="2222567" y="1064433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26-38</a:t>
            </a:r>
          </a:p>
        </p:txBody>
      </p:sp>
      <p:sp>
        <p:nvSpPr>
          <p:cNvPr id="90" name="Rectangle 56">
            <a:extLst>
              <a:ext uri="{FF2B5EF4-FFF2-40B4-BE49-F238E27FC236}">
                <a16:creationId xmlns:a16="http://schemas.microsoft.com/office/drawing/2014/main" id="{0343ACEA-9FC3-0544-BD66-D011ACF3A4F3}"/>
              </a:ext>
            </a:extLst>
          </p:cNvPr>
          <p:cNvSpPr/>
          <p:nvPr/>
        </p:nvSpPr>
        <p:spPr>
          <a:xfrm>
            <a:off x="2222567" y="1149777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39-50</a:t>
            </a:r>
          </a:p>
        </p:txBody>
      </p:sp>
      <p:sp>
        <p:nvSpPr>
          <p:cNvPr id="99" name="Rectangle 56">
            <a:extLst>
              <a:ext uri="{FF2B5EF4-FFF2-40B4-BE49-F238E27FC236}">
                <a16:creationId xmlns:a16="http://schemas.microsoft.com/office/drawing/2014/main" id="{7569C33C-7D86-824F-AB94-8078992BA56E}"/>
              </a:ext>
            </a:extLst>
          </p:cNvPr>
          <p:cNvSpPr/>
          <p:nvPr/>
        </p:nvSpPr>
        <p:spPr>
          <a:xfrm>
            <a:off x="7024627" y="973674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100" name="Rectangle 56">
            <a:extLst>
              <a:ext uri="{FF2B5EF4-FFF2-40B4-BE49-F238E27FC236}">
                <a16:creationId xmlns:a16="http://schemas.microsoft.com/office/drawing/2014/main" id="{7FE8453A-69CD-1147-A57F-D4C56F92C812}"/>
              </a:ext>
            </a:extLst>
          </p:cNvPr>
          <p:cNvSpPr/>
          <p:nvPr/>
        </p:nvSpPr>
        <p:spPr>
          <a:xfrm>
            <a:off x="7024627" y="1062066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8FA0C2B-564F-3D49-967C-C5D79C7D7E85}"/>
              </a:ext>
            </a:extLst>
          </p:cNvPr>
          <p:cNvSpPr/>
          <p:nvPr/>
        </p:nvSpPr>
        <p:spPr>
          <a:xfrm>
            <a:off x="7024627" y="1147410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graphicFrame>
        <p:nvGraphicFramePr>
          <p:cNvPr id="102" name="Gráfico 20">
            <a:extLst>
              <a:ext uri="{FF2B5EF4-FFF2-40B4-BE49-F238E27FC236}">
                <a16:creationId xmlns:a16="http://schemas.microsoft.com/office/drawing/2014/main" id="{0EAB60C5-5DF4-D04E-AB22-F1E7501AFA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868623"/>
              </p:ext>
            </p:extLst>
          </p:nvPr>
        </p:nvGraphicFramePr>
        <p:xfrm>
          <a:off x="10400564" y="9428267"/>
          <a:ext cx="3664943" cy="2922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3" name="Rectangle 56">
            <a:extLst>
              <a:ext uri="{FF2B5EF4-FFF2-40B4-BE49-F238E27FC236}">
                <a16:creationId xmlns:a16="http://schemas.microsoft.com/office/drawing/2014/main" id="{DAFF0AB4-9275-B14B-A60A-2138E6BC36A5}"/>
              </a:ext>
            </a:extLst>
          </p:cNvPr>
          <p:cNvSpPr/>
          <p:nvPr/>
        </p:nvSpPr>
        <p:spPr>
          <a:xfrm>
            <a:off x="9263447" y="972993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18-25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D9FF5ECF-409D-6244-8F7C-70077F3CFFD3}"/>
              </a:ext>
            </a:extLst>
          </p:cNvPr>
          <p:cNvSpPr/>
          <p:nvPr/>
        </p:nvSpPr>
        <p:spPr>
          <a:xfrm>
            <a:off x="9263447" y="1064433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26-38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98722F05-5055-D142-AD66-15A461C5B711}"/>
              </a:ext>
            </a:extLst>
          </p:cNvPr>
          <p:cNvSpPr/>
          <p:nvPr/>
        </p:nvSpPr>
        <p:spPr>
          <a:xfrm>
            <a:off x="9263447" y="1149777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39-50</a:t>
            </a:r>
          </a:p>
        </p:txBody>
      </p:sp>
      <p:sp>
        <p:nvSpPr>
          <p:cNvPr id="106" name="Rectangle 56">
            <a:extLst>
              <a:ext uri="{FF2B5EF4-FFF2-40B4-BE49-F238E27FC236}">
                <a16:creationId xmlns:a16="http://schemas.microsoft.com/office/drawing/2014/main" id="{84A1A1AB-D197-3944-BC11-13E1D7A589DC}"/>
              </a:ext>
            </a:extLst>
          </p:cNvPr>
          <p:cNvSpPr/>
          <p:nvPr/>
        </p:nvSpPr>
        <p:spPr>
          <a:xfrm>
            <a:off x="14065507" y="973674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D799A541-8D8E-2444-9A11-5C0CC94D8FF0}"/>
              </a:ext>
            </a:extLst>
          </p:cNvPr>
          <p:cNvSpPr/>
          <p:nvPr/>
        </p:nvSpPr>
        <p:spPr>
          <a:xfrm>
            <a:off x="14065507" y="1062066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sp>
        <p:nvSpPr>
          <p:cNvPr id="108" name="Rectangle 56">
            <a:extLst>
              <a:ext uri="{FF2B5EF4-FFF2-40B4-BE49-F238E27FC236}">
                <a16:creationId xmlns:a16="http://schemas.microsoft.com/office/drawing/2014/main" id="{E5EA1728-9572-EB44-B50A-09ABA06C2C42}"/>
              </a:ext>
            </a:extLst>
          </p:cNvPr>
          <p:cNvSpPr/>
          <p:nvPr/>
        </p:nvSpPr>
        <p:spPr>
          <a:xfrm>
            <a:off x="14065507" y="1147410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graphicFrame>
        <p:nvGraphicFramePr>
          <p:cNvPr id="109" name="Gráfico 20">
            <a:extLst>
              <a:ext uri="{FF2B5EF4-FFF2-40B4-BE49-F238E27FC236}">
                <a16:creationId xmlns:a16="http://schemas.microsoft.com/office/drawing/2014/main" id="{EA3F5D93-9F9A-3345-8C02-64765938A9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685452"/>
              </p:ext>
            </p:extLst>
          </p:nvPr>
        </p:nvGraphicFramePr>
        <p:xfrm>
          <a:off x="17350004" y="9428267"/>
          <a:ext cx="3664943" cy="2922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0" name="Rectangle 56">
            <a:extLst>
              <a:ext uri="{FF2B5EF4-FFF2-40B4-BE49-F238E27FC236}">
                <a16:creationId xmlns:a16="http://schemas.microsoft.com/office/drawing/2014/main" id="{7581F654-DA1B-364C-A639-297A72ECCA45}"/>
              </a:ext>
            </a:extLst>
          </p:cNvPr>
          <p:cNvSpPr/>
          <p:nvPr/>
        </p:nvSpPr>
        <p:spPr>
          <a:xfrm>
            <a:off x="16565295" y="972993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1-3</a:t>
            </a:r>
          </a:p>
        </p:txBody>
      </p:sp>
      <p:sp>
        <p:nvSpPr>
          <p:cNvPr id="111" name="Rectangle 56">
            <a:extLst>
              <a:ext uri="{FF2B5EF4-FFF2-40B4-BE49-F238E27FC236}">
                <a16:creationId xmlns:a16="http://schemas.microsoft.com/office/drawing/2014/main" id="{77918E7A-A633-6549-992C-05BE7CDF0779}"/>
              </a:ext>
            </a:extLst>
          </p:cNvPr>
          <p:cNvSpPr/>
          <p:nvPr/>
        </p:nvSpPr>
        <p:spPr>
          <a:xfrm>
            <a:off x="16565295" y="1064433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4-6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CC7C2861-34CB-754B-A70F-6016D2A4F37A}"/>
              </a:ext>
            </a:extLst>
          </p:cNvPr>
          <p:cNvSpPr/>
          <p:nvPr/>
        </p:nvSpPr>
        <p:spPr>
          <a:xfrm>
            <a:off x="16565295" y="1149777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7-9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46DC0907-9C4A-B748-A313-95C8082D37E9}"/>
              </a:ext>
            </a:extLst>
          </p:cNvPr>
          <p:cNvSpPr/>
          <p:nvPr/>
        </p:nvSpPr>
        <p:spPr>
          <a:xfrm>
            <a:off x="21014947" y="973674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DD224BE0-A440-D749-B43F-93EE0E11C4F6}"/>
              </a:ext>
            </a:extLst>
          </p:cNvPr>
          <p:cNvSpPr/>
          <p:nvPr/>
        </p:nvSpPr>
        <p:spPr>
          <a:xfrm>
            <a:off x="21014947" y="1062066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sp>
        <p:nvSpPr>
          <p:cNvPr id="115" name="Rectangle 56">
            <a:extLst>
              <a:ext uri="{FF2B5EF4-FFF2-40B4-BE49-F238E27FC236}">
                <a16:creationId xmlns:a16="http://schemas.microsoft.com/office/drawing/2014/main" id="{7A82985E-1741-6C4B-A3D9-038594910CBF}"/>
              </a:ext>
            </a:extLst>
          </p:cNvPr>
          <p:cNvSpPr/>
          <p:nvPr/>
        </p:nvSpPr>
        <p:spPr>
          <a:xfrm>
            <a:off x="21014947" y="1147410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DF1DADA-405C-A146-8CAE-5977BD86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31295"/>
              </p:ext>
            </p:extLst>
          </p:nvPr>
        </p:nvGraphicFramePr>
        <p:xfrm>
          <a:off x="1919986" y="4145282"/>
          <a:ext cx="20537680" cy="852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420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5134420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5134420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5134420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2890435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Sells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Production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Returns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12667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2016</a:t>
                      </a:r>
                      <a:endParaRPr lang="en-US" sz="3200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10,9678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10,9678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10,9678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12667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2017</a:t>
                      </a:r>
                      <a:endParaRPr lang="en-US" sz="3200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28,5675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28,5675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28,5675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12667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2018</a:t>
                      </a:r>
                      <a:endParaRPr lang="en-US" sz="3200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19,545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19,545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19,545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12667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2019</a:t>
                      </a:r>
                      <a:endParaRPr lang="en-US" sz="3200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12,029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12,029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12,029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12667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2020</a:t>
                      </a:r>
                      <a:endParaRPr lang="en-US" sz="3200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10,567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10,567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10,567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grpSp>
        <p:nvGrpSpPr>
          <p:cNvPr id="16" name="Gráfico 243">
            <a:extLst>
              <a:ext uri="{FF2B5EF4-FFF2-40B4-BE49-F238E27FC236}">
                <a16:creationId xmlns:a16="http://schemas.microsoft.com/office/drawing/2014/main" id="{84B03BEE-712E-0447-B4A5-9618997D311B}"/>
              </a:ext>
            </a:extLst>
          </p:cNvPr>
          <p:cNvGrpSpPr/>
          <p:nvPr/>
        </p:nvGrpSpPr>
        <p:grpSpPr>
          <a:xfrm>
            <a:off x="9245088" y="4891303"/>
            <a:ext cx="817564" cy="817564"/>
            <a:chOff x="527807" y="4262190"/>
            <a:chExt cx="654197" cy="654197"/>
          </a:xfrm>
          <a:solidFill>
            <a:schemeClr val="bg1"/>
          </a:solidFill>
        </p:grpSpPr>
        <p:sp>
          <p:nvSpPr>
            <p:cNvPr id="17" name="Forma libre 384">
              <a:extLst>
                <a:ext uri="{FF2B5EF4-FFF2-40B4-BE49-F238E27FC236}">
                  <a16:creationId xmlns:a16="http://schemas.microsoft.com/office/drawing/2014/main" id="{7B652708-15B3-B549-99B6-2E630CD973B7}"/>
                </a:ext>
              </a:extLst>
            </p:cNvPr>
            <p:cNvSpPr/>
            <p:nvPr/>
          </p:nvSpPr>
          <p:spPr>
            <a:xfrm>
              <a:off x="853947" y="4343006"/>
              <a:ext cx="273434" cy="246602"/>
            </a:xfrm>
            <a:custGeom>
              <a:avLst/>
              <a:gdLst>
                <a:gd name="connsiteX0" fmla="*/ 96362 w 273433"/>
                <a:gd name="connsiteY0" fmla="*/ 246283 h 246601"/>
                <a:gd name="connsiteX1" fmla="*/ 182122 w 273433"/>
                <a:gd name="connsiteY1" fmla="*/ 191364 h 246601"/>
                <a:gd name="connsiteX2" fmla="*/ 273541 w 273433"/>
                <a:gd name="connsiteY2" fmla="*/ 96362 h 246601"/>
                <a:gd name="connsiteX3" fmla="*/ 178137 w 273433"/>
                <a:gd name="connsiteY3" fmla="*/ 958 h 246601"/>
                <a:gd name="connsiteX4" fmla="*/ 92067 w 273433"/>
                <a:gd name="connsiteY4" fmla="*/ 55910 h 246601"/>
                <a:gd name="connsiteX5" fmla="*/ 958 w 273433"/>
                <a:gd name="connsiteY5" fmla="*/ 150879 h 246601"/>
                <a:gd name="connsiteX6" fmla="*/ 96362 w 273433"/>
                <a:gd name="connsiteY6" fmla="*/ 246283 h 246601"/>
                <a:gd name="connsiteX7" fmla="*/ 164508 w 273433"/>
                <a:gd name="connsiteY7" fmla="*/ 69105 h 246601"/>
                <a:gd name="connsiteX8" fmla="*/ 178137 w 273433"/>
                <a:gd name="connsiteY8" fmla="*/ 55475 h 246601"/>
                <a:gd name="connsiteX9" fmla="*/ 191767 w 273433"/>
                <a:gd name="connsiteY9" fmla="*/ 69105 h 246601"/>
                <a:gd name="connsiteX10" fmla="*/ 191767 w 273433"/>
                <a:gd name="connsiteY10" fmla="*/ 123622 h 246601"/>
                <a:gd name="connsiteX11" fmla="*/ 178137 w 273433"/>
                <a:gd name="connsiteY11" fmla="*/ 137251 h 246601"/>
                <a:gd name="connsiteX12" fmla="*/ 164508 w 273433"/>
                <a:gd name="connsiteY12" fmla="*/ 123622 h 246601"/>
                <a:gd name="connsiteX13" fmla="*/ 164508 w 273433"/>
                <a:gd name="connsiteY13" fmla="*/ 69105 h 246601"/>
                <a:gd name="connsiteX14" fmla="*/ 83966 w 273433"/>
                <a:gd name="connsiteY14" fmla="*/ 84164 h 246601"/>
                <a:gd name="connsiteX15" fmla="*/ 82733 w 273433"/>
                <a:gd name="connsiteY15" fmla="*/ 96364 h 246601"/>
                <a:gd name="connsiteX16" fmla="*/ 84984 w 273433"/>
                <a:gd name="connsiteY16" fmla="*/ 116561 h 246601"/>
                <a:gd name="connsiteX17" fmla="*/ 82733 w 273433"/>
                <a:gd name="connsiteY17" fmla="*/ 123622 h 246601"/>
                <a:gd name="connsiteX18" fmla="*/ 82733 w 273433"/>
                <a:gd name="connsiteY18" fmla="*/ 178138 h 246601"/>
                <a:gd name="connsiteX19" fmla="*/ 96362 w 273433"/>
                <a:gd name="connsiteY19" fmla="*/ 191768 h 246601"/>
                <a:gd name="connsiteX20" fmla="*/ 109992 w 273433"/>
                <a:gd name="connsiteY20" fmla="*/ 178138 h 246601"/>
                <a:gd name="connsiteX21" fmla="*/ 109992 w 273433"/>
                <a:gd name="connsiteY21" fmla="*/ 162921 h 246601"/>
                <a:gd name="connsiteX22" fmla="*/ 152939 w 273433"/>
                <a:gd name="connsiteY22" fmla="*/ 187959 h 246601"/>
                <a:gd name="connsiteX23" fmla="*/ 96362 w 273433"/>
                <a:gd name="connsiteY23" fmla="*/ 219026 h 246601"/>
                <a:gd name="connsiteX24" fmla="*/ 28217 w 273433"/>
                <a:gd name="connsiteY24" fmla="*/ 150881 h 246601"/>
                <a:gd name="connsiteX25" fmla="*/ 83966 w 273433"/>
                <a:gd name="connsiteY25" fmla="*/ 84164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433" h="246601">
                  <a:moveTo>
                    <a:pt x="96362" y="246283"/>
                  </a:moveTo>
                  <a:cubicBezTo>
                    <a:pt x="133337" y="246283"/>
                    <a:pt x="166488" y="224502"/>
                    <a:pt x="182122" y="191364"/>
                  </a:cubicBezTo>
                  <a:cubicBezTo>
                    <a:pt x="232840" y="189223"/>
                    <a:pt x="273541" y="147598"/>
                    <a:pt x="273541" y="96362"/>
                  </a:cubicBezTo>
                  <a:cubicBezTo>
                    <a:pt x="273541" y="43762"/>
                    <a:pt x="230737" y="958"/>
                    <a:pt x="178137" y="958"/>
                  </a:cubicBezTo>
                  <a:cubicBezTo>
                    <a:pt x="140048" y="958"/>
                    <a:pt x="107350" y="23554"/>
                    <a:pt x="92067" y="55910"/>
                  </a:cubicBezTo>
                  <a:cubicBezTo>
                    <a:pt x="41494" y="58211"/>
                    <a:pt x="958" y="99751"/>
                    <a:pt x="958" y="150879"/>
                  </a:cubicBezTo>
                  <a:cubicBezTo>
                    <a:pt x="958" y="203480"/>
                    <a:pt x="43762" y="246283"/>
                    <a:pt x="96362" y="246283"/>
                  </a:cubicBezTo>
                  <a:close/>
                  <a:moveTo>
                    <a:pt x="164508" y="69105"/>
                  </a:moveTo>
                  <a:cubicBezTo>
                    <a:pt x="164508" y="61571"/>
                    <a:pt x="170604" y="55475"/>
                    <a:pt x="178137" y="55475"/>
                  </a:cubicBezTo>
                  <a:cubicBezTo>
                    <a:pt x="185671" y="55475"/>
                    <a:pt x="191767" y="61571"/>
                    <a:pt x="191767" y="69105"/>
                  </a:cubicBezTo>
                  <a:lnTo>
                    <a:pt x="191767" y="123622"/>
                  </a:lnTo>
                  <a:cubicBezTo>
                    <a:pt x="191767" y="131155"/>
                    <a:pt x="185671" y="137251"/>
                    <a:pt x="178137" y="137251"/>
                  </a:cubicBezTo>
                  <a:cubicBezTo>
                    <a:pt x="170604" y="137251"/>
                    <a:pt x="164508" y="131155"/>
                    <a:pt x="164508" y="123622"/>
                  </a:cubicBezTo>
                  <a:lnTo>
                    <a:pt x="164508" y="69105"/>
                  </a:lnTo>
                  <a:close/>
                  <a:moveTo>
                    <a:pt x="83966" y="84164"/>
                  </a:moveTo>
                  <a:cubicBezTo>
                    <a:pt x="83442" y="88202"/>
                    <a:pt x="82733" y="92187"/>
                    <a:pt x="82733" y="96364"/>
                  </a:cubicBezTo>
                  <a:cubicBezTo>
                    <a:pt x="82733" y="103304"/>
                    <a:pt x="83570" y="110038"/>
                    <a:pt x="84984" y="116561"/>
                  </a:cubicBezTo>
                  <a:cubicBezTo>
                    <a:pt x="83684" y="118650"/>
                    <a:pt x="82733" y="120977"/>
                    <a:pt x="82733" y="123622"/>
                  </a:cubicBezTo>
                  <a:lnTo>
                    <a:pt x="82733" y="178138"/>
                  </a:lnTo>
                  <a:cubicBezTo>
                    <a:pt x="82733" y="185672"/>
                    <a:pt x="88829" y="191768"/>
                    <a:pt x="96362" y="191768"/>
                  </a:cubicBezTo>
                  <a:cubicBezTo>
                    <a:pt x="103896" y="191768"/>
                    <a:pt x="109992" y="185672"/>
                    <a:pt x="109992" y="178138"/>
                  </a:cubicBezTo>
                  <a:lnTo>
                    <a:pt x="109992" y="162921"/>
                  </a:lnTo>
                  <a:cubicBezTo>
                    <a:pt x="121630" y="174834"/>
                    <a:pt x="136440" y="183404"/>
                    <a:pt x="152939" y="187959"/>
                  </a:cubicBezTo>
                  <a:cubicBezTo>
                    <a:pt x="140578" y="206943"/>
                    <a:pt x="119516" y="219026"/>
                    <a:pt x="96362" y="219026"/>
                  </a:cubicBezTo>
                  <a:cubicBezTo>
                    <a:pt x="58776" y="219026"/>
                    <a:pt x="28217" y="188453"/>
                    <a:pt x="28217" y="150881"/>
                  </a:cubicBezTo>
                  <a:cubicBezTo>
                    <a:pt x="28216" y="117773"/>
                    <a:pt x="51986" y="90186"/>
                    <a:pt x="83966" y="84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Forma libre 385">
              <a:extLst>
                <a:ext uri="{FF2B5EF4-FFF2-40B4-BE49-F238E27FC236}">
                  <a16:creationId xmlns:a16="http://schemas.microsoft.com/office/drawing/2014/main" id="{C90FBED4-6A27-334D-B910-EBB1DD10446B}"/>
                </a:ext>
              </a:extLst>
            </p:cNvPr>
            <p:cNvSpPr/>
            <p:nvPr/>
          </p:nvSpPr>
          <p:spPr>
            <a:xfrm>
              <a:off x="526849" y="4533816"/>
              <a:ext cx="160994" cy="246602"/>
            </a:xfrm>
            <a:custGeom>
              <a:avLst/>
              <a:gdLst>
                <a:gd name="connsiteX0" fmla="*/ 128252 w 160993"/>
                <a:gd name="connsiteY0" fmla="*/ 23422 h 246601"/>
                <a:gd name="connsiteX1" fmla="*/ 17249 w 160993"/>
                <a:gd name="connsiteY1" fmla="*/ 1222 h 246601"/>
                <a:gd name="connsiteX2" fmla="*/ 5936 w 160993"/>
                <a:gd name="connsiteY2" fmla="*/ 4043 h 246601"/>
                <a:gd name="connsiteX3" fmla="*/ 958 w 160993"/>
                <a:gd name="connsiteY3" fmla="*/ 14584 h 246601"/>
                <a:gd name="connsiteX4" fmla="*/ 958 w 160993"/>
                <a:gd name="connsiteY4" fmla="*/ 232650 h 246601"/>
                <a:gd name="connsiteX5" fmla="*/ 14588 w 160993"/>
                <a:gd name="connsiteY5" fmla="*/ 246280 h 246601"/>
                <a:gd name="connsiteX6" fmla="*/ 99982 w 160993"/>
                <a:gd name="connsiteY6" fmla="*/ 246280 h 246601"/>
                <a:gd name="connsiteX7" fmla="*/ 140471 w 160993"/>
                <a:gd name="connsiteY7" fmla="*/ 211182 h 246601"/>
                <a:gd name="connsiteX8" fmla="*/ 160728 w 160993"/>
                <a:gd name="connsiteY8" fmla="*/ 69300 h 246601"/>
                <a:gd name="connsiteX9" fmla="*/ 128252 w 160993"/>
                <a:gd name="connsiteY9" fmla="*/ 23422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93" h="246601">
                  <a:moveTo>
                    <a:pt x="128252" y="23422"/>
                  </a:moveTo>
                  <a:lnTo>
                    <a:pt x="17249" y="1222"/>
                  </a:lnTo>
                  <a:cubicBezTo>
                    <a:pt x="13283" y="423"/>
                    <a:pt x="9104" y="1462"/>
                    <a:pt x="5936" y="4043"/>
                  </a:cubicBezTo>
                  <a:cubicBezTo>
                    <a:pt x="2794" y="6638"/>
                    <a:pt x="958" y="10498"/>
                    <a:pt x="958" y="14584"/>
                  </a:cubicBezTo>
                  <a:lnTo>
                    <a:pt x="958" y="232650"/>
                  </a:lnTo>
                  <a:cubicBezTo>
                    <a:pt x="958" y="240184"/>
                    <a:pt x="7054" y="246280"/>
                    <a:pt x="14588" y="246280"/>
                  </a:cubicBezTo>
                  <a:lnTo>
                    <a:pt x="99982" y="246280"/>
                  </a:lnTo>
                  <a:cubicBezTo>
                    <a:pt x="120213" y="246280"/>
                    <a:pt x="137622" y="231186"/>
                    <a:pt x="140471" y="211182"/>
                  </a:cubicBezTo>
                  <a:lnTo>
                    <a:pt x="160728" y="69300"/>
                  </a:lnTo>
                  <a:cubicBezTo>
                    <a:pt x="163789" y="47818"/>
                    <a:pt x="149548" y="27668"/>
                    <a:pt x="128252" y="23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" name="Forma libre 386">
              <a:extLst>
                <a:ext uri="{FF2B5EF4-FFF2-40B4-BE49-F238E27FC236}">
                  <a16:creationId xmlns:a16="http://schemas.microsoft.com/office/drawing/2014/main" id="{96F6D146-2E10-9546-BC75-826FF29FE2DE}"/>
                </a:ext>
              </a:extLst>
            </p:cNvPr>
            <p:cNvSpPr/>
            <p:nvPr/>
          </p:nvSpPr>
          <p:spPr>
            <a:xfrm>
              <a:off x="691333" y="4574696"/>
              <a:ext cx="490648" cy="260657"/>
            </a:xfrm>
            <a:custGeom>
              <a:avLst/>
              <a:gdLst>
                <a:gd name="connsiteX0" fmla="*/ 408897 w 490647"/>
                <a:gd name="connsiteY0" fmla="*/ 82737 h 260656"/>
                <a:gd name="connsiteX1" fmla="*/ 337377 w 490647"/>
                <a:gd name="connsiteY1" fmla="*/ 95278 h 260656"/>
                <a:gd name="connsiteX2" fmla="*/ 327113 w 490647"/>
                <a:gd name="connsiteY2" fmla="*/ 109176 h 260656"/>
                <a:gd name="connsiteX3" fmla="*/ 327122 w 490647"/>
                <a:gd name="connsiteY3" fmla="*/ 109995 h 260656"/>
                <a:gd name="connsiteX4" fmla="*/ 301594 w 490647"/>
                <a:gd name="connsiteY4" fmla="*/ 160998 h 260656"/>
                <a:gd name="connsiteX5" fmla="*/ 237175 w 490647"/>
                <a:gd name="connsiteY5" fmla="*/ 178446 h 260656"/>
                <a:gd name="connsiteX6" fmla="*/ 84567 w 490647"/>
                <a:gd name="connsiteY6" fmla="*/ 149425 h 260656"/>
                <a:gd name="connsiteX7" fmla="*/ 74270 w 490647"/>
                <a:gd name="connsiteY7" fmla="*/ 133657 h 260656"/>
                <a:gd name="connsiteX8" fmla="*/ 91541 w 490647"/>
                <a:gd name="connsiteY8" fmla="*/ 123063 h 260656"/>
                <a:gd name="connsiteX9" fmla="*/ 237175 w 490647"/>
                <a:gd name="connsiteY9" fmla="*/ 151186 h 260656"/>
                <a:gd name="connsiteX10" fmla="*/ 285303 w 490647"/>
                <a:gd name="connsiteY10" fmla="*/ 139141 h 260656"/>
                <a:gd name="connsiteX11" fmla="*/ 299864 w 490647"/>
                <a:gd name="connsiteY11" fmla="*/ 109992 h 260656"/>
                <a:gd name="connsiteX12" fmla="*/ 299159 w 490647"/>
                <a:gd name="connsiteY12" fmla="*/ 103516 h 260656"/>
                <a:gd name="connsiteX13" fmla="*/ 193547 w 490647"/>
                <a:gd name="connsiteY13" fmla="*/ 42113 h 260656"/>
                <a:gd name="connsiteX14" fmla="*/ 135304 w 490647"/>
                <a:gd name="connsiteY14" fmla="*/ 20630 h 260656"/>
                <a:gd name="connsiteX15" fmla="*/ 68170 w 490647"/>
                <a:gd name="connsiteY15" fmla="*/ 958 h 260656"/>
                <a:gd name="connsiteX16" fmla="*/ 35360 w 490647"/>
                <a:gd name="connsiteY16" fmla="*/ 3213 h 260656"/>
                <a:gd name="connsiteX17" fmla="*/ 23585 w 490647"/>
                <a:gd name="connsiteY17" fmla="*/ 17764 h 260656"/>
                <a:gd name="connsiteX18" fmla="*/ 23209 w 490647"/>
                <a:gd name="connsiteY18" fmla="*/ 32275 h 260656"/>
                <a:gd name="connsiteX19" fmla="*/ 2952 w 490647"/>
                <a:gd name="connsiteY19" fmla="*/ 174197 h 260656"/>
                <a:gd name="connsiteX20" fmla="*/ 2073 w 490647"/>
                <a:gd name="connsiteY20" fmla="*/ 177883 h 260656"/>
                <a:gd name="connsiteX21" fmla="*/ 1354 w 490647"/>
                <a:gd name="connsiteY21" fmla="*/ 180611 h 260656"/>
                <a:gd name="connsiteX22" fmla="*/ 9020 w 490647"/>
                <a:gd name="connsiteY22" fmla="*/ 196317 h 260656"/>
                <a:gd name="connsiteX23" fmla="*/ 204459 w 490647"/>
                <a:gd name="connsiteY23" fmla="*/ 259910 h 260656"/>
                <a:gd name="connsiteX24" fmla="*/ 438177 w 490647"/>
                <a:gd name="connsiteY24" fmla="*/ 171002 h 260656"/>
                <a:gd name="connsiteX25" fmla="*/ 482233 w 490647"/>
                <a:gd name="connsiteY25" fmla="*/ 149861 h 260656"/>
                <a:gd name="connsiteX26" fmla="*/ 490667 w 490647"/>
                <a:gd name="connsiteY26" fmla="*/ 137746 h 260656"/>
                <a:gd name="connsiteX27" fmla="*/ 408897 w 490647"/>
                <a:gd name="connsiteY27" fmla="*/ 82737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647" h="260656">
                  <a:moveTo>
                    <a:pt x="408897" y="82737"/>
                  </a:moveTo>
                  <a:cubicBezTo>
                    <a:pt x="391880" y="82737"/>
                    <a:pt x="363181" y="88803"/>
                    <a:pt x="337377" y="95278"/>
                  </a:cubicBezTo>
                  <a:cubicBezTo>
                    <a:pt x="331059" y="96863"/>
                    <a:pt x="326970" y="102664"/>
                    <a:pt x="327113" y="109176"/>
                  </a:cubicBezTo>
                  <a:cubicBezTo>
                    <a:pt x="327119" y="109448"/>
                    <a:pt x="327122" y="109720"/>
                    <a:pt x="327122" y="109995"/>
                  </a:cubicBezTo>
                  <a:cubicBezTo>
                    <a:pt x="327122" y="130611"/>
                    <a:pt x="318045" y="148712"/>
                    <a:pt x="301594" y="160998"/>
                  </a:cubicBezTo>
                  <a:cubicBezTo>
                    <a:pt x="285649" y="172897"/>
                    <a:pt x="265179" y="178446"/>
                    <a:pt x="237175" y="178446"/>
                  </a:cubicBezTo>
                  <a:cubicBezTo>
                    <a:pt x="200499" y="178446"/>
                    <a:pt x="150586" y="168949"/>
                    <a:pt x="84567" y="149425"/>
                  </a:cubicBezTo>
                  <a:cubicBezTo>
                    <a:pt x="77753" y="147410"/>
                    <a:pt x="72937" y="140637"/>
                    <a:pt x="74270" y="133657"/>
                  </a:cubicBezTo>
                  <a:cubicBezTo>
                    <a:pt x="75806" y="125607"/>
                    <a:pt x="83929" y="120786"/>
                    <a:pt x="91541" y="123063"/>
                  </a:cubicBezTo>
                  <a:cubicBezTo>
                    <a:pt x="154523" y="141723"/>
                    <a:pt x="203502" y="151186"/>
                    <a:pt x="237175" y="151186"/>
                  </a:cubicBezTo>
                  <a:cubicBezTo>
                    <a:pt x="265845" y="151186"/>
                    <a:pt x="278382" y="144318"/>
                    <a:pt x="285303" y="139141"/>
                  </a:cubicBezTo>
                  <a:cubicBezTo>
                    <a:pt x="294832" y="132033"/>
                    <a:pt x="299864" y="121958"/>
                    <a:pt x="299864" y="109992"/>
                  </a:cubicBezTo>
                  <a:cubicBezTo>
                    <a:pt x="299864" y="107706"/>
                    <a:pt x="299448" y="105648"/>
                    <a:pt x="299159" y="103516"/>
                  </a:cubicBezTo>
                  <a:cubicBezTo>
                    <a:pt x="293999" y="65889"/>
                    <a:pt x="244454" y="52453"/>
                    <a:pt x="193547" y="42113"/>
                  </a:cubicBezTo>
                  <a:cubicBezTo>
                    <a:pt x="169909" y="37321"/>
                    <a:pt x="152313" y="28843"/>
                    <a:pt x="135304" y="20630"/>
                  </a:cubicBezTo>
                  <a:cubicBezTo>
                    <a:pt x="114328" y="10514"/>
                    <a:pt x="94523" y="958"/>
                    <a:pt x="68170" y="958"/>
                  </a:cubicBezTo>
                  <a:cubicBezTo>
                    <a:pt x="57722" y="958"/>
                    <a:pt x="46687" y="1719"/>
                    <a:pt x="35360" y="3213"/>
                  </a:cubicBezTo>
                  <a:cubicBezTo>
                    <a:pt x="28208" y="4156"/>
                    <a:pt x="23046" y="10571"/>
                    <a:pt x="23585" y="17764"/>
                  </a:cubicBezTo>
                  <a:cubicBezTo>
                    <a:pt x="23981" y="23048"/>
                    <a:pt x="23874" y="27788"/>
                    <a:pt x="23209" y="32275"/>
                  </a:cubicBezTo>
                  <a:lnTo>
                    <a:pt x="2952" y="174197"/>
                  </a:lnTo>
                  <a:cubicBezTo>
                    <a:pt x="2765" y="175474"/>
                    <a:pt x="2392" y="176673"/>
                    <a:pt x="2073" y="177883"/>
                  </a:cubicBezTo>
                  <a:cubicBezTo>
                    <a:pt x="2046" y="178003"/>
                    <a:pt x="1380" y="180505"/>
                    <a:pt x="1354" y="180611"/>
                  </a:cubicBezTo>
                  <a:cubicBezTo>
                    <a:pt x="-217" y="187012"/>
                    <a:pt x="3004" y="193628"/>
                    <a:pt x="9020" y="196317"/>
                  </a:cubicBezTo>
                  <a:cubicBezTo>
                    <a:pt x="73865" y="225331"/>
                    <a:pt x="160431" y="259910"/>
                    <a:pt x="204459" y="259910"/>
                  </a:cubicBezTo>
                  <a:cubicBezTo>
                    <a:pt x="257325" y="259910"/>
                    <a:pt x="366172" y="206406"/>
                    <a:pt x="438177" y="171002"/>
                  </a:cubicBezTo>
                  <a:cubicBezTo>
                    <a:pt x="456763" y="161868"/>
                    <a:pt x="472165" y="154286"/>
                    <a:pt x="482233" y="149861"/>
                  </a:cubicBezTo>
                  <a:cubicBezTo>
                    <a:pt x="487111" y="147718"/>
                    <a:pt x="490610" y="143074"/>
                    <a:pt x="490667" y="137746"/>
                  </a:cubicBezTo>
                  <a:cubicBezTo>
                    <a:pt x="491017" y="105382"/>
                    <a:pt x="457299" y="82737"/>
                    <a:pt x="408897" y="82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0" name="Gráfico 230">
            <a:extLst>
              <a:ext uri="{FF2B5EF4-FFF2-40B4-BE49-F238E27FC236}">
                <a16:creationId xmlns:a16="http://schemas.microsoft.com/office/drawing/2014/main" id="{8B65B5C5-2A2E-2346-8CAA-560578448F10}"/>
              </a:ext>
            </a:extLst>
          </p:cNvPr>
          <p:cNvSpPr/>
          <p:nvPr/>
        </p:nvSpPr>
        <p:spPr>
          <a:xfrm>
            <a:off x="19538233" y="4787354"/>
            <a:ext cx="699370" cy="786790"/>
          </a:xfrm>
          <a:custGeom>
            <a:avLst/>
            <a:gdLst>
              <a:gd name="connsiteX0" fmla="*/ 499155 w 507406"/>
              <a:gd name="connsiteY0" fmla="*/ 129060 h 570831"/>
              <a:gd name="connsiteX1" fmla="*/ 499013 w 507406"/>
              <a:gd name="connsiteY1" fmla="*/ 128709 h 570831"/>
              <a:gd name="connsiteX2" fmla="*/ 261167 w 507406"/>
              <a:gd name="connsiteY2" fmla="*/ 1859 h 570831"/>
              <a:gd name="connsiteX3" fmla="*/ 246239 w 507406"/>
              <a:gd name="connsiteY3" fmla="*/ 1859 h 570831"/>
              <a:gd name="connsiteX4" fmla="*/ 8393 w 507406"/>
              <a:gd name="connsiteY4" fmla="*/ 128709 h 570831"/>
              <a:gd name="connsiteX5" fmla="*/ 8252 w 507406"/>
              <a:gd name="connsiteY5" fmla="*/ 129060 h 570831"/>
              <a:gd name="connsiteX6" fmla="*/ 0 w 507406"/>
              <a:gd name="connsiteY6" fmla="*/ 142708 h 570831"/>
              <a:gd name="connsiteX7" fmla="*/ 0 w 507406"/>
              <a:gd name="connsiteY7" fmla="*/ 428124 h 570831"/>
              <a:gd name="connsiteX8" fmla="*/ 8393 w 507406"/>
              <a:gd name="connsiteY8" fmla="*/ 442122 h 570831"/>
              <a:gd name="connsiteX9" fmla="*/ 246239 w 507406"/>
              <a:gd name="connsiteY9" fmla="*/ 568973 h 570831"/>
              <a:gd name="connsiteX10" fmla="*/ 246419 w 507406"/>
              <a:gd name="connsiteY10" fmla="*/ 568808 h 570831"/>
              <a:gd name="connsiteX11" fmla="*/ 253703 w 507406"/>
              <a:gd name="connsiteY11" fmla="*/ 570831 h 570831"/>
              <a:gd name="connsiteX12" fmla="*/ 261167 w 507406"/>
              <a:gd name="connsiteY12" fmla="*/ 568973 h 570831"/>
              <a:gd name="connsiteX13" fmla="*/ 499013 w 507406"/>
              <a:gd name="connsiteY13" fmla="*/ 442122 h 570831"/>
              <a:gd name="connsiteX14" fmla="*/ 507406 w 507406"/>
              <a:gd name="connsiteY14" fmla="*/ 428124 h 570831"/>
              <a:gd name="connsiteX15" fmla="*/ 507406 w 507406"/>
              <a:gd name="connsiteY15" fmla="*/ 142708 h 570831"/>
              <a:gd name="connsiteX16" fmla="*/ 499155 w 507406"/>
              <a:gd name="connsiteY16" fmla="*/ 129060 h 570831"/>
              <a:gd name="connsiteX17" fmla="*/ 237846 w 507406"/>
              <a:gd name="connsiteY17" fmla="*/ 528541 h 570831"/>
              <a:gd name="connsiteX18" fmla="*/ 31714 w 507406"/>
              <a:gd name="connsiteY18" fmla="*/ 418616 h 570831"/>
              <a:gd name="connsiteX19" fmla="*/ 31714 w 507406"/>
              <a:gd name="connsiteY19" fmla="*/ 169145 h 570831"/>
              <a:gd name="connsiteX20" fmla="*/ 237848 w 507406"/>
              <a:gd name="connsiteY20" fmla="*/ 279080 h 570831"/>
              <a:gd name="connsiteX21" fmla="*/ 237848 w 507406"/>
              <a:gd name="connsiteY21" fmla="*/ 528541 h 570831"/>
              <a:gd name="connsiteX22" fmla="*/ 338919 w 507406"/>
              <a:gd name="connsiteY22" fmla="*/ 206136 h 570831"/>
              <a:gd name="connsiteX23" fmla="*/ 134774 w 507406"/>
              <a:gd name="connsiteY23" fmla="*/ 97259 h 570831"/>
              <a:gd name="connsiteX24" fmla="*/ 168486 w 507406"/>
              <a:gd name="connsiteY24" fmla="*/ 79280 h 570831"/>
              <a:gd name="connsiteX25" fmla="*/ 372631 w 507406"/>
              <a:gd name="connsiteY25" fmla="*/ 188158 h 570831"/>
              <a:gd name="connsiteX26" fmla="*/ 338919 w 507406"/>
              <a:gd name="connsiteY26" fmla="*/ 20613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7406" h="570831">
                <a:moveTo>
                  <a:pt x="499155" y="129060"/>
                </a:moveTo>
                <a:cubicBezTo>
                  <a:pt x="499018" y="128958"/>
                  <a:pt x="499193" y="128805"/>
                  <a:pt x="499013" y="128709"/>
                </a:cubicBezTo>
                <a:lnTo>
                  <a:pt x="261167" y="1859"/>
                </a:lnTo>
                <a:cubicBezTo>
                  <a:pt x="256522" y="-620"/>
                  <a:pt x="250885" y="-620"/>
                  <a:pt x="246239" y="1859"/>
                </a:cubicBezTo>
                <a:lnTo>
                  <a:pt x="8393" y="128709"/>
                </a:lnTo>
                <a:cubicBezTo>
                  <a:pt x="8213" y="128805"/>
                  <a:pt x="8389" y="128958"/>
                  <a:pt x="8252" y="129060"/>
                </a:cubicBezTo>
                <a:cubicBezTo>
                  <a:pt x="3409" y="131775"/>
                  <a:pt x="0" y="136756"/>
                  <a:pt x="0" y="142708"/>
                </a:cubicBezTo>
                <a:lnTo>
                  <a:pt x="0" y="428124"/>
                </a:lnTo>
                <a:cubicBezTo>
                  <a:pt x="0" y="433978"/>
                  <a:pt x="3221" y="439366"/>
                  <a:pt x="8393" y="442122"/>
                </a:cubicBezTo>
                <a:lnTo>
                  <a:pt x="246239" y="568973"/>
                </a:lnTo>
                <a:cubicBezTo>
                  <a:pt x="246297" y="569004"/>
                  <a:pt x="246360" y="568798"/>
                  <a:pt x="246419" y="568808"/>
                </a:cubicBezTo>
                <a:cubicBezTo>
                  <a:pt x="248719" y="570011"/>
                  <a:pt x="251182" y="570831"/>
                  <a:pt x="253703" y="570831"/>
                </a:cubicBezTo>
                <a:cubicBezTo>
                  <a:pt x="256273" y="570831"/>
                  <a:pt x="258844" y="570212"/>
                  <a:pt x="261167" y="568973"/>
                </a:cubicBezTo>
                <a:lnTo>
                  <a:pt x="499013" y="442122"/>
                </a:lnTo>
                <a:cubicBezTo>
                  <a:pt x="504185" y="439366"/>
                  <a:pt x="507406" y="433978"/>
                  <a:pt x="507406" y="428124"/>
                </a:cubicBezTo>
                <a:lnTo>
                  <a:pt x="507406" y="142708"/>
                </a:lnTo>
                <a:cubicBezTo>
                  <a:pt x="507406" y="136756"/>
                  <a:pt x="503998" y="131775"/>
                  <a:pt x="499155" y="129060"/>
                </a:cubicBezTo>
                <a:close/>
                <a:moveTo>
                  <a:pt x="237846" y="528541"/>
                </a:moveTo>
                <a:lnTo>
                  <a:pt x="31714" y="418616"/>
                </a:lnTo>
                <a:lnTo>
                  <a:pt x="31714" y="169145"/>
                </a:lnTo>
                <a:lnTo>
                  <a:pt x="237848" y="279080"/>
                </a:lnTo>
                <a:lnTo>
                  <a:pt x="237848" y="528541"/>
                </a:lnTo>
                <a:close/>
                <a:moveTo>
                  <a:pt x="338919" y="206136"/>
                </a:moveTo>
                <a:lnTo>
                  <a:pt x="134774" y="97259"/>
                </a:lnTo>
                <a:lnTo>
                  <a:pt x="168486" y="79280"/>
                </a:lnTo>
                <a:lnTo>
                  <a:pt x="372631" y="188158"/>
                </a:lnTo>
                <a:lnTo>
                  <a:pt x="338919" y="206136"/>
                </a:ln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1" name="Gráfico 219">
            <a:extLst>
              <a:ext uri="{FF2B5EF4-FFF2-40B4-BE49-F238E27FC236}">
                <a16:creationId xmlns:a16="http://schemas.microsoft.com/office/drawing/2014/main" id="{FDF57148-9A7D-0A4A-A4D0-71E76DB01EB9}"/>
              </a:ext>
            </a:extLst>
          </p:cNvPr>
          <p:cNvGrpSpPr/>
          <p:nvPr/>
        </p:nvGrpSpPr>
        <p:grpSpPr>
          <a:xfrm rot="16200000">
            <a:off x="14374871" y="4799321"/>
            <a:ext cx="652104" cy="869482"/>
            <a:chOff x="642660" y="1569831"/>
            <a:chExt cx="428118" cy="570831"/>
          </a:xfrm>
          <a:solidFill>
            <a:schemeClr val="bg1"/>
          </a:solidFill>
        </p:grpSpPr>
        <p:sp>
          <p:nvSpPr>
            <p:cNvPr id="22" name="Forma libre 204">
              <a:extLst>
                <a:ext uri="{FF2B5EF4-FFF2-40B4-BE49-F238E27FC236}">
                  <a16:creationId xmlns:a16="http://schemas.microsoft.com/office/drawing/2014/main" id="{240A5AF5-B8CC-0944-B49C-3E787EADF7CB}"/>
                </a:ext>
              </a:extLst>
            </p:cNvPr>
            <p:cNvSpPr/>
            <p:nvPr/>
          </p:nvSpPr>
          <p:spPr>
            <a:xfrm>
              <a:off x="642660" y="1569831"/>
              <a:ext cx="237856" cy="380554"/>
            </a:xfrm>
            <a:custGeom>
              <a:avLst/>
              <a:gdLst>
                <a:gd name="connsiteX0" fmla="*/ 202170 w 237856"/>
                <a:gd name="connsiteY0" fmla="*/ 142708 h 380554"/>
                <a:gd name="connsiteX1" fmla="*/ 225954 w 237856"/>
                <a:gd name="connsiteY1" fmla="*/ 142708 h 380554"/>
                <a:gd name="connsiteX2" fmla="*/ 236813 w 237856"/>
                <a:gd name="connsiteY2" fmla="*/ 135647 h 380554"/>
                <a:gd name="connsiteX3" fmla="*/ 234792 w 237856"/>
                <a:gd name="connsiteY3" fmla="*/ 122849 h 380554"/>
                <a:gd name="connsiteX4" fmla="*/ 127761 w 237856"/>
                <a:gd name="connsiteY4" fmla="*/ 3926 h 380554"/>
                <a:gd name="connsiteX5" fmla="*/ 118924 w 237856"/>
                <a:gd name="connsiteY5" fmla="*/ 0 h 380554"/>
                <a:gd name="connsiteX6" fmla="*/ 110086 w 237856"/>
                <a:gd name="connsiteY6" fmla="*/ 3926 h 380554"/>
                <a:gd name="connsiteX7" fmla="*/ 3055 w 237856"/>
                <a:gd name="connsiteY7" fmla="*/ 122849 h 380554"/>
                <a:gd name="connsiteX8" fmla="*/ 0 w 237856"/>
                <a:gd name="connsiteY8" fmla="*/ 130816 h 380554"/>
                <a:gd name="connsiteX9" fmla="*/ 1034 w 237856"/>
                <a:gd name="connsiteY9" fmla="*/ 135647 h 380554"/>
                <a:gd name="connsiteX10" fmla="*/ 11893 w 237856"/>
                <a:gd name="connsiteY10" fmla="*/ 142708 h 380554"/>
                <a:gd name="connsiteX11" fmla="*/ 35677 w 237856"/>
                <a:gd name="connsiteY11" fmla="*/ 142708 h 380554"/>
                <a:gd name="connsiteX12" fmla="*/ 44631 w 237856"/>
                <a:gd name="connsiteY12" fmla="*/ 138643 h 380554"/>
                <a:gd name="connsiteX13" fmla="*/ 95138 w 237856"/>
                <a:gd name="connsiteY13" fmla="*/ 80926 h 380554"/>
                <a:gd name="connsiteX14" fmla="*/ 95138 w 237856"/>
                <a:gd name="connsiteY14" fmla="*/ 368662 h 380554"/>
                <a:gd name="connsiteX15" fmla="*/ 107031 w 237856"/>
                <a:gd name="connsiteY15" fmla="*/ 380555 h 380554"/>
                <a:gd name="connsiteX16" fmla="*/ 130815 w 237856"/>
                <a:gd name="connsiteY16" fmla="*/ 380555 h 380554"/>
                <a:gd name="connsiteX17" fmla="*/ 142708 w 237856"/>
                <a:gd name="connsiteY17" fmla="*/ 368662 h 380554"/>
                <a:gd name="connsiteX18" fmla="*/ 142708 w 237856"/>
                <a:gd name="connsiteY18" fmla="*/ 80926 h 380554"/>
                <a:gd name="connsiteX19" fmla="*/ 193215 w 237856"/>
                <a:gd name="connsiteY19" fmla="*/ 138643 h 380554"/>
                <a:gd name="connsiteX20" fmla="*/ 202170 w 237856"/>
                <a:gd name="connsiteY20" fmla="*/ 142708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56" h="380554">
                  <a:moveTo>
                    <a:pt x="202170" y="142708"/>
                  </a:moveTo>
                  <a:lnTo>
                    <a:pt x="225954" y="142708"/>
                  </a:lnTo>
                  <a:cubicBezTo>
                    <a:pt x="230646" y="142708"/>
                    <a:pt x="234908" y="139944"/>
                    <a:pt x="236813" y="135647"/>
                  </a:cubicBezTo>
                  <a:cubicBezTo>
                    <a:pt x="238730" y="131350"/>
                    <a:pt x="237975" y="126333"/>
                    <a:pt x="234792" y="122849"/>
                  </a:cubicBezTo>
                  <a:lnTo>
                    <a:pt x="127761" y="3926"/>
                  </a:lnTo>
                  <a:cubicBezTo>
                    <a:pt x="125508" y="1440"/>
                    <a:pt x="122292" y="0"/>
                    <a:pt x="118924" y="0"/>
                  </a:cubicBezTo>
                  <a:cubicBezTo>
                    <a:pt x="115555" y="0"/>
                    <a:pt x="112339" y="1440"/>
                    <a:pt x="110086" y="3926"/>
                  </a:cubicBezTo>
                  <a:lnTo>
                    <a:pt x="3055" y="122849"/>
                  </a:lnTo>
                  <a:cubicBezTo>
                    <a:pt x="1046" y="125079"/>
                    <a:pt x="0" y="127936"/>
                    <a:pt x="0" y="130816"/>
                  </a:cubicBezTo>
                  <a:cubicBezTo>
                    <a:pt x="0" y="132465"/>
                    <a:pt x="337" y="134092"/>
                    <a:pt x="1034" y="135647"/>
                  </a:cubicBezTo>
                  <a:cubicBezTo>
                    <a:pt x="2938" y="139944"/>
                    <a:pt x="7200" y="142708"/>
                    <a:pt x="11893" y="142708"/>
                  </a:cubicBezTo>
                  <a:lnTo>
                    <a:pt x="35677" y="142708"/>
                  </a:lnTo>
                  <a:cubicBezTo>
                    <a:pt x="39103" y="142708"/>
                    <a:pt x="42366" y="141222"/>
                    <a:pt x="44631" y="138643"/>
                  </a:cubicBezTo>
                  <a:lnTo>
                    <a:pt x="95138" y="80926"/>
                  </a:lnTo>
                  <a:lnTo>
                    <a:pt x="95138" y="368662"/>
                  </a:lnTo>
                  <a:cubicBezTo>
                    <a:pt x="95138" y="375236"/>
                    <a:pt x="100457" y="380555"/>
                    <a:pt x="107031" y="380555"/>
                  </a:cubicBezTo>
                  <a:lnTo>
                    <a:pt x="130815" y="380555"/>
                  </a:lnTo>
                  <a:cubicBezTo>
                    <a:pt x="137389" y="380555"/>
                    <a:pt x="142708" y="375236"/>
                    <a:pt x="142708" y="368662"/>
                  </a:cubicBezTo>
                  <a:lnTo>
                    <a:pt x="142708" y="80926"/>
                  </a:lnTo>
                  <a:lnTo>
                    <a:pt x="193215" y="138643"/>
                  </a:lnTo>
                  <a:cubicBezTo>
                    <a:pt x="195481" y="141222"/>
                    <a:pt x="198744" y="142708"/>
                    <a:pt x="202170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205">
              <a:extLst>
                <a:ext uri="{FF2B5EF4-FFF2-40B4-BE49-F238E27FC236}">
                  <a16:creationId xmlns:a16="http://schemas.microsoft.com/office/drawing/2014/main" id="{19EBA4AA-018B-904C-AEF7-123B6D98AA89}"/>
                </a:ext>
              </a:extLst>
            </p:cNvPr>
            <p:cNvSpPr/>
            <p:nvPr/>
          </p:nvSpPr>
          <p:spPr>
            <a:xfrm>
              <a:off x="832937" y="1760107"/>
              <a:ext cx="237841" cy="380554"/>
            </a:xfrm>
            <a:custGeom>
              <a:avLst/>
              <a:gdLst>
                <a:gd name="connsiteX0" fmla="*/ 236812 w 237841"/>
                <a:gd name="connsiteY0" fmla="*/ 244908 h 380554"/>
                <a:gd name="connsiteX1" fmla="*/ 225953 w 237841"/>
                <a:gd name="connsiteY1" fmla="*/ 237847 h 380554"/>
                <a:gd name="connsiteX2" fmla="*/ 202169 w 237841"/>
                <a:gd name="connsiteY2" fmla="*/ 237847 h 380554"/>
                <a:gd name="connsiteX3" fmla="*/ 193215 w 237841"/>
                <a:gd name="connsiteY3" fmla="*/ 241912 h 380554"/>
                <a:gd name="connsiteX4" fmla="*/ 142708 w 237841"/>
                <a:gd name="connsiteY4" fmla="*/ 299628 h 380554"/>
                <a:gd name="connsiteX5" fmla="*/ 142708 w 237841"/>
                <a:gd name="connsiteY5" fmla="*/ 11893 h 380554"/>
                <a:gd name="connsiteX6" fmla="*/ 130815 w 237841"/>
                <a:gd name="connsiteY6" fmla="*/ 0 h 380554"/>
                <a:gd name="connsiteX7" fmla="*/ 107031 w 237841"/>
                <a:gd name="connsiteY7" fmla="*/ 0 h 380554"/>
                <a:gd name="connsiteX8" fmla="*/ 95138 w 237841"/>
                <a:gd name="connsiteY8" fmla="*/ 11893 h 380554"/>
                <a:gd name="connsiteX9" fmla="*/ 95138 w 237841"/>
                <a:gd name="connsiteY9" fmla="*/ 299628 h 380554"/>
                <a:gd name="connsiteX10" fmla="*/ 44631 w 237841"/>
                <a:gd name="connsiteY10" fmla="*/ 241912 h 380554"/>
                <a:gd name="connsiteX11" fmla="*/ 35677 w 237841"/>
                <a:gd name="connsiteY11" fmla="*/ 237847 h 380554"/>
                <a:gd name="connsiteX12" fmla="*/ 11893 w 237841"/>
                <a:gd name="connsiteY12" fmla="*/ 237847 h 380554"/>
                <a:gd name="connsiteX13" fmla="*/ 1034 w 237841"/>
                <a:gd name="connsiteY13" fmla="*/ 244908 h 380554"/>
                <a:gd name="connsiteX14" fmla="*/ 0 w 237841"/>
                <a:gd name="connsiteY14" fmla="*/ 249739 h 380554"/>
                <a:gd name="connsiteX15" fmla="*/ 3055 w 237841"/>
                <a:gd name="connsiteY15" fmla="*/ 257706 h 380554"/>
                <a:gd name="connsiteX16" fmla="*/ 110086 w 237841"/>
                <a:gd name="connsiteY16" fmla="*/ 376629 h 380554"/>
                <a:gd name="connsiteX17" fmla="*/ 118923 w 237841"/>
                <a:gd name="connsiteY17" fmla="*/ 380555 h 380554"/>
                <a:gd name="connsiteX18" fmla="*/ 127761 w 237841"/>
                <a:gd name="connsiteY18" fmla="*/ 376629 h 380554"/>
                <a:gd name="connsiteX19" fmla="*/ 234792 w 237841"/>
                <a:gd name="connsiteY19" fmla="*/ 257706 h 380554"/>
                <a:gd name="connsiteX20" fmla="*/ 236812 w 237841"/>
                <a:gd name="connsiteY20" fmla="*/ 244908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41" h="380554">
                  <a:moveTo>
                    <a:pt x="236812" y="244908"/>
                  </a:moveTo>
                  <a:cubicBezTo>
                    <a:pt x="234908" y="240611"/>
                    <a:pt x="230646" y="237847"/>
                    <a:pt x="225953" y="237847"/>
                  </a:cubicBezTo>
                  <a:lnTo>
                    <a:pt x="202169" y="237847"/>
                  </a:lnTo>
                  <a:cubicBezTo>
                    <a:pt x="198743" y="237847"/>
                    <a:pt x="195480" y="239333"/>
                    <a:pt x="193215" y="241912"/>
                  </a:cubicBezTo>
                  <a:lnTo>
                    <a:pt x="142708" y="299628"/>
                  </a:lnTo>
                  <a:lnTo>
                    <a:pt x="142708" y="11893"/>
                  </a:lnTo>
                  <a:cubicBezTo>
                    <a:pt x="142708" y="5319"/>
                    <a:pt x="137389" y="0"/>
                    <a:pt x="130815" y="0"/>
                  </a:cubicBezTo>
                  <a:lnTo>
                    <a:pt x="107031" y="0"/>
                  </a:lnTo>
                  <a:cubicBezTo>
                    <a:pt x="100457" y="0"/>
                    <a:pt x="95138" y="5319"/>
                    <a:pt x="95138" y="11893"/>
                  </a:cubicBezTo>
                  <a:lnTo>
                    <a:pt x="95138" y="299628"/>
                  </a:lnTo>
                  <a:lnTo>
                    <a:pt x="44631" y="241912"/>
                  </a:lnTo>
                  <a:cubicBezTo>
                    <a:pt x="42366" y="239333"/>
                    <a:pt x="39103" y="237847"/>
                    <a:pt x="35677" y="237847"/>
                  </a:cubicBezTo>
                  <a:lnTo>
                    <a:pt x="11893" y="237847"/>
                  </a:lnTo>
                  <a:cubicBezTo>
                    <a:pt x="7201" y="237847"/>
                    <a:pt x="2939" y="240611"/>
                    <a:pt x="1034" y="244908"/>
                  </a:cubicBezTo>
                  <a:cubicBezTo>
                    <a:pt x="337" y="246464"/>
                    <a:pt x="0" y="248090"/>
                    <a:pt x="0" y="249739"/>
                  </a:cubicBezTo>
                  <a:cubicBezTo>
                    <a:pt x="0" y="252618"/>
                    <a:pt x="1046" y="255476"/>
                    <a:pt x="3055" y="257706"/>
                  </a:cubicBezTo>
                  <a:lnTo>
                    <a:pt x="110086" y="376629"/>
                  </a:lnTo>
                  <a:cubicBezTo>
                    <a:pt x="112339" y="379114"/>
                    <a:pt x="115555" y="380555"/>
                    <a:pt x="118923" y="380555"/>
                  </a:cubicBezTo>
                  <a:cubicBezTo>
                    <a:pt x="122292" y="380555"/>
                    <a:pt x="125508" y="379114"/>
                    <a:pt x="127761" y="376629"/>
                  </a:cubicBezTo>
                  <a:lnTo>
                    <a:pt x="234792" y="257706"/>
                  </a:lnTo>
                  <a:cubicBezTo>
                    <a:pt x="237940" y="254223"/>
                    <a:pt x="238718" y="249182"/>
                    <a:pt x="236812" y="2449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4" name="Gráfico 225">
            <a:extLst>
              <a:ext uri="{FF2B5EF4-FFF2-40B4-BE49-F238E27FC236}">
                <a16:creationId xmlns:a16="http://schemas.microsoft.com/office/drawing/2014/main" id="{3268DDCE-4F4A-AA49-A83B-1E9AF39A4FD6}"/>
              </a:ext>
            </a:extLst>
          </p:cNvPr>
          <p:cNvSpPr/>
          <p:nvPr/>
        </p:nvSpPr>
        <p:spPr>
          <a:xfrm>
            <a:off x="4201008" y="4992402"/>
            <a:ext cx="570831" cy="570831"/>
          </a:xfrm>
          <a:custGeom>
            <a:avLst/>
            <a:gdLst>
              <a:gd name="connsiteX0" fmla="*/ 523261 w 570831"/>
              <a:gd name="connsiteY0" fmla="*/ 339190 h 570831"/>
              <a:gd name="connsiteX1" fmla="*/ 523261 w 570831"/>
              <a:gd name="connsiteY1" fmla="*/ 95138 h 570831"/>
              <a:gd name="connsiteX2" fmla="*/ 475692 w 570831"/>
              <a:gd name="connsiteY2" fmla="*/ 47569 h 570831"/>
              <a:gd name="connsiteX3" fmla="*/ 416231 w 570831"/>
              <a:gd name="connsiteY3" fmla="*/ 47569 h 570831"/>
              <a:gd name="connsiteX4" fmla="*/ 404338 w 570831"/>
              <a:gd name="connsiteY4" fmla="*/ 59461 h 570831"/>
              <a:gd name="connsiteX5" fmla="*/ 404338 w 570831"/>
              <a:gd name="connsiteY5" fmla="*/ 118922 h 570831"/>
              <a:gd name="connsiteX6" fmla="*/ 380554 w 570831"/>
              <a:gd name="connsiteY6" fmla="*/ 142707 h 570831"/>
              <a:gd name="connsiteX7" fmla="*/ 356769 w 570831"/>
              <a:gd name="connsiteY7" fmla="*/ 118924 h 570831"/>
              <a:gd name="connsiteX8" fmla="*/ 372657 w 570831"/>
              <a:gd name="connsiteY8" fmla="*/ 96649 h 570831"/>
              <a:gd name="connsiteX9" fmla="*/ 380554 w 570831"/>
              <a:gd name="connsiteY9" fmla="*/ 85442 h 570831"/>
              <a:gd name="connsiteX10" fmla="*/ 380554 w 570831"/>
              <a:gd name="connsiteY10" fmla="*/ 11893 h 570831"/>
              <a:gd name="connsiteX11" fmla="*/ 368662 w 570831"/>
              <a:gd name="connsiteY11" fmla="*/ 0 h 570831"/>
              <a:gd name="connsiteX12" fmla="*/ 356769 w 570831"/>
              <a:gd name="connsiteY12" fmla="*/ 11893 h 570831"/>
              <a:gd name="connsiteX13" fmla="*/ 356769 w 570831"/>
              <a:gd name="connsiteY13" fmla="*/ 47570 h 570831"/>
              <a:gd name="connsiteX14" fmla="*/ 178385 w 570831"/>
              <a:gd name="connsiteY14" fmla="*/ 47570 h 570831"/>
              <a:gd name="connsiteX15" fmla="*/ 166492 w 570831"/>
              <a:gd name="connsiteY15" fmla="*/ 59462 h 570831"/>
              <a:gd name="connsiteX16" fmla="*/ 166492 w 570831"/>
              <a:gd name="connsiteY16" fmla="*/ 118924 h 570831"/>
              <a:gd name="connsiteX17" fmla="*/ 142708 w 570831"/>
              <a:gd name="connsiteY17" fmla="*/ 142708 h 570831"/>
              <a:gd name="connsiteX18" fmla="*/ 118924 w 570831"/>
              <a:gd name="connsiteY18" fmla="*/ 118924 h 570831"/>
              <a:gd name="connsiteX19" fmla="*/ 134811 w 570831"/>
              <a:gd name="connsiteY19" fmla="*/ 96649 h 570831"/>
              <a:gd name="connsiteX20" fmla="*/ 142708 w 570831"/>
              <a:gd name="connsiteY20" fmla="*/ 85442 h 570831"/>
              <a:gd name="connsiteX21" fmla="*/ 142708 w 570831"/>
              <a:gd name="connsiteY21" fmla="*/ 11893 h 570831"/>
              <a:gd name="connsiteX22" fmla="*/ 130815 w 570831"/>
              <a:gd name="connsiteY22" fmla="*/ 0 h 570831"/>
              <a:gd name="connsiteX23" fmla="*/ 118922 w 570831"/>
              <a:gd name="connsiteY23" fmla="*/ 11893 h 570831"/>
              <a:gd name="connsiteX24" fmla="*/ 118922 w 570831"/>
              <a:gd name="connsiteY24" fmla="*/ 47570 h 570831"/>
              <a:gd name="connsiteX25" fmla="*/ 47569 w 570831"/>
              <a:gd name="connsiteY25" fmla="*/ 47570 h 570831"/>
              <a:gd name="connsiteX26" fmla="*/ 0 w 570831"/>
              <a:gd name="connsiteY26" fmla="*/ 95138 h 570831"/>
              <a:gd name="connsiteX27" fmla="*/ 0 w 570831"/>
              <a:gd name="connsiteY27" fmla="*/ 475692 h 570831"/>
              <a:gd name="connsiteX28" fmla="*/ 47570 w 570831"/>
              <a:gd name="connsiteY28" fmla="*/ 523261 h 570831"/>
              <a:gd name="connsiteX29" fmla="*/ 339187 w 570831"/>
              <a:gd name="connsiteY29" fmla="*/ 523261 h 570831"/>
              <a:gd name="connsiteX30" fmla="*/ 440016 w 570831"/>
              <a:gd name="connsiteY30" fmla="*/ 570831 h 570831"/>
              <a:gd name="connsiteX31" fmla="*/ 570831 w 570831"/>
              <a:gd name="connsiteY31" fmla="*/ 440016 h 570831"/>
              <a:gd name="connsiteX32" fmla="*/ 523261 w 570831"/>
              <a:gd name="connsiteY32" fmla="*/ 339190 h 570831"/>
              <a:gd name="connsiteX33" fmla="*/ 309200 w 570831"/>
              <a:gd name="connsiteY33" fmla="*/ 440016 h 570831"/>
              <a:gd name="connsiteX34" fmla="*/ 314271 w 570831"/>
              <a:gd name="connsiteY34" fmla="*/ 475693 h 570831"/>
              <a:gd name="connsiteX35" fmla="*/ 47570 w 570831"/>
              <a:gd name="connsiteY35" fmla="*/ 475693 h 570831"/>
              <a:gd name="connsiteX36" fmla="*/ 47570 w 570831"/>
              <a:gd name="connsiteY36" fmla="*/ 190277 h 570831"/>
              <a:gd name="connsiteX37" fmla="*/ 475693 w 570831"/>
              <a:gd name="connsiteY37" fmla="*/ 190277 h 570831"/>
              <a:gd name="connsiteX38" fmla="*/ 475693 w 570831"/>
              <a:gd name="connsiteY38" fmla="*/ 314273 h 570831"/>
              <a:gd name="connsiteX39" fmla="*/ 440016 w 570831"/>
              <a:gd name="connsiteY39" fmla="*/ 309201 h 570831"/>
              <a:gd name="connsiteX40" fmla="*/ 309200 w 570831"/>
              <a:gd name="connsiteY40" fmla="*/ 440016 h 570831"/>
              <a:gd name="connsiteX41" fmla="*/ 484100 w 570831"/>
              <a:gd name="connsiteY41" fmla="*/ 484100 h 570831"/>
              <a:gd name="connsiteX42" fmla="*/ 475692 w 570831"/>
              <a:gd name="connsiteY42" fmla="*/ 487584 h 570831"/>
              <a:gd name="connsiteX43" fmla="*/ 467283 w 570831"/>
              <a:gd name="connsiteY43" fmla="*/ 484100 h 570831"/>
              <a:gd name="connsiteX44" fmla="*/ 431606 w 570831"/>
              <a:gd name="connsiteY44" fmla="*/ 448423 h 570831"/>
              <a:gd name="connsiteX45" fmla="*/ 428122 w 570831"/>
              <a:gd name="connsiteY45" fmla="*/ 440015 h 570831"/>
              <a:gd name="connsiteX46" fmla="*/ 428122 w 570831"/>
              <a:gd name="connsiteY46" fmla="*/ 368661 h 570831"/>
              <a:gd name="connsiteX47" fmla="*/ 440015 w 570831"/>
              <a:gd name="connsiteY47" fmla="*/ 356768 h 570831"/>
              <a:gd name="connsiteX48" fmla="*/ 451908 w 570831"/>
              <a:gd name="connsiteY48" fmla="*/ 368661 h 570831"/>
              <a:gd name="connsiteX49" fmla="*/ 451908 w 570831"/>
              <a:gd name="connsiteY49" fmla="*/ 435090 h 570831"/>
              <a:gd name="connsiteX50" fmla="*/ 484100 w 570831"/>
              <a:gd name="connsiteY50" fmla="*/ 467283 h 570831"/>
              <a:gd name="connsiteX51" fmla="*/ 484100 w 570831"/>
              <a:gd name="connsiteY51" fmla="*/ 484100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70831" h="570831">
                <a:moveTo>
                  <a:pt x="523261" y="339190"/>
                </a:moveTo>
                <a:lnTo>
                  <a:pt x="523261" y="95138"/>
                </a:lnTo>
                <a:cubicBezTo>
                  <a:pt x="523261" y="68903"/>
                  <a:pt x="501915" y="47569"/>
                  <a:pt x="475692" y="47569"/>
                </a:cubicBezTo>
                <a:lnTo>
                  <a:pt x="416231" y="47569"/>
                </a:lnTo>
                <a:cubicBezTo>
                  <a:pt x="409657" y="47569"/>
                  <a:pt x="404338" y="52888"/>
                  <a:pt x="404338" y="59461"/>
                </a:cubicBezTo>
                <a:lnTo>
                  <a:pt x="404338" y="118922"/>
                </a:lnTo>
                <a:cubicBezTo>
                  <a:pt x="404338" y="132034"/>
                  <a:pt x="393676" y="142707"/>
                  <a:pt x="380554" y="142707"/>
                </a:cubicBezTo>
                <a:cubicBezTo>
                  <a:pt x="367431" y="142708"/>
                  <a:pt x="356769" y="132035"/>
                  <a:pt x="356769" y="118924"/>
                </a:cubicBezTo>
                <a:cubicBezTo>
                  <a:pt x="356769" y="108982"/>
                  <a:pt x="363157" y="100028"/>
                  <a:pt x="372657" y="96649"/>
                </a:cubicBezTo>
                <a:cubicBezTo>
                  <a:pt x="377395" y="94953"/>
                  <a:pt x="380554" y="90470"/>
                  <a:pt x="380554" y="85442"/>
                </a:cubicBezTo>
                <a:lnTo>
                  <a:pt x="380554" y="11893"/>
                </a:lnTo>
                <a:cubicBezTo>
                  <a:pt x="380554" y="5319"/>
                  <a:pt x="375236" y="0"/>
                  <a:pt x="368662" y="0"/>
                </a:cubicBezTo>
                <a:cubicBezTo>
                  <a:pt x="362089" y="0"/>
                  <a:pt x="356769" y="5319"/>
                  <a:pt x="356769" y="11893"/>
                </a:cubicBezTo>
                <a:lnTo>
                  <a:pt x="356769" y="47570"/>
                </a:lnTo>
                <a:lnTo>
                  <a:pt x="178385" y="47570"/>
                </a:lnTo>
                <a:cubicBezTo>
                  <a:pt x="171811" y="47570"/>
                  <a:pt x="166492" y="52889"/>
                  <a:pt x="166492" y="59462"/>
                </a:cubicBezTo>
                <a:lnTo>
                  <a:pt x="166492" y="118924"/>
                </a:lnTo>
                <a:cubicBezTo>
                  <a:pt x="166492" y="132035"/>
                  <a:pt x="155830" y="142708"/>
                  <a:pt x="142708" y="142708"/>
                </a:cubicBezTo>
                <a:cubicBezTo>
                  <a:pt x="129585" y="142708"/>
                  <a:pt x="118924" y="132035"/>
                  <a:pt x="118924" y="118924"/>
                </a:cubicBezTo>
                <a:cubicBezTo>
                  <a:pt x="118924" y="108982"/>
                  <a:pt x="125311" y="100028"/>
                  <a:pt x="134811" y="96649"/>
                </a:cubicBezTo>
                <a:cubicBezTo>
                  <a:pt x="139549" y="94953"/>
                  <a:pt x="142708" y="90470"/>
                  <a:pt x="142708" y="85442"/>
                </a:cubicBezTo>
                <a:lnTo>
                  <a:pt x="142708" y="11893"/>
                </a:lnTo>
                <a:cubicBezTo>
                  <a:pt x="142708" y="5319"/>
                  <a:pt x="137389" y="0"/>
                  <a:pt x="130815" y="0"/>
                </a:cubicBezTo>
                <a:cubicBezTo>
                  <a:pt x="124242" y="0"/>
                  <a:pt x="118922" y="5319"/>
                  <a:pt x="118922" y="11893"/>
                </a:cubicBezTo>
                <a:lnTo>
                  <a:pt x="118922" y="47570"/>
                </a:lnTo>
                <a:lnTo>
                  <a:pt x="47569" y="47570"/>
                </a:lnTo>
                <a:cubicBezTo>
                  <a:pt x="21346" y="47570"/>
                  <a:pt x="0" y="68903"/>
                  <a:pt x="0" y="95138"/>
                </a:cubicBezTo>
                <a:lnTo>
                  <a:pt x="0" y="475692"/>
                </a:lnTo>
                <a:cubicBezTo>
                  <a:pt x="0" y="501927"/>
                  <a:pt x="21346" y="523261"/>
                  <a:pt x="47570" y="523261"/>
                </a:cubicBezTo>
                <a:lnTo>
                  <a:pt x="339187" y="523261"/>
                </a:lnTo>
                <a:cubicBezTo>
                  <a:pt x="363205" y="552297"/>
                  <a:pt x="399488" y="570831"/>
                  <a:pt x="440016" y="570831"/>
                </a:cubicBezTo>
                <a:cubicBezTo>
                  <a:pt x="512136" y="570831"/>
                  <a:pt x="570831" y="512148"/>
                  <a:pt x="570831" y="440016"/>
                </a:cubicBezTo>
                <a:cubicBezTo>
                  <a:pt x="570831" y="399485"/>
                  <a:pt x="552295" y="363202"/>
                  <a:pt x="523261" y="339190"/>
                </a:cubicBezTo>
                <a:close/>
                <a:moveTo>
                  <a:pt x="309200" y="440016"/>
                </a:moveTo>
                <a:cubicBezTo>
                  <a:pt x="309200" y="452396"/>
                  <a:pt x="311044" y="464333"/>
                  <a:pt x="314271" y="475693"/>
                </a:cubicBezTo>
                <a:lnTo>
                  <a:pt x="47570" y="475693"/>
                </a:lnTo>
                <a:lnTo>
                  <a:pt x="47570" y="190277"/>
                </a:lnTo>
                <a:lnTo>
                  <a:pt x="475693" y="190277"/>
                </a:lnTo>
                <a:lnTo>
                  <a:pt x="475693" y="314273"/>
                </a:lnTo>
                <a:cubicBezTo>
                  <a:pt x="464333" y="311043"/>
                  <a:pt x="452396" y="309201"/>
                  <a:pt x="440016" y="309201"/>
                </a:cubicBezTo>
                <a:cubicBezTo>
                  <a:pt x="367895" y="309200"/>
                  <a:pt x="309200" y="367884"/>
                  <a:pt x="309200" y="440016"/>
                </a:cubicBezTo>
                <a:close/>
                <a:moveTo>
                  <a:pt x="484100" y="484100"/>
                </a:moveTo>
                <a:cubicBezTo>
                  <a:pt x="481778" y="486423"/>
                  <a:pt x="478734" y="487584"/>
                  <a:pt x="475692" y="487584"/>
                </a:cubicBezTo>
                <a:cubicBezTo>
                  <a:pt x="472649" y="487584"/>
                  <a:pt x="469607" y="486423"/>
                  <a:pt x="467283" y="484100"/>
                </a:cubicBezTo>
                <a:lnTo>
                  <a:pt x="431606" y="448423"/>
                </a:lnTo>
                <a:cubicBezTo>
                  <a:pt x="429376" y="446194"/>
                  <a:pt x="428122" y="443174"/>
                  <a:pt x="428122" y="440015"/>
                </a:cubicBezTo>
                <a:lnTo>
                  <a:pt x="428122" y="368661"/>
                </a:lnTo>
                <a:cubicBezTo>
                  <a:pt x="428122" y="362087"/>
                  <a:pt x="433441" y="356768"/>
                  <a:pt x="440015" y="356768"/>
                </a:cubicBezTo>
                <a:cubicBezTo>
                  <a:pt x="446588" y="356768"/>
                  <a:pt x="451908" y="362087"/>
                  <a:pt x="451908" y="368661"/>
                </a:cubicBezTo>
                <a:lnTo>
                  <a:pt x="451908" y="435090"/>
                </a:lnTo>
                <a:lnTo>
                  <a:pt x="484100" y="467283"/>
                </a:lnTo>
                <a:cubicBezTo>
                  <a:pt x="488746" y="471930"/>
                  <a:pt x="488746" y="479456"/>
                  <a:pt x="484100" y="48410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9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FA3A77E-EEBB-2346-8210-12CFEC93507C}"/>
              </a:ext>
            </a:extLst>
          </p:cNvPr>
          <p:cNvGrpSpPr/>
          <p:nvPr/>
        </p:nvGrpSpPr>
        <p:grpSpPr>
          <a:xfrm>
            <a:off x="14953285" y="5750966"/>
            <a:ext cx="5196099" cy="5180727"/>
            <a:chOff x="3065929" y="5091954"/>
            <a:chExt cx="6060141" cy="6042212"/>
          </a:xfrm>
        </p:grpSpPr>
        <p:sp>
          <p:nvSpPr>
            <p:cNvPr id="26" name="Pie 25">
              <a:extLst>
                <a:ext uri="{FF2B5EF4-FFF2-40B4-BE49-F238E27FC236}">
                  <a16:creationId xmlns:a16="http://schemas.microsoft.com/office/drawing/2014/main" id="{D5064BEB-1856-DF4D-96F5-D938CC1633F8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360113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Pie 26">
              <a:extLst>
                <a:ext uri="{FF2B5EF4-FFF2-40B4-BE49-F238E27FC236}">
                  <a16:creationId xmlns:a16="http://schemas.microsoft.com/office/drawing/2014/main" id="{7AF18232-FACB-934D-AC26-32CBE4B13B48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3541659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6F39280-581C-D247-8D2B-23DCB8A2FE39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5F1D4B-E602-1442-91E8-E9E42A7C16FB}"/>
              </a:ext>
            </a:extLst>
          </p:cNvPr>
          <p:cNvGrpSpPr/>
          <p:nvPr/>
        </p:nvGrpSpPr>
        <p:grpSpPr>
          <a:xfrm>
            <a:off x="4383897" y="5750966"/>
            <a:ext cx="5196099" cy="5180727"/>
            <a:chOff x="3065929" y="5091954"/>
            <a:chExt cx="6060141" cy="6042212"/>
          </a:xfrm>
        </p:grpSpPr>
        <p:sp>
          <p:nvSpPr>
            <p:cNvPr id="22" name="Pie 21">
              <a:extLst>
                <a:ext uri="{FF2B5EF4-FFF2-40B4-BE49-F238E27FC236}">
                  <a16:creationId xmlns:a16="http://schemas.microsoft.com/office/drawing/2014/main" id="{E7C53CD1-F468-7F49-97C3-80CBF4F1654D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360113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Pie 22">
              <a:extLst>
                <a:ext uri="{FF2B5EF4-FFF2-40B4-BE49-F238E27FC236}">
                  <a16:creationId xmlns:a16="http://schemas.microsoft.com/office/drawing/2014/main" id="{C9FAA55A-B204-914B-9223-6380E11E9FED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3541659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BD631F-A8AA-1A47-BF1F-2605E3309500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9" name="Freeform 1">
            <a:extLst>
              <a:ext uri="{FF2B5EF4-FFF2-40B4-BE49-F238E27FC236}">
                <a16:creationId xmlns:a16="http://schemas.microsoft.com/office/drawing/2014/main" id="{85DF9631-7DF8-6049-A2CB-C616B5164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77" y="7644285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E2A644BA-67A7-094B-BBC6-02E3A59F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531" y="7285985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4FFB0C-7735-B345-8352-EDD3794979A5}"/>
              </a:ext>
            </a:extLst>
          </p:cNvPr>
          <p:cNvSpPr txBox="1"/>
          <p:nvPr/>
        </p:nvSpPr>
        <p:spPr>
          <a:xfrm>
            <a:off x="4782010" y="4608979"/>
            <a:ext cx="43573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Male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5BFE8FB4-B773-D546-B75D-AF29B79B7293}"/>
              </a:ext>
            </a:extLst>
          </p:cNvPr>
          <p:cNvSpPr txBox="1"/>
          <p:nvPr/>
        </p:nvSpPr>
        <p:spPr>
          <a:xfrm>
            <a:off x="3877493" y="11260986"/>
            <a:ext cx="1267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>
                <a:solidFill>
                  <a:schemeClr val="accent1"/>
                </a:solidFill>
                <a:latin typeface="Lato" panose="020F0502020204030203" pitchFamily="34" charset="77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9D1D754C-7FD4-A64B-BC11-CE1C08978238}"/>
              </a:ext>
            </a:extLst>
          </p:cNvPr>
          <p:cNvSpPr/>
          <p:nvPr/>
        </p:nvSpPr>
        <p:spPr>
          <a:xfrm>
            <a:off x="5287842" y="11513870"/>
            <a:ext cx="4356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3" name="Freeform 3">
            <a:extLst>
              <a:ext uri="{FF2B5EF4-FFF2-40B4-BE49-F238E27FC236}">
                <a16:creationId xmlns:a16="http://schemas.microsoft.com/office/drawing/2014/main" id="{5FBA6A9C-3EE6-D547-8B5E-791590ECD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78" y="7806343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4" name="Freeform 4">
            <a:extLst>
              <a:ext uri="{FF2B5EF4-FFF2-40B4-BE49-F238E27FC236}">
                <a16:creationId xmlns:a16="http://schemas.microsoft.com/office/drawing/2014/main" id="{668334BB-B507-9F43-94CD-438589D23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0217" y="7446618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A22247-02C7-CB47-B055-751BE9E52DF2}"/>
              </a:ext>
            </a:extLst>
          </p:cNvPr>
          <p:cNvSpPr txBox="1"/>
          <p:nvPr/>
        </p:nvSpPr>
        <p:spPr>
          <a:xfrm>
            <a:off x="15355530" y="4608979"/>
            <a:ext cx="43573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Female</a:t>
            </a:r>
          </a:p>
        </p:txBody>
      </p: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C673A51C-A206-BF47-A803-DD4B10E578DC}"/>
              </a:ext>
            </a:extLst>
          </p:cNvPr>
          <p:cNvSpPr txBox="1"/>
          <p:nvPr/>
        </p:nvSpPr>
        <p:spPr>
          <a:xfrm>
            <a:off x="14850533" y="11260986"/>
            <a:ext cx="1267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>
                <a:solidFill>
                  <a:schemeClr val="accent2"/>
                </a:solidFill>
                <a:latin typeface="Lato" panose="020F0502020204030203" pitchFamily="34" charset="77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88" name="Rectangle 56">
            <a:extLst>
              <a:ext uri="{FF2B5EF4-FFF2-40B4-BE49-F238E27FC236}">
                <a16:creationId xmlns:a16="http://schemas.microsoft.com/office/drawing/2014/main" id="{47146731-031B-5B48-BD64-1851C4EC9514}"/>
              </a:ext>
            </a:extLst>
          </p:cNvPr>
          <p:cNvSpPr/>
          <p:nvPr/>
        </p:nvSpPr>
        <p:spPr>
          <a:xfrm>
            <a:off x="16260882" y="11513870"/>
            <a:ext cx="4356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0" name="CuadroTexto 350">
            <a:extLst>
              <a:ext uri="{FF2B5EF4-FFF2-40B4-BE49-F238E27FC236}">
                <a16:creationId xmlns:a16="http://schemas.microsoft.com/office/drawing/2014/main" id="{2F4DBE3B-27A0-FE41-B99F-8EEE5383EC8F}"/>
              </a:ext>
            </a:extLst>
          </p:cNvPr>
          <p:cNvSpPr txBox="1"/>
          <p:nvPr/>
        </p:nvSpPr>
        <p:spPr>
          <a:xfrm>
            <a:off x="5853387" y="7593813"/>
            <a:ext cx="2412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50%</a:t>
            </a:r>
          </a:p>
        </p:txBody>
      </p:sp>
      <p:sp>
        <p:nvSpPr>
          <p:cNvPr id="91" name="CuadroTexto 350">
            <a:extLst>
              <a:ext uri="{FF2B5EF4-FFF2-40B4-BE49-F238E27FC236}">
                <a16:creationId xmlns:a16="http://schemas.microsoft.com/office/drawing/2014/main" id="{B7969E7A-4CFA-CD4F-BCE7-801945B3993D}"/>
              </a:ext>
            </a:extLst>
          </p:cNvPr>
          <p:cNvSpPr txBox="1"/>
          <p:nvPr/>
        </p:nvSpPr>
        <p:spPr>
          <a:xfrm>
            <a:off x="16327793" y="7593813"/>
            <a:ext cx="2412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50%</a:t>
            </a:r>
          </a:p>
        </p:txBody>
      </p:sp>
      <p:sp>
        <p:nvSpPr>
          <p:cNvPr id="92" name="CuadroTexto 350">
            <a:extLst>
              <a:ext uri="{FF2B5EF4-FFF2-40B4-BE49-F238E27FC236}">
                <a16:creationId xmlns:a16="http://schemas.microsoft.com/office/drawing/2014/main" id="{93170AC4-73CA-AB4A-9F73-6D6361309706}"/>
              </a:ext>
            </a:extLst>
          </p:cNvPr>
          <p:cNvSpPr txBox="1"/>
          <p:nvPr/>
        </p:nvSpPr>
        <p:spPr>
          <a:xfrm>
            <a:off x="11406399" y="7593813"/>
            <a:ext cx="15648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47583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BB375-63AB-0940-B9C8-0155A55DB63F}"/>
              </a:ext>
            </a:extLst>
          </p:cNvPr>
          <p:cNvSpPr/>
          <p:nvPr/>
        </p:nvSpPr>
        <p:spPr>
          <a:xfrm>
            <a:off x="1249680" y="5029200"/>
            <a:ext cx="6797040" cy="679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33197A-F8C0-AF49-BED4-7F04D1767278}"/>
              </a:ext>
            </a:extLst>
          </p:cNvPr>
          <p:cNvSpPr/>
          <p:nvPr/>
        </p:nvSpPr>
        <p:spPr>
          <a:xfrm>
            <a:off x="8778240" y="5029200"/>
            <a:ext cx="6797040" cy="6797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6E8894-165B-A44D-963B-891E6475A064}"/>
              </a:ext>
            </a:extLst>
          </p:cNvPr>
          <p:cNvSpPr/>
          <p:nvPr/>
        </p:nvSpPr>
        <p:spPr>
          <a:xfrm>
            <a:off x="16306800" y="5029200"/>
            <a:ext cx="6797040" cy="6797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CuadroTexto 350">
            <a:extLst>
              <a:ext uri="{FF2B5EF4-FFF2-40B4-BE49-F238E27FC236}">
                <a16:creationId xmlns:a16="http://schemas.microsoft.com/office/drawing/2014/main" id="{8451C0CA-90AA-AA4F-85F1-724C289E312A}"/>
              </a:ext>
            </a:extLst>
          </p:cNvPr>
          <p:cNvSpPr txBox="1"/>
          <p:nvPr/>
        </p:nvSpPr>
        <p:spPr>
          <a:xfrm>
            <a:off x="3722305" y="8292553"/>
            <a:ext cx="185178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21A9BA-0D96-A845-B49C-EC2B9DBBBD79}"/>
              </a:ext>
            </a:extLst>
          </p:cNvPr>
          <p:cNvSpPr txBox="1"/>
          <p:nvPr/>
        </p:nvSpPr>
        <p:spPr>
          <a:xfrm>
            <a:off x="1658155" y="7549507"/>
            <a:ext cx="5858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Total Participants</a:t>
            </a:r>
          </a:p>
        </p:txBody>
      </p: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EB1129D7-B2D7-954C-AC6C-24D67D85EB9D}"/>
              </a:ext>
            </a:extLst>
          </p:cNvPr>
          <p:cNvSpPr txBox="1"/>
          <p:nvPr/>
        </p:nvSpPr>
        <p:spPr>
          <a:xfrm>
            <a:off x="11339053" y="8292553"/>
            <a:ext cx="17363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28096C-B9BC-3B4C-92AC-D4832CAF829A}"/>
              </a:ext>
            </a:extLst>
          </p:cNvPr>
          <p:cNvSpPr txBox="1"/>
          <p:nvPr/>
        </p:nvSpPr>
        <p:spPr>
          <a:xfrm>
            <a:off x="9217195" y="7549507"/>
            <a:ext cx="5858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Completed</a:t>
            </a:r>
          </a:p>
        </p:txBody>
      </p: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9C5F4CDE-08D5-0641-B00F-D0D0486F1CA1}"/>
              </a:ext>
            </a:extLst>
          </p:cNvPr>
          <p:cNvSpPr txBox="1"/>
          <p:nvPr/>
        </p:nvSpPr>
        <p:spPr>
          <a:xfrm>
            <a:off x="16844600" y="8292553"/>
            <a:ext cx="57214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60%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1843B3-E80A-724D-950D-C1805C567060}"/>
              </a:ext>
            </a:extLst>
          </p:cNvPr>
          <p:cNvSpPr txBox="1"/>
          <p:nvPr/>
        </p:nvSpPr>
        <p:spPr>
          <a:xfrm>
            <a:off x="16715275" y="7549507"/>
            <a:ext cx="5858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Completed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6E1FE56-EED7-084A-BF56-1D212475C29C}"/>
              </a:ext>
            </a:extLst>
          </p:cNvPr>
          <p:cNvSpPr/>
          <p:nvPr/>
        </p:nvSpPr>
        <p:spPr>
          <a:xfrm>
            <a:off x="1249680" y="11490960"/>
            <a:ext cx="6797040" cy="335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FCCD8C2-C179-A14A-885C-542738E550C2}"/>
              </a:ext>
            </a:extLst>
          </p:cNvPr>
          <p:cNvSpPr/>
          <p:nvPr/>
        </p:nvSpPr>
        <p:spPr>
          <a:xfrm>
            <a:off x="8778240" y="11490960"/>
            <a:ext cx="6797040" cy="3352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E3A880-4F00-1842-8D43-99B01EE334BE}"/>
              </a:ext>
            </a:extLst>
          </p:cNvPr>
          <p:cNvSpPr/>
          <p:nvPr/>
        </p:nvSpPr>
        <p:spPr>
          <a:xfrm>
            <a:off x="16306800" y="11490960"/>
            <a:ext cx="6797040" cy="3352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5" name="Gráfico 216">
            <a:extLst>
              <a:ext uri="{FF2B5EF4-FFF2-40B4-BE49-F238E27FC236}">
                <a16:creationId xmlns:a16="http://schemas.microsoft.com/office/drawing/2014/main" id="{565C1D5E-FA79-A940-9275-CE9DA58A9DAC}"/>
              </a:ext>
            </a:extLst>
          </p:cNvPr>
          <p:cNvSpPr/>
          <p:nvPr/>
        </p:nvSpPr>
        <p:spPr>
          <a:xfrm>
            <a:off x="4010058" y="5976073"/>
            <a:ext cx="1276282" cy="1276282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285416 w 570831"/>
              <a:gd name="connsiteY5" fmla="*/ 83247 h 570831"/>
              <a:gd name="connsiteX6" fmla="*/ 422177 w 570831"/>
              <a:gd name="connsiteY6" fmla="*/ 220009 h 570831"/>
              <a:gd name="connsiteX7" fmla="*/ 285416 w 570831"/>
              <a:gd name="connsiteY7" fmla="*/ 356769 h 570831"/>
              <a:gd name="connsiteX8" fmla="*/ 148654 w 570831"/>
              <a:gd name="connsiteY8" fmla="*/ 220007 h 570831"/>
              <a:gd name="connsiteX9" fmla="*/ 285416 w 570831"/>
              <a:gd name="connsiteY9" fmla="*/ 83247 h 570831"/>
              <a:gd name="connsiteX10" fmla="*/ 285416 w 570831"/>
              <a:gd name="connsiteY10" fmla="*/ 523261 h 570831"/>
              <a:gd name="connsiteX11" fmla="*/ 95354 w 570831"/>
              <a:gd name="connsiteY11" fmla="*/ 427809 h 570831"/>
              <a:gd name="connsiteX12" fmla="*/ 285416 w 570831"/>
              <a:gd name="connsiteY12" fmla="*/ 380554 h 570831"/>
              <a:gd name="connsiteX13" fmla="*/ 475478 w 570831"/>
              <a:gd name="connsiteY13" fmla="*/ 427807 h 570831"/>
              <a:gd name="connsiteX14" fmla="*/ 285416 w 570831"/>
              <a:gd name="connsiteY14" fmla="*/ 52326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285416" y="83247"/>
                </a:moveTo>
                <a:cubicBezTo>
                  <a:pt x="360822" y="83247"/>
                  <a:pt x="422177" y="144601"/>
                  <a:pt x="422177" y="220009"/>
                </a:cubicBezTo>
                <a:cubicBezTo>
                  <a:pt x="422177" y="295416"/>
                  <a:pt x="360822" y="356769"/>
                  <a:pt x="285416" y="356769"/>
                </a:cubicBezTo>
                <a:cubicBezTo>
                  <a:pt x="210009" y="356769"/>
                  <a:pt x="148654" y="295415"/>
                  <a:pt x="148654" y="220007"/>
                </a:cubicBezTo>
                <a:cubicBezTo>
                  <a:pt x="148654" y="144600"/>
                  <a:pt x="210009" y="83247"/>
                  <a:pt x="285416" y="83247"/>
                </a:cubicBezTo>
                <a:close/>
                <a:moveTo>
                  <a:pt x="285416" y="523261"/>
                </a:moveTo>
                <a:cubicBezTo>
                  <a:pt x="207699" y="523261"/>
                  <a:pt x="138783" y="485628"/>
                  <a:pt x="95354" y="427809"/>
                </a:cubicBezTo>
                <a:cubicBezTo>
                  <a:pt x="142934" y="404915"/>
                  <a:pt x="210882" y="380554"/>
                  <a:pt x="285416" y="380554"/>
                </a:cubicBezTo>
                <a:cubicBezTo>
                  <a:pt x="359955" y="380554"/>
                  <a:pt x="427908" y="404919"/>
                  <a:pt x="475478" y="427807"/>
                </a:cubicBezTo>
                <a:cubicBezTo>
                  <a:pt x="432049" y="485627"/>
                  <a:pt x="363133" y="523261"/>
                  <a:pt x="285416" y="52326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114">
            <a:extLst>
              <a:ext uri="{FF2B5EF4-FFF2-40B4-BE49-F238E27FC236}">
                <a16:creationId xmlns:a16="http://schemas.microsoft.com/office/drawing/2014/main" id="{E23C1B71-4D01-704E-8532-0732FAC1A79F}"/>
              </a:ext>
            </a:extLst>
          </p:cNvPr>
          <p:cNvSpPr/>
          <p:nvPr/>
        </p:nvSpPr>
        <p:spPr>
          <a:xfrm>
            <a:off x="11569098" y="5831718"/>
            <a:ext cx="1276282" cy="127628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67" name="Gráfico 446">
            <a:extLst>
              <a:ext uri="{FF2B5EF4-FFF2-40B4-BE49-F238E27FC236}">
                <a16:creationId xmlns:a16="http://schemas.microsoft.com/office/drawing/2014/main" id="{35C9374A-A8B6-0642-8227-4F5A9E63E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06217" y="5831718"/>
            <a:ext cx="1276282" cy="12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4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492430" y="1046901"/>
            <a:ext cx="113928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6" name="Freeform 1">
            <a:extLst>
              <a:ext uri="{FF2B5EF4-FFF2-40B4-BE49-F238E27FC236}">
                <a16:creationId xmlns:a16="http://schemas.microsoft.com/office/drawing/2014/main" id="{82EA0A4F-C2ED-1540-88AD-2E6A547C3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606" y="8668452"/>
            <a:ext cx="1391060" cy="223751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C9387418-2741-FC42-B582-76C6C30AF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41" y="8053417"/>
            <a:ext cx="508127" cy="508127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Freeform 1">
            <a:extLst>
              <a:ext uri="{FF2B5EF4-FFF2-40B4-BE49-F238E27FC236}">
                <a16:creationId xmlns:a16="http://schemas.microsoft.com/office/drawing/2014/main" id="{7A478FED-0365-C94B-BCA6-D3DBEE762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3416" y="7344724"/>
            <a:ext cx="2214019" cy="3561245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Freeform 2">
            <a:extLst>
              <a:ext uri="{FF2B5EF4-FFF2-40B4-BE49-F238E27FC236}">
                <a16:creationId xmlns:a16="http://schemas.microsoft.com/office/drawing/2014/main" id="{DE074B8A-208C-1E4B-97E7-35097C4A0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8049" y="6365831"/>
            <a:ext cx="808738" cy="808737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C7DFACCF-A036-9C47-878E-946B8A276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085" y="5639180"/>
            <a:ext cx="3274352" cy="5266789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BDD32A82-23D6-7744-B80F-239670D85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6390" y="4191478"/>
            <a:ext cx="1196056" cy="1196056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67B4FC-D410-DB4D-B024-99F35847D534}"/>
              </a:ext>
            </a:extLst>
          </p:cNvPr>
          <p:cNvSpPr/>
          <p:nvPr/>
        </p:nvSpPr>
        <p:spPr>
          <a:xfrm>
            <a:off x="5137414" y="8413244"/>
            <a:ext cx="13910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5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47%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B21720-AA42-834E-90FB-A4CB7927D7A7}"/>
              </a:ext>
            </a:extLst>
          </p:cNvPr>
          <p:cNvSpPr/>
          <p:nvPr/>
        </p:nvSpPr>
        <p:spPr>
          <a:xfrm>
            <a:off x="8374689" y="8413244"/>
            <a:ext cx="208894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5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33%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0E6DA7-B3DE-F44A-B00B-0BC759DEB958}"/>
              </a:ext>
            </a:extLst>
          </p:cNvPr>
          <p:cNvSpPr/>
          <p:nvPr/>
        </p:nvSpPr>
        <p:spPr>
          <a:xfrm>
            <a:off x="13963859" y="8413244"/>
            <a:ext cx="208894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5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21%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378AD7-7421-374C-9E26-A09F27D78B2D}"/>
              </a:ext>
            </a:extLst>
          </p:cNvPr>
          <p:cNvSpPr txBox="1"/>
          <p:nvPr/>
        </p:nvSpPr>
        <p:spPr>
          <a:xfrm>
            <a:off x="5466253" y="11098099"/>
            <a:ext cx="351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23487F-50A2-4944-AE28-ABFB3D087564}"/>
              </a:ext>
            </a:extLst>
          </p:cNvPr>
          <p:cNvSpPr txBox="1"/>
          <p:nvPr/>
        </p:nvSpPr>
        <p:spPr>
          <a:xfrm>
            <a:off x="10160173" y="11098099"/>
            <a:ext cx="351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0BEC8E-B888-A546-A850-127093906D4D}"/>
              </a:ext>
            </a:extLst>
          </p:cNvPr>
          <p:cNvSpPr txBox="1"/>
          <p:nvPr/>
        </p:nvSpPr>
        <p:spPr>
          <a:xfrm>
            <a:off x="15585613" y="11098099"/>
            <a:ext cx="351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58279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9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F43AF60-9B9D-3048-BCEA-4389E294340D}"/>
              </a:ext>
            </a:extLst>
          </p:cNvPr>
          <p:cNvSpPr/>
          <p:nvPr/>
        </p:nvSpPr>
        <p:spPr>
          <a:xfrm>
            <a:off x="1289540" y="5410876"/>
            <a:ext cx="5231861" cy="3496083"/>
          </a:xfrm>
          <a:prstGeom prst="roundRect">
            <a:avLst>
              <a:gd name="adj" fmla="val 44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71E5EA-AE34-CD48-862B-783600634252}"/>
              </a:ext>
            </a:extLst>
          </p:cNvPr>
          <p:cNvSpPr/>
          <p:nvPr/>
        </p:nvSpPr>
        <p:spPr>
          <a:xfrm>
            <a:off x="2691198" y="3927299"/>
            <a:ext cx="2428546" cy="24285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259A725-86AD-194A-8903-F85B20EC0035}"/>
              </a:ext>
            </a:extLst>
          </p:cNvPr>
          <p:cNvSpPr/>
          <p:nvPr/>
        </p:nvSpPr>
        <p:spPr>
          <a:xfrm>
            <a:off x="6800505" y="5410876"/>
            <a:ext cx="5231861" cy="3496083"/>
          </a:xfrm>
          <a:prstGeom prst="roundRect">
            <a:avLst>
              <a:gd name="adj" fmla="val 44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6E19692-CAEB-BF48-839C-D222F91812CB}"/>
              </a:ext>
            </a:extLst>
          </p:cNvPr>
          <p:cNvSpPr/>
          <p:nvPr/>
        </p:nvSpPr>
        <p:spPr>
          <a:xfrm>
            <a:off x="8202162" y="3927299"/>
            <a:ext cx="2428546" cy="24285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A09A3E-8CD5-8D49-BFAD-5221787BBF05}"/>
              </a:ext>
            </a:extLst>
          </p:cNvPr>
          <p:cNvSpPr/>
          <p:nvPr/>
        </p:nvSpPr>
        <p:spPr>
          <a:xfrm>
            <a:off x="12314803" y="5410876"/>
            <a:ext cx="5231861" cy="3496083"/>
          </a:xfrm>
          <a:prstGeom prst="roundRect">
            <a:avLst>
              <a:gd name="adj" fmla="val 449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509F675-F65E-8545-B75C-B4A5CCD923D7}"/>
              </a:ext>
            </a:extLst>
          </p:cNvPr>
          <p:cNvSpPr/>
          <p:nvPr/>
        </p:nvSpPr>
        <p:spPr>
          <a:xfrm>
            <a:off x="13716459" y="3927299"/>
            <a:ext cx="2428546" cy="24285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8E7BE17A-A583-0E4C-86DA-857B0657160A}"/>
              </a:ext>
            </a:extLst>
          </p:cNvPr>
          <p:cNvSpPr/>
          <p:nvPr/>
        </p:nvSpPr>
        <p:spPr>
          <a:xfrm>
            <a:off x="17825768" y="5410876"/>
            <a:ext cx="5231861" cy="3496083"/>
          </a:xfrm>
          <a:prstGeom prst="roundRect">
            <a:avLst>
              <a:gd name="adj" fmla="val 449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816A9A-A733-154A-A189-3DFFC510D37F}"/>
              </a:ext>
            </a:extLst>
          </p:cNvPr>
          <p:cNvSpPr/>
          <p:nvPr/>
        </p:nvSpPr>
        <p:spPr>
          <a:xfrm>
            <a:off x="19227425" y="3927299"/>
            <a:ext cx="2428546" cy="24285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64CB28-9B08-9A4F-8529-74713948ED7D}"/>
              </a:ext>
            </a:extLst>
          </p:cNvPr>
          <p:cNvSpPr txBox="1"/>
          <p:nvPr/>
        </p:nvSpPr>
        <p:spPr>
          <a:xfrm>
            <a:off x="2199528" y="7300813"/>
            <a:ext cx="3411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0" name="Gráfico 51">
            <a:extLst>
              <a:ext uri="{FF2B5EF4-FFF2-40B4-BE49-F238E27FC236}">
                <a16:creationId xmlns:a16="http://schemas.microsoft.com/office/drawing/2014/main" id="{3EB4BBDD-9146-8F47-8489-5EB86438559C}"/>
              </a:ext>
            </a:extLst>
          </p:cNvPr>
          <p:cNvSpPr/>
          <p:nvPr/>
        </p:nvSpPr>
        <p:spPr>
          <a:xfrm>
            <a:off x="3305307" y="4445084"/>
            <a:ext cx="1200325" cy="1200325"/>
          </a:xfrm>
          <a:custGeom>
            <a:avLst/>
            <a:gdLst>
              <a:gd name="connsiteX0" fmla="*/ 571087 w 571086"/>
              <a:gd name="connsiteY0" fmla="*/ 439941 h 571086"/>
              <a:gd name="connsiteX1" fmla="*/ 571087 w 571086"/>
              <a:gd name="connsiteY1" fmla="*/ 322526 h 571086"/>
              <a:gd name="connsiteX2" fmla="*/ 356930 w 571086"/>
              <a:gd name="connsiteY2" fmla="*/ 169196 h 571086"/>
              <a:gd name="connsiteX3" fmla="*/ 356930 w 571086"/>
              <a:gd name="connsiteY3" fmla="*/ 71385 h 571086"/>
              <a:gd name="connsiteX4" fmla="*/ 285544 w 571086"/>
              <a:gd name="connsiteY4" fmla="*/ 0 h 571086"/>
              <a:gd name="connsiteX5" fmla="*/ 214159 w 571086"/>
              <a:gd name="connsiteY5" fmla="*/ 71385 h 571086"/>
              <a:gd name="connsiteX6" fmla="*/ 214159 w 571086"/>
              <a:gd name="connsiteY6" fmla="*/ 169195 h 571086"/>
              <a:gd name="connsiteX7" fmla="*/ 0 w 571086"/>
              <a:gd name="connsiteY7" fmla="*/ 322526 h 571086"/>
              <a:gd name="connsiteX8" fmla="*/ 0 w 571086"/>
              <a:gd name="connsiteY8" fmla="*/ 439940 h 571086"/>
              <a:gd name="connsiteX9" fmla="*/ 214157 w 571086"/>
              <a:gd name="connsiteY9" fmla="*/ 388169 h 571086"/>
              <a:gd name="connsiteX10" fmla="*/ 214157 w 571086"/>
              <a:gd name="connsiteY10" fmla="*/ 464004 h 571086"/>
              <a:gd name="connsiteX11" fmla="*/ 178464 w 571086"/>
              <a:gd name="connsiteY11" fmla="*/ 499702 h 571086"/>
              <a:gd name="connsiteX12" fmla="*/ 178464 w 571086"/>
              <a:gd name="connsiteY12" fmla="*/ 571087 h 571086"/>
              <a:gd name="connsiteX13" fmla="*/ 392622 w 571086"/>
              <a:gd name="connsiteY13" fmla="*/ 571087 h 571086"/>
              <a:gd name="connsiteX14" fmla="*/ 392622 w 571086"/>
              <a:gd name="connsiteY14" fmla="*/ 499702 h 571086"/>
              <a:gd name="connsiteX15" fmla="*/ 356928 w 571086"/>
              <a:gd name="connsiteY15" fmla="*/ 464004 h 571086"/>
              <a:gd name="connsiteX16" fmla="*/ 356928 w 571086"/>
              <a:gd name="connsiteY16" fmla="*/ 388169 h 57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1086" h="571086">
                <a:moveTo>
                  <a:pt x="571087" y="439941"/>
                </a:moveTo>
                <a:lnTo>
                  <a:pt x="571087" y="322526"/>
                </a:lnTo>
                <a:lnTo>
                  <a:pt x="356930" y="169196"/>
                </a:lnTo>
                <a:lnTo>
                  <a:pt x="356930" y="71385"/>
                </a:lnTo>
                <a:cubicBezTo>
                  <a:pt x="356930" y="31959"/>
                  <a:pt x="324968" y="0"/>
                  <a:pt x="285544" y="0"/>
                </a:cubicBezTo>
                <a:cubicBezTo>
                  <a:pt x="246120" y="0"/>
                  <a:pt x="214159" y="31959"/>
                  <a:pt x="214159" y="71385"/>
                </a:cubicBezTo>
                <a:lnTo>
                  <a:pt x="214159" y="169195"/>
                </a:lnTo>
                <a:lnTo>
                  <a:pt x="0" y="322526"/>
                </a:lnTo>
                <a:lnTo>
                  <a:pt x="0" y="439940"/>
                </a:lnTo>
                <a:lnTo>
                  <a:pt x="214157" y="388169"/>
                </a:lnTo>
                <a:lnTo>
                  <a:pt x="214157" y="464004"/>
                </a:lnTo>
                <a:lnTo>
                  <a:pt x="178464" y="499702"/>
                </a:lnTo>
                <a:lnTo>
                  <a:pt x="178464" y="571087"/>
                </a:lnTo>
                <a:lnTo>
                  <a:pt x="392622" y="571087"/>
                </a:lnTo>
                <a:lnTo>
                  <a:pt x="392622" y="499702"/>
                </a:lnTo>
                <a:lnTo>
                  <a:pt x="356928" y="464004"/>
                </a:lnTo>
                <a:lnTo>
                  <a:pt x="356928" y="388169"/>
                </a:lnTo>
                <a:close/>
              </a:path>
            </a:pathLst>
          </a:custGeom>
          <a:solidFill>
            <a:schemeClr val="accent1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1" name="Gráfico 61">
            <a:extLst>
              <a:ext uri="{FF2B5EF4-FFF2-40B4-BE49-F238E27FC236}">
                <a16:creationId xmlns:a16="http://schemas.microsoft.com/office/drawing/2014/main" id="{3BC4EE65-D372-6A45-86BB-786FB32534EE}"/>
              </a:ext>
            </a:extLst>
          </p:cNvPr>
          <p:cNvSpPr/>
          <p:nvPr/>
        </p:nvSpPr>
        <p:spPr>
          <a:xfrm>
            <a:off x="8891289" y="4500262"/>
            <a:ext cx="1050292" cy="1200329"/>
          </a:xfrm>
          <a:custGeom>
            <a:avLst/>
            <a:gdLst>
              <a:gd name="connsiteX0" fmla="*/ 406879 w 499704"/>
              <a:gd name="connsiteY0" fmla="*/ 10439 h 571088"/>
              <a:gd name="connsiteX1" fmla="*/ 249862 w 499704"/>
              <a:gd name="connsiteY1" fmla="*/ 0 h 571088"/>
              <a:gd name="connsiteX2" fmla="*/ 92823 w 499704"/>
              <a:gd name="connsiteY2" fmla="*/ 10439 h 571088"/>
              <a:gd name="connsiteX3" fmla="*/ 0 w 499704"/>
              <a:gd name="connsiteY3" fmla="*/ 116594 h 571088"/>
              <a:gd name="connsiteX4" fmla="*/ 0 w 499704"/>
              <a:gd name="connsiteY4" fmla="*/ 499702 h 571088"/>
              <a:gd name="connsiteX5" fmla="*/ 35693 w 499704"/>
              <a:gd name="connsiteY5" fmla="*/ 535395 h 571088"/>
              <a:gd name="connsiteX6" fmla="*/ 71387 w 499704"/>
              <a:gd name="connsiteY6" fmla="*/ 535395 h 571088"/>
              <a:gd name="connsiteX7" fmla="*/ 107080 w 499704"/>
              <a:gd name="connsiteY7" fmla="*/ 571088 h 571088"/>
              <a:gd name="connsiteX8" fmla="*/ 142773 w 499704"/>
              <a:gd name="connsiteY8" fmla="*/ 571088 h 571088"/>
              <a:gd name="connsiteX9" fmla="*/ 178466 w 499704"/>
              <a:gd name="connsiteY9" fmla="*/ 535395 h 571088"/>
              <a:gd name="connsiteX10" fmla="*/ 321238 w 499704"/>
              <a:gd name="connsiteY10" fmla="*/ 535395 h 571088"/>
              <a:gd name="connsiteX11" fmla="*/ 356932 w 499704"/>
              <a:gd name="connsiteY11" fmla="*/ 571088 h 571088"/>
              <a:gd name="connsiteX12" fmla="*/ 392625 w 499704"/>
              <a:gd name="connsiteY12" fmla="*/ 571088 h 571088"/>
              <a:gd name="connsiteX13" fmla="*/ 428318 w 499704"/>
              <a:gd name="connsiteY13" fmla="*/ 535395 h 571088"/>
              <a:gd name="connsiteX14" fmla="*/ 464012 w 499704"/>
              <a:gd name="connsiteY14" fmla="*/ 535395 h 571088"/>
              <a:gd name="connsiteX15" fmla="*/ 499705 w 499704"/>
              <a:gd name="connsiteY15" fmla="*/ 499702 h 571088"/>
              <a:gd name="connsiteX16" fmla="*/ 499705 w 499704"/>
              <a:gd name="connsiteY16" fmla="*/ 116594 h 571088"/>
              <a:gd name="connsiteX17" fmla="*/ 406879 w 499704"/>
              <a:gd name="connsiteY17" fmla="*/ 10439 h 571088"/>
              <a:gd name="connsiteX18" fmla="*/ 102548 w 499704"/>
              <a:gd name="connsiteY18" fmla="*/ 81164 h 571088"/>
              <a:gd name="connsiteX19" fmla="*/ 249851 w 499704"/>
              <a:gd name="connsiteY19" fmla="*/ 71387 h 571088"/>
              <a:gd name="connsiteX20" fmla="*/ 397153 w 499704"/>
              <a:gd name="connsiteY20" fmla="*/ 81164 h 571088"/>
              <a:gd name="connsiteX21" fmla="*/ 428315 w 499704"/>
              <a:gd name="connsiteY21" fmla="*/ 116596 h 571088"/>
              <a:gd name="connsiteX22" fmla="*/ 428315 w 499704"/>
              <a:gd name="connsiteY22" fmla="*/ 272219 h 571088"/>
              <a:gd name="connsiteX23" fmla="*/ 249850 w 499704"/>
              <a:gd name="connsiteY23" fmla="*/ 285545 h 571088"/>
              <a:gd name="connsiteX24" fmla="*/ 71384 w 499704"/>
              <a:gd name="connsiteY24" fmla="*/ 272219 h 571088"/>
              <a:gd name="connsiteX25" fmla="*/ 71384 w 499704"/>
              <a:gd name="connsiteY25" fmla="*/ 116594 h 571088"/>
              <a:gd name="connsiteX26" fmla="*/ 102548 w 499704"/>
              <a:gd name="connsiteY26" fmla="*/ 81164 h 571088"/>
              <a:gd name="connsiteX27" fmla="*/ 142773 w 499704"/>
              <a:gd name="connsiteY27" fmla="*/ 428315 h 571088"/>
              <a:gd name="connsiteX28" fmla="*/ 107080 w 499704"/>
              <a:gd name="connsiteY28" fmla="*/ 392622 h 571088"/>
              <a:gd name="connsiteX29" fmla="*/ 142773 w 499704"/>
              <a:gd name="connsiteY29" fmla="*/ 356928 h 571088"/>
              <a:gd name="connsiteX30" fmla="*/ 178466 w 499704"/>
              <a:gd name="connsiteY30" fmla="*/ 392622 h 571088"/>
              <a:gd name="connsiteX31" fmla="*/ 142773 w 499704"/>
              <a:gd name="connsiteY31" fmla="*/ 428315 h 571088"/>
              <a:gd name="connsiteX32" fmla="*/ 356931 w 499704"/>
              <a:gd name="connsiteY32" fmla="*/ 428315 h 571088"/>
              <a:gd name="connsiteX33" fmla="*/ 321237 w 499704"/>
              <a:gd name="connsiteY33" fmla="*/ 392622 h 571088"/>
              <a:gd name="connsiteX34" fmla="*/ 356931 w 499704"/>
              <a:gd name="connsiteY34" fmla="*/ 356928 h 571088"/>
              <a:gd name="connsiteX35" fmla="*/ 392624 w 499704"/>
              <a:gd name="connsiteY35" fmla="*/ 392622 h 571088"/>
              <a:gd name="connsiteX36" fmla="*/ 356931 w 499704"/>
              <a:gd name="connsiteY36" fmla="*/ 428315 h 5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99704" h="571088">
                <a:moveTo>
                  <a:pt x="406879" y="10439"/>
                </a:moveTo>
                <a:cubicBezTo>
                  <a:pt x="356446" y="3521"/>
                  <a:pt x="303154" y="0"/>
                  <a:pt x="249862" y="0"/>
                </a:cubicBezTo>
                <a:cubicBezTo>
                  <a:pt x="196563" y="0"/>
                  <a:pt x="143264" y="3520"/>
                  <a:pt x="92823" y="10439"/>
                </a:cubicBezTo>
                <a:cubicBezTo>
                  <a:pt x="39911" y="17707"/>
                  <a:pt x="0" y="63351"/>
                  <a:pt x="0" y="116594"/>
                </a:cubicBezTo>
                <a:lnTo>
                  <a:pt x="0" y="499702"/>
                </a:lnTo>
                <a:cubicBezTo>
                  <a:pt x="0" y="519413"/>
                  <a:pt x="15982" y="535395"/>
                  <a:pt x="35693" y="535395"/>
                </a:cubicBezTo>
                <a:lnTo>
                  <a:pt x="71387" y="535395"/>
                </a:lnTo>
                <a:cubicBezTo>
                  <a:pt x="71387" y="555106"/>
                  <a:pt x="87369" y="571088"/>
                  <a:pt x="107080" y="571088"/>
                </a:cubicBezTo>
                <a:lnTo>
                  <a:pt x="142773" y="571088"/>
                </a:lnTo>
                <a:cubicBezTo>
                  <a:pt x="162484" y="571088"/>
                  <a:pt x="178466" y="555106"/>
                  <a:pt x="178466" y="535395"/>
                </a:cubicBezTo>
                <a:lnTo>
                  <a:pt x="321238" y="535395"/>
                </a:lnTo>
                <a:cubicBezTo>
                  <a:pt x="321238" y="555106"/>
                  <a:pt x="337221" y="571088"/>
                  <a:pt x="356932" y="571088"/>
                </a:cubicBezTo>
                <a:lnTo>
                  <a:pt x="392625" y="571088"/>
                </a:lnTo>
                <a:cubicBezTo>
                  <a:pt x="412336" y="571088"/>
                  <a:pt x="428318" y="555106"/>
                  <a:pt x="428318" y="535395"/>
                </a:cubicBezTo>
                <a:lnTo>
                  <a:pt x="464012" y="535395"/>
                </a:lnTo>
                <a:cubicBezTo>
                  <a:pt x="483723" y="535395"/>
                  <a:pt x="499705" y="519413"/>
                  <a:pt x="499705" y="499702"/>
                </a:cubicBezTo>
                <a:lnTo>
                  <a:pt x="499705" y="116594"/>
                </a:lnTo>
                <a:cubicBezTo>
                  <a:pt x="499703" y="63351"/>
                  <a:pt x="459791" y="17707"/>
                  <a:pt x="406879" y="10439"/>
                </a:cubicBezTo>
                <a:close/>
                <a:moveTo>
                  <a:pt x="102548" y="81164"/>
                </a:moveTo>
                <a:cubicBezTo>
                  <a:pt x="134999" y="76702"/>
                  <a:pt x="186918" y="71387"/>
                  <a:pt x="249851" y="71387"/>
                </a:cubicBezTo>
                <a:cubicBezTo>
                  <a:pt x="312784" y="71387"/>
                  <a:pt x="364702" y="76703"/>
                  <a:pt x="397153" y="81164"/>
                </a:cubicBezTo>
                <a:cubicBezTo>
                  <a:pt x="415209" y="83639"/>
                  <a:pt x="428315" y="98539"/>
                  <a:pt x="428315" y="116596"/>
                </a:cubicBezTo>
                <a:lnTo>
                  <a:pt x="428315" y="272219"/>
                </a:lnTo>
                <a:cubicBezTo>
                  <a:pt x="387625" y="277378"/>
                  <a:pt x="313191" y="285545"/>
                  <a:pt x="249850" y="285545"/>
                </a:cubicBezTo>
                <a:cubicBezTo>
                  <a:pt x="186508" y="285545"/>
                  <a:pt x="112076" y="277378"/>
                  <a:pt x="71384" y="272219"/>
                </a:cubicBezTo>
                <a:lnTo>
                  <a:pt x="71384" y="116594"/>
                </a:lnTo>
                <a:cubicBezTo>
                  <a:pt x="71387" y="98539"/>
                  <a:pt x="84493" y="83638"/>
                  <a:pt x="102548" y="81164"/>
                </a:cubicBezTo>
                <a:close/>
                <a:moveTo>
                  <a:pt x="142773" y="428315"/>
                </a:moveTo>
                <a:cubicBezTo>
                  <a:pt x="123060" y="428315"/>
                  <a:pt x="107080" y="412333"/>
                  <a:pt x="107080" y="392622"/>
                </a:cubicBezTo>
                <a:cubicBezTo>
                  <a:pt x="107080" y="372908"/>
                  <a:pt x="123060" y="356928"/>
                  <a:pt x="142773" y="356928"/>
                </a:cubicBezTo>
                <a:cubicBezTo>
                  <a:pt x="162486" y="356928"/>
                  <a:pt x="178466" y="372908"/>
                  <a:pt x="178466" y="392622"/>
                </a:cubicBezTo>
                <a:cubicBezTo>
                  <a:pt x="178465" y="412334"/>
                  <a:pt x="162486" y="428315"/>
                  <a:pt x="142773" y="428315"/>
                </a:cubicBezTo>
                <a:close/>
                <a:moveTo>
                  <a:pt x="356931" y="428315"/>
                </a:moveTo>
                <a:cubicBezTo>
                  <a:pt x="337217" y="428315"/>
                  <a:pt x="321237" y="412333"/>
                  <a:pt x="321237" y="392622"/>
                </a:cubicBezTo>
                <a:cubicBezTo>
                  <a:pt x="321237" y="372908"/>
                  <a:pt x="337217" y="356928"/>
                  <a:pt x="356931" y="356928"/>
                </a:cubicBezTo>
                <a:cubicBezTo>
                  <a:pt x="376644" y="356928"/>
                  <a:pt x="392624" y="372908"/>
                  <a:pt x="392624" y="392622"/>
                </a:cubicBezTo>
                <a:cubicBezTo>
                  <a:pt x="392623" y="412334"/>
                  <a:pt x="376644" y="428315"/>
                  <a:pt x="356931" y="428315"/>
                </a:cubicBezTo>
                <a:close/>
              </a:path>
            </a:pathLst>
          </a:custGeom>
          <a:solidFill>
            <a:schemeClr val="accent2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916A021-A305-904C-9189-AFEEA225E427}"/>
              </a:ext>
            </a:extLst>
          </p:cNvPr>
          <p:cNvSpPr/>
          <p:nvPr/>
        </p:nvSpPr>
        <p:spPr>
          <a:xfrm>
            <a:off x="2067747" y="6645232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Airplane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75D3688-A8F8-2B49-A2E3-A279917E362A}"/>
              </a:ext>
            </a:extLst>
          </p:cNvPr>
          <p:cNvSpPr txBox="1"/>
          <p:nvPr/>
        </p:nvSpPr>
        <p:spPr>
          <a:xfrm>
            <a:off x="7655448" y="7300813"/>
            <a:ext cx="3411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1E6F62-8DCB-EB4B-B329-EF3A64776AD1}"/>
              </a:ext>
            </a:extLst>
          </p:cNvPr>
          <p:cNvSpPr/>
          <p:nvPr/>
        </p:nvSpPr>
        <p:spPr>
          <a:xfrm>
            <a:off x="7523667" y="6645232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Bus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3CBA0BB-3496-7741-AFFB-1091FD3075A7}"/>
              </a:ext>
            </a:extLst>
          </p:cNvPr>
          <p:cNvSpPr txBox="1"/>
          <p:nvPr/>
        </p:nvSpPr>
        <p:spPr>
          <a:xfrm>
            <a:off x="13111368" y="7300813"/>
            <a:ext cx="3411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ACFCC57-8A87-384D-B359-25D73C7980FF}"/>
              </a:ext>
            </a:extLst>
          </p:cNvPr>
          <p:cNvSpPr/>
          <p:nvPr/>
        </p:nvSpPr>
        <p:spPr>
          <a:xfrm>
            <a:off x="12979587" y="6645232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Car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2EF6EFB-AFFF-8F44-A0D1-6C343E69DAF3}"/>
              </a:ext>
            </a:extLst>
          </p:cNvPr>
          <p:cNvSpPr txBox="1"/>
          <p:nvPr/>
        </p:nvSpPr>
        <p:spPr>
          <a:xfrm>
            <a:off x="18750168" y="7300813"/>
            <a:ext cx="3411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0C9B478-7BC0-F844-88AA-F0A4C6F5F06E}"/>
              </a:ext>
            </a:extLst>
          </p:cNvPr>
          <p:cNvSpPr/>
          <p:nvPr/>
        </p:nvSpPr>
        <p:spPr>
          <a:xfrm>
            <a:off x="18618387" y="6645232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Train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2" name="Forma libre 131">
            <a:extLst>
              <a:ext uri="{FF2B5EF4-FFF2-40B4-BE49-F238E27FC236}">
                <a16:creationId xmlns:a16="http://schemas.microsoft.com/office/drawing/2014/main" id="{5011A0AA-8200-6046-A463-A0AADFEE440D}"/>
              </a:ext>
            </a:extLst>
          </p:cNvPr>
          <p:cNvSpPr/>
          <p:nvPr/>
        </p:nvSpPr>
        <p:spPr>
          <a:xfrm>
            <a:off x="14229048" y="4694403"/>
            <a:ext cx="1403368" cy="701685"/>
          </a:xfrm>
          <a:custGeom>
            <a:avLst/>
            <a:gdLst>
              <a:gd name="connsiteX0" fmla="*/ 541007 w 570829"/>
              <a:gd name="connsiteY0" fmla="*/ 91991 h 285415"/>
              <a:gd name="connsiteX1" fmla="*/ 423384 w 570829"/>
              <a:gd name="connsiteY1" fmla="*/ 72537 h 285415"/>
              <a:gd name="connsiteX2" fmla="*/ 389148 w 570829"/>
              <a:gd name="connsiteY2" fmla="*/ 21183 h 285415"/>
              <a:gd name="connsiteX3" fmla="*/ 349569 w 570829"/>
              <a:gd name="connsiteY3" fmla="*/ 0 h 285415"/>
              <a:gd name="connsiteX4" fmla="*/ 173693 w 570829"/>
              <a:gd name="connsiteY4" fmla="*/ 0 h 285415"/>
              <a:gd name="connsiteX5" fmla="*/ 134114 w 570829"/>
              <a:gd name="connsiteY5" fmla="*/ 21183 h 285415"/>
              <a:gd name="connsiteX6" fmla="*/ 99682 w 570829"/>
              <a:gd name="connsiteY6" fmla="*/ 72832 h 285415"/>
              <a:gd name="connsiteX7" fmla="*/ 27036 w 570829"/>
              <a:gd name="connsiteY7" fmla="*/ 90992 h 285415"/>
              <a:gd name="connsiteX8" fmla="*/ 0 w 570829"/>
              <a:gd name="connsiteY8" fmla="*/ 125601 h 285415"/>
              <a:gd name="connsiteX9" fmla="*/ 0 w 570829"/>
              <a:gd name="connsiteY9" fmla="*/ 185353 h 285415"/>
              <a:gd name="connsiteX10" fmla="*/ 15377 w 570829"/>
              <a:gd name="connsiteY10" fmla="*/ 222470 h 285415"/>
              <a:gd name="connsiteX11" fmla="*/ 52494 w 570829"/>
              <a:gd name="connsiteY11" fmla="*/ 237847 h 285415"/>
              <a:gd name="connsiteX12" fmla="*/ 83247 w 570829"/>
              <a:gd name="connsiteY12" fmla="*/ 237847 h 285415"/>
              <a:gd name="connsiteX13" fmla="*/ 84424 w 570829"/>
              <a:gd name="connsiteY13" fmla="*/ 237608 h 285415"/>
              <a:gd name="connsiteX14" fmla="*/ 142708 w 570829"/>
              <a:gd name="connsiteY14" fmla="*/ 285416 h 285415"/>
              <a:gd name="connsiteX15" fmla="*/ 200989 w 570829"/>
              <a:gd name="connsiteY15" fmla="*/ 237639 h 285415"/>
              <a:gd name="connsiteX16" fmla="*/ 202147 w 570829"/>
              <a:gd name="connsiteY16" fmla="*/ 237869 h 285415"/>
              <a:gd name="connsiteX17" fmla="*/ 356769 w 570829"/>
              <a:gd name="connsiteY17" fmla="*/ 237846 h 285415"/>
              <a:gd name="connsiteX18" fmla="*/ 357947 w 570829"/>
              <a:gd name="connsiteY18" fmla="*/ 237607 h 285415"/>
              <a:gd name="connsiteX19" fmla="*/ 416231 w 570829"/>
              <a:gd name="connsiteY19" fmla="*/ 285414 h 285415"/>
              <a:gd name="connsiteX20" fmla="*/ 474514 w 570829"/>
              <a:gd name="connsiteY20" fmla="*/ 237607 h 285415"/>
              <a:gd name="connsiteX21" fmla="*/ 475692 w 570829"/>
              <a:gd name="connsiteY21" fmla="*/ 237846 h 285415"/>
              <a:gd name="connsiteX22" fmla="*/ 527814 w 570829"/>
              <a:gd name="connsiteY22" fmla="*/ 237846 h 285415"/>
              <a:gd name="connsiteX23" fmla="*/ 549089 w 570829"/>
              <a:gd name="connsiteY23" fmla="*/ 224699 h 285415"/>
              <a:gd name="connsiteX24" fmla="*/ 568321 w 570829"/>
              <a:gd name="connsiteY24" fmla="*/ 186211 h 285415"/>
              <a:gd name="connsiteX25" fmla="*/ 569274 w 570829"/>
              <a:gd name="connsiteY25" fmla="*/ 183587 h 285415"/>
              <a:gd name="connsiteX26" fmla="*/ 570528 w 570829"/>
              <a:gd name="connsiteY26" fmla="*/ 178268 h 285415"/>
              <a:gd name="connsiteX27" fmla="*/ 570830 w 570829"/>
              <a:gd name="connsiteY27" fmla="*/ 175573 h 285415"/>
              <a:gd name="connsiteX28" fmla="*/ 570830 w 570829"/>
              <a:gd name="connsiteY28" fmla="*/ 127179 h 285415"/>
              <a:gd name="connsiteX29" fmla="*/ 541007 w 570829"/>
              <a:gd name="connsiteY29" fmla="*/ 91991 h 285415"/>
              <a:gd name="connsiteX30" fmla="*/ 142708 w 570829"/>
              <a:gd name="connsiteY30" fmla="*/ 261630 h 285415"/>
              <a:gd name="connsiteX31" fmla="*/ 107031 w 570829"/>
              <a:gd name="connsiteY31" fmla="*/ 225953 h 285415"/>
              <a:gd name="connsiteX32" fmla="*/ 142708 w 570829"/>
              <a:gd name="connsiteY32" fmla="*/ 190276 h 285415"/>
              <a:gd name="connsiteX33" fmla="*/ 178385 w 570829"/>
              <a:gd name="connsiteY33" fmla="*/ 225953 h 285415"/>
              <a:gd name="connsiteX34" fmla="*/ 142708 w 570829"/>
              <a:gd name="connsiteY34" fmla="*/ 261630 h 285415"/>
              <a:gd name="connsiteX35" fmla="*/ 129252 w 570829"/>
              <a:gd name="connsiteY35" fmla="*/ 71353 h 285415"/>
              <a:gd name="connsiteX36" fmla="*/ 153904 w 570829"/>
              <a:gd name="connsiteY36" fmla="*/ 34375 h 285415"/>
              <a:gd name="connsiteX37" fmla="*/ 173693 w 570829"/>
              <a:gd name="connsiteY37" fmla="*/ 23783 h 285415"/>
              <a:gd name="connsiteX38" fmla="*/ 349569 w 570829"/>
              <a:gd name="connsiteY38" fmla="*/ 23783 h 285415"/>
              <a:gd name="connsiteX39" fmla="*/ 369359 w 570829"/>
              <a:gd name="connsiteY39" fmla="*/ 34375 h 285415"/>
              <a:gd name="connsiteX40" fmla="*/ 394011 w 570829"/>
              <a:gd name="connsiteY40" fmla="*/ 71353 h 285415"/>
              <a:gd name="connsiteX41" fmla="*/ 129252 w 570829"/>
              <a:gd name="connsiteY41" fmla="*/ 71353 h 285415"/>
              <a:gd name="connsiteX42" fmla="*/ 416231 w 570829"/>
              <a:gd name="connsiteY42" fmla="*/ 261630 h 285415"/>
              <a:gd name="connsiteX43" fmla="*/ 380554 w 570829"/>
              <a:gd name="connsiteY43" fmla="*/ 225953 h 285415"/>
              <a:gd name="connsiteX44" fmla="*/ 416231 w 570829"/>
              <a:gd name="connsiteY44" fmla="*/ 190276 h 285415"/>
              <a:gd name="connsiteX45" fmla="*/ 451908 w 570829"/>
              <a:gd name="connsiteY45" fmla="*/ 225953 h 285415"/>
              <a:gd name="connsiteX46" fmla="*/ 416231 w 570829"/>
              <a:gd name="connsiteY46" fmla="*/ 261630 h 28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70829" h="285415">
                <a:moveTo>
                  <a:pt x="541007" y="91991"/>
                </a:moveTo>
                <a:lnTo>
                  <a:pt x="423384" y="72537"/>
                </a:lnTo>
                <a:lnTo>
                  <a:pt x="389148" y="21183"/>
                </a:lnTo>
                <a:cubicBezTo>
                  <a:pt x="380298" y="7920"/>
                  <a:pt x="365504" y="0"/>
                  <a:pt x="349569" y="0"/>
                </a:cubicBezTo>
                <a:lnTo>
                  <a:pt x="173693" y="0"/>
                </a:lnTo>
                <a:cubicBezTo>
                  <a:pt x="157759" y="0"/>
                  <a:pt x="142963" y="7920"/>
                  <a:pt x="134114" y="21183"/>
                </a:cubicBezTo>
                <a:lnTo>
                  <a:pt x="99682" y="72832"/>
                </a:lnTo>
                <a:lnTo>
                  <a:pt x="27036" y="90992"/>
                </a:lnTo>
                <a:cubicBezTo>
                  <a:pt x="11126" y="94963"/>
                  <a:pt x="0" y="109202"/>
                  <a:pt x="0" y="125601"/>
                </a:cubicBezTo>
                <a:lnTo>
                  <a:pt x="0" y="185353"/>
                </a:lnTo>
                <a:cubicBezTo>
                  <a:pt x="0" y="199371"/>
                  <a:pt x="5459" y="212552"/>
                  <a:pt x="15377" y="222470"/>
                </a:cubicBezTo>
                <a:cubicBezTo>
                  <a:pt x="25156" y="232237"/>
                  <a:pt x="38674" y="237847"/>
                  <a:pt x="52494" y="237847"/>
                </a:cubicBezTo>
                <a:lnTo>
                  <a:pt x="83247" y="237847"/>
                </a:lnTo>
                <a:cubicBezTo>
                  <a:pt x="83665" y="237847"/>
                  <a:pt x="84017" y="237651"/>
                  <a:pt x="84424" y="237608"/>
                </a:cubicBezTo>
                <a:cubicBezTo>
                  <a:pt x="89859" y="264829"/>
                  <a:pt x="113903" y="285416"/>
                  <a:pt x="142708" y="285416"/>
                </a:cubicBezTo>
                <a:cubicBezTo>
                  <a:pt x="171502" y="285416"/>
                  <a:pt x="195544" y="264844"/>
                  <a:pt x="200989" y="237639"/>
                </a:cubicBezTo>
                <a:cubicBezTo>
                  <a:pt x="201385" y="237679"/>
                  <a:pt x="201744" y="237869"/>
                  <a:pt x="202147" y="237869"/>
                </a:cubicBezTo>
                <a:lnTo>
                  <a:pt x="356769" y="237846"/>
                </a:lnTo>
                <a:cubicBezTo>
                  <a:pt x="357187" y="237846"/>
                  <a:pt x="357540" y="237650"/>
                  <a:pt x="357947" y="237607"/>
                </a:cubicBezTo>
                <a:cubicBezTo>
                  <a:pt x="363381" y="264828"/>
                  <a:pt x="387426" y="285414"/>
                  <a:pt x="416231" y="285414"/>
                </a:cubicBezTo>
                <a:cubicBezTo>
                  <a:pt x="445035" y="285414"/>
                  <a:pt x="469079" y="264828"/>
                  <a:pt x="474514" y="237607"/>
                </a:cubicBezTo>
                <a:cubicBezTo>
                  <a:pt x="474921" y="237650"/>
                  <a:pt x="475274" y="237846"/>
                  <a:pt x="475692" y="237846"/>
                </a:cubicBezTo>
                <a:lnTo>
                  <a:pt x="527814" y="237846"/>
                </a:lnTo>
                <a:cubicBezTo>
                  <a:pt x="536872" y="237846"/>
                  <a:pt x="545025" y="232818"/>
                  <a:pt x="549089" y="224699"/>
                </a:cubicBezTo>
                <a:lnTo>
                  <a:pt x="568321" y="186211"/>
                </a:lnTo>
                <a:cubicBezTo>
                  <a:pt x="568739" y="185375"/>
                  <a:pt x="569065" y="184492"/>
                  <a:pt x="569274" y="183587"/>
                </a:cubicBezTo>
                <a:lnTo>
                  <a:pt x="570528" y="178268"/>
                </a:lnTo>
                <a:cubicBezTo>
                  <a:pt x="570737" y="177385"/>
                  <a:pt x="570830" y="176479"/>
                  <a:pt x="570830" y="175573"/>
                </a:cubicBezTo>
                <a:lnTo>
                  <a:pt x="570830" y="127179"/>
                </a:lnTo>
                <a:cubicBezTo>
                  <a:pt x="570831" y="109655"/>
                  <a:pt x="558288" y="94859"/>
                  <a:pt x="541007" y="91991"/>
                </a:cubicBezTo>
                <a:close/>
                <a:moveTo>
                  <a:pt x="142708" y="261630"/>
                </a:moveTo>
                <a:cubicBezTo>
                  <a:pt x="123034" y="261630"/>
                  <a:pt x="107031" y="245627"/>
                  <a:pt x="107031" y="225953"/>
                </a:cubicBezTo>
                <a:cubicBezTo>
                  <a:pt x="107031" y="206280"/>
                  <a:pt x="123034" y="190276"/>
                  <a:pt x="142708" y="190276"/>
                </a:cubicBezTo>
                <a:cubicBezTo>
                  <a:pt x="162381" y="190276"/>
                  <a:pt x="178385" y="206280"/>
                  <a:pt x="178385" y="225953"/>
                </a:cubicBezTo>
                <a:cubicBezTo>
                  <a:pt x="178385" y="245627"/>
                  <a:pt x="162381" y="261630"/>
                  <a:pt x="142708" y="261630"/>
                </a:cubicBezTo>
                <a:close/>
                <a:moveTo>
                  <a:pt x="129252" y="71353"/>
                </a:moveTo>
                <a:lnTo>
                  <a:pt x="153904" y="34375"/>
                </a:lnTo>
                <a:cubicBezTo>
                  <a:pt x="158316" y="27743"/>
                  <a:pt x="165726" y="23783"/>
                  <a:pt x="173693" y="23783"/>
                </a:cubicBezTo>
                <a:lnTo>
                  <a:pt x="349569" y="23783"/>
                </a:lnTo>
                <a:cubicBezTo>
                  <a:pt x="357536" y="23783"/>
                  <a:pt x="364946" y="27743"/>
                  <a:pt x="369359" y="34375"/>
                </a:cubicBezTo>
                <a:lnTo>
                  <a:pt x="394011" y="71353"/>
                </a:lnTo>
                <a:lnTo>
                  <a:pt x="129252" y="71353"/>
                </a:lnTo>
                <a:close/>
                <a:moveTo>
                  <a:pt x="416231" y="261630"/>
                </a:moveTo>
                <a:cubicBezTo>
                  <a:pt x="396557" y="261630"/>
                  <a:pt x="380554" y="245627"/>
                  <a:pt x="380554" y="225953"/>
                </a:cubicBezTo>
                <a:cubicBezTo>
                  <a:pt x="380554" y="206280"/>
                  <a:pt x="396557" y="190276"/>
                  <a:pt x="416231" y="190276"/>
                </a:cubicBezTo>
                <a:cubicBezTo>
                  <a:pt x="435904" y="190276"/>
                  <a:pt x="451908" y="206280"/>
                  <a:pt x="451908" y="225953"/>
                </a:cubicBezTo>
                <a:cubicBezTo>
                  <a:pt x="451908" y="245627"/>
                  <a:pt x="435904" y="261630"/>
                  <a:pt x="416231" y="261630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4" name="Forma libre 109">
            <a:extLst>
              <a:ext uri="{FF2B5EF4-FFF2-40B4-BE49-F238E27FC236}">
                <a16:creationId xmlns:a16="http://schemas.microsoft.com/office/drawing/2014/main" id="{8F4084CC-C311-6349-9826-D62B46944495}"/>
              </a:ext>
            </a:extLst>
          </p:cNvPr>
          <p:cNvSpPr/>
          <p:nvPr/>
        </p:nvSpPr>
        <p:spPr>
          <a:xfrm>
            <a:off x="19947163" y="5225750"/>
            <a:ext cx="267897" cy="267897"/>
          </a:xfrm>
          <a:custGeom>
            <a:avLst/>
            <a:gdLst>
              <a:gd name="connsiteX0" fmla="*/ 118922 w 118922"/>
              <a:gd name="connsiteY0" fmla="*/ 59461 h 118922"/>
              <a:gd name="connsiteX1" fmla="*/ 59461 w 118922"/>
              <a:gd name="connsiteY1" fmla="*/ 118922 h 118922"/>
              <a:gd name="connsiteX2" fmla="*/ 0 w 118922"/>
              <a:gd name="connsiteY2" fmla="*/ 59461 h 118922"/>
              <a:gd name="connsiteX3" fmla="*/ 59461 w 118922"/>
              <a:gd name="connsiteY3" fmla="*/ 0 h 118922"/>
              <a:gd name="connsiteX4" fmla="*/ 118922 w 118922"/>
              <a:gd name="connsiteY4" fmla="*/ 59461 h 1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22" h="118922">
                <a:moveTo>
                  <a:pt x="118922" y="59461"/>
                </a:moveTo>
                <a:cubicBezTo>
                  <a:pt x="118922" y="92301"/>
                  <a:pt x="92301" y="118922"/>
                  <a:pt x="59461" y="118922"/>
                </a:cubicBezTo>
                <a:cubicBezTo>
                  <a:pt x="26622" y="118922"/>
                  <a:pt x="0" y="92301"/>
                  <a:pt x="0" y="59461"/>
                </a:cubicBezTo>
                <a:cubicBezTo>
                  <a:pt x="0" y="26622"/>
                  <a:pt x="26622" y="0"/>
                  <a:pt x="59461" y="0"/>
                </a:cubicBezTo>
                <a:cubicBezTo>
                  <a:pt x="92301" y="0"/>
                  <a:pt x="118922" y="26622"/>
                  <a:pt x="118922" y="59461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5" name="Forma libre 110">
            <a:extLst>
              <a:ext uri="{FF2B5EF4-FFF2-40B4-BE49-F238E27FC236}">
                <a16:creationId xmlns:a16="http://schemas.microsoft.com/office/drawing/2014/main" id="{F525C423-825E-8A42-8899-5A60994F1E2A}"/>
              </a:ext>
            </a:extLst>
          </p:cNvPr>
          <p:cNvSpPr/>
          <p:nvPr/>
        </p:nvSpPr>
        <p:spPr>
          <a:xfrm>
            <a:off x="19786425" y="4582790"/>
            <a:ext cx="1285918" cy="1071595"/>
          </a:xfrm>
          <a:custGeom>
            <a:avLst/>
            <a:gdLst>
              <a:gd name="connsiteX0" fmla="*/ 547047 w 570831"/>
              <a:gd name="connsiteY0" fmla="*/ 334371 h 475691"/>
              <a:gd name="connsiteX1" fmla="*/ 547047 w 570831"/>
              <a:gd name="connsiteY1" fmla="*/ 237846 h 475691"/>
              <a:gd name="connsiteX2" fmla="*/ 499477 w 570831"/>
              <a:gd name="connsiteY2" fmla="*/ 190276 h 475691"/>
              <a:gd name="connsiteX3" fmla="*/ 475693 w 570831"/>
              <a:gd name="connsiteY3" fmla="*/ 190276 h 475691"/>
              <a:gd name="connsiteX4" fmla="*/ 475693 w 570831"/>
              <a:gd name="connsiteY4" fmla="*/ 158719 h 475691"/>
              <a:gd name="connsiteX5" fmla="*/ 499477 w 570831"/>
              <a:gd name="connsiteY5" fmla="*/ 116113 h 475691"/>
              <a:gd name="connsiteX6" fmla="*/ 494158 w 570831"/>
              <a:gd name="connsiteY6" fmla="*/ 93583 h 475691"/>
              <a:gd name="connsiteX7" fmla="*/ 474437 w 570831"/>
              <a:gd name="connsiteY7" fmla="*/ 54143 h 475691"/>
              <a:gd name="connsiteX8" fmla="*/ 463799 w 570831"/>
              <a:gd name="connsiteY8" fmla="*/ 47570 h 475691"/>
              <a:gd name="connsiteX9" fmla="*/ 368661 w 570831"/>
              <a:gd name="connsiteY9" fmla="*/ 47570 h 475691"/>
              <a:gd name="connsiteX10" fmla="*/ 358023 w 570831"/>
              <a:gd name="connsiteY10" fmla="*/ 54143 h 475691"/>
              <a:gd name="connsiteX11" fmla="*/ 338302 w 570831"/>
              <a:gd name="connsiteY11" fmla="*/ 93583 h 475691"/>
              <a:gd name="connsiteX12" fmla="*/ 332983 w 570831"/>
              <a:gd name="connsiteY12" fmla="*/ 116113 h 475691"/>
              <a:gd name="connsiteX13" fmla="*/ 356767 w 570831"/>
              <a:gd name="connsiteY13" fmla="*/ 158720 h 475691"/>
              <a:gd name="connsiteX14" fmla="*/ 356767 w 570831"/>
              <a:gd name="connsiteY14" fmla="*/ 190277 h 475691"/>
              <a:gd name="connsiteX15" fmla="*/ 285413 w 570831"/>
              <a:gd name="connsiteY15" fmla="*/ 190277 h 475691"/>
              <a:gd name="connsiteX16" fmla="*/ 285413 w 570831"/>
              <a:gd name="connsiteY16" fmla="*/ 69163 h 475691"/>
              <a:gd name="connsiteX17" fmla="*/ 309198 w 570831"/>
              <a:gd name="connsiteY17" fmla="*/ 35677 h 475691"/>
              <a:gd name="connsiteX18" fmla="*/ 273521 w 570831"/>
              <a:gd name="connsiteY18" fmla="*/ 0 h 475691"/>
              <a:gd name="connsiteX19" fmla="*/ 59459 w 570831"/>
              <a:gd name="connsiteY19" fmla="*/ 0 h 475691"/>
              <a:gd name="connsiteX20" fmla="*/ 23782 w 570831"/>
              <a:gd name="connsiteY20" fmla="*/ 35677 h 475691"/>
              <a:gd name="connsiteX21" fmla="*/ 47566 w 570831"/>
              <a:gd name="connsiteY21" fmla="*/ 69163 h 475691"/>
              <a:gd name="connsiteX22" fmla="*/ 47566 w 570831"/>
              <a:gd name="connsiteY22" fmla="*/ 244046 h 475691"/>
              <a:gd name="connsiteX23" fmla="*/ 0 w 570831"/>
              <a:gd name="connsiteY23" fmla="*/ 344877 h 475691"/>
              <a:gd name="connsiteX24" fmla="*/ 130815 w 570831"/>
              <a:gd name="connsiteY24" fmla="*/ 475692 h 475691"/>
              <a:gd name="connsiteX25" fmla="*/ 247189 w 570831"/>
              <a:gd name="connsiteY25" fmla="*/ 404338 h 475691"/>
              <a:gd name="connsiteX26" fmla="*/ 405540 w 570831"/>
              <a:gd name="connsiteY26" fmla="*/ 404338 h 475691"/>
              <a:gd name="connsiteX27" fmla="*/ 487584 w 570831"/>
              <a:gd name="connsiteY27" fmla="*/ 475692 h 475691"/>
              <a:gd name="connsiteX28" fmla="*/ 570831 w 570831"/>
              <a:gd name="connsiteY28" fmla="*/ 392445 h 475691"/>
              <a:gd name="connsiteX29" fmla="*/ 547047 w 570831"/>
              <a:gd name="connsiteY29" fmla="*/ 334371 h 475691"/>
              <a:gd name="connsiteX30" fmla="*/ 130815 w 570831"/>
              <a:gd name="connsiteY30" fmla="*/ 428123 h 475691"/>
              <a:gd name="connsiteX31" fmla="*/ 47569 w 570831"/>
              <a:gd name="connsiteY31" fmla="*/ 344877 h 475691"/>
              <a:gd name="connsiteX32" fmla="*/ 130815 w 570831"/>
              <a:gd name="connsiteY32" fmla="*/ 261630 h 475691"/>
              <a:gd name="connsiteX33" fmla="*/ 214062 w 570831"/>
              <a:gd name="connsiteY33" fmla="*/ 344877 h 475691"/>
              <a:gd name="connsiteX34" fmla="*/ 130815 w 570831"/>
              <a:gd name="connsiteY34" fmla="*/ 428123 h 475691"/>
              <a:gd name="connsiteX35" fmla="*/ 237846 w 570831"/>
              <a:gd name="connsiteY35" fmla="*/ 190276 h 475691"/>
              <a:gd name="connsiteX36" fmla="*/ 214062 w 570831"/>
              <a:gd name="connsiteY36" fmla="*/ 214061 h 475691"/>
              <a:gd name="connsiteX37" fmla="*/ 118924 w 570831"/>
              <a:gd name="connsiteY37" fmla="*/ 214061 h 475691"/>
              <a:gd name="connsiteX38" fmla="*/ 95139 w 570831"/>
              <a:gd name="connsiteY38" fmla="*/ 190276 h 475691"/>
              <a:gd name="connsiteX39" fmla="*/ 95139 w 570831"/>
              <a:gd name="connsiteY39" fmla="*/ 118922 h 475691"/>
              <a:gd name="connsiteX40" fmla="*/ 118924 w 570831"/>
              <a:gd name="connsiteY40" fmla="*/ 95138 h 475691"/>
              <a:gd name="connsiteX41" fmla="*/ 214062 w 570831"/>
              <a:gd name="connsiteY41" fmla="*/ 95138 h 475691"/>
              <a:gd name="connsiteX42" fmla="*/ 237846 w 570831"/>
              <a:gd name="connsiteY42" fmla="*/ 118922 h 475691"/>
              <a:gd name="connsiteX43" fmla="*/ 237846 w 570831"/>
              <a:gd name="connsiteY43" fmla="*/ 190276 h 475691"/>
              <a:gd name="connsiteX44" fmla="*/ 487584 w 570831"/>
              <a:gd name="connsiteY44" fmla="*/ 416231 h 475691"/>
              <a:gd name="connsiteX45" fmla="*/ 463800 w 570831"/>
              <a:gd name="connsiteY45" fmla="*/ 392446 h 475691"/>
              <a:gd name="connsiteX46" fmla="*/ 487584 w 570831"/>
              <a:gd name="connsiteY46" fmla="*/ 368662 h 475691"/>
              <a:gd name="connsiteX47" fmla="*/ 511369 w 570831"/>
              <a:gd name="connsiteY47" fmla="*/ 392446 h 475691"/>
              <a:gd name="connsiteX48" fmla="*/ 487584 w 570831"/>
              <a:gd name="connsiteY48" fmla="*/ 416231 h 47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70831" h="475691">
                <a:moveTo>
                  <a:pt x="547047" y="334371"/>
                </a:moveTo>
                <a:lnTo>
                  <a:pt x="547047" y="237846"/>
                </a:lnTo>
                <a:cubicBezTo>
                  <a:pt x="547047" y="211611"/>
                  <a:pt x="525713" y="190276"/>
                  <a:pt x="499477" y="190276"/>
                </a:cubicBezTo>
                <a:lnTo>
                  <a:pt x="475693" y="190276"/>
                </a:lnTo>
                <a:lnTo>
                  <a:pt x="475693" y="158719"/>
                </a:lnTo>
                <a:cubicBezTo>
                  <a:pt x="489920" y="149805"/>
                  <a:pt x="499477" y="134105"/>
                  <a:pt x="499477" y="116113"/>
                </a:cubicBezTo>
                <a:cubicBezTo>
                  <a:pt x="499477" y="108332"/>
                  <a:pt x="497642" y="100539"/>
                  <a:pt x="494158" y="93583"/>
                </a:cubicBezTo>
                <a:lnTo>
                  <a:pt x="474437" y="54143"/>
                </a:lnTo>
                <a:cubicBezTo>
                  <a:pt x="472416" y="50113"/>
                  <a:pt x="468306" y="47570"/>
                  <a:pt x="463799" y="47570"/>
                </a:cubicBezTo>
                <a:lnTo>
                  <a:pt x="368661" y="47570"/>
                </a:lnTo>
                <a:cubicBezTo>
                  <a:pt x="364155" y="47570"/>
                  <a:pt x="360044" y="50113"/>
                  <a:pt x="358023" y="54143"/>
                </a:cubicBezTo>
                <a:lnTo>
                  <a:pt x="338302" y="93583"/>
                </a:lnTo>
                <a:cubicBezTo>
                  <a:pt x="334818" y="100540"/>
                  <a:pt x="332983" y="108332"/>
                  <a:pt x="332983" y="116113"/>
                </a:cubicBezTo>
                <a:cubicBezTo>
                  <a:pt x="332983" y="134105"/>
                  <a:pt x="342540" y="149805"/>
                  <a:pt x="356767" y="158720"/>
                </a:cubicBezTo>
                <a:lnTo>
                  <a:pt x="356767" y="190277"/>
                </a:lnTo>
                <a:lnTo>
                  <a:pt x="285413" y="190277"/>
                </a:lnTo>
                <a:lnTo>
                  <a:pt x="285413" y="69163"/>
                </a:lnTo>
                <a:cubicBezTo>
                  <a:pt x="299226" y="64237"/>
                  <a:pt x="309198" y="51161"/>
                  <a:pt x="309198" y="35677"/>
                </a:cubicBezTo>
                <a:cubicBezTo>
                  <a:pt x="309198" y="16003"/>
                  <a:pt x="293194" y="0"/>
                  <a:pt x="273521" y="0"/>
                </a:cubicBezTo>
                <a:lnTo>
                  <a:pt x="59459" y="0"/>
                </a:lnTo>
                <a:cubicBezTo>
                  <a:pt x="39785" y="0"/>
                  <a:pt x="23782" y="16003"/>
                  <a:pt x="23782" y="35677"/>
                </a:cubicBezTo>
                <a:cubicBezTo>
                  <a:pt x="23782" y="51161"/>
                  <a:pt x="33754" y="64237"/>
                  <a:pt x="47566" y="69163"/>
                </a:cubicBezTo>
                <a:lnTo>
                  <a:pt x="47566" y="244046"/>
                </a:lnTo>
                <a:cubicBezTo>
                  <a:pt x="18534" y="268060"/>
                  <a:pt x="0" y="304342"/>
                  <a:pt x="0" y="344877"/>
                </a:cubicBezTo>
                <a:cubicBezTo>
                  <a:pt x="0" y="417009"/>
                  <a:pt x="58683" y="475692"/>
                  <a:pt x="130815" y="475692"/>
                </a:cubicBezTo>
                <a:cubicBezTo>
                  <a:pt x="181528" y="475692"/>
                  <a:pt x="225491" y="446628"/>
                  <a:pt x="247189" y="404338"/>
                </a:cubicBezTo>
                <a:lnTo>
                  <a:pt x="405540" y="404338"/>
                </a:lnTo>
                <a:cubicBezTo>
                  <a:pt x="411373" y="444574"/>
                  <a:pt x="445759" y="475692"/>
                  <a:pt x="487584" y="475692"/>
                </a:cubicBezTo>
                <a:cubicBezTo>
                  <a:pt x="533482" y="475692"/>
                  <a:pt x="570831" y="438342"/>
                  <a:pt x="570831" y="392445"/>
                </a:cubicBezTo>
                <a:cubicBezTo>
                  <a:pt x="570831" y="369852"/>
                  <a:pt x="561713" y="349385"/>
                  <a:pt x="547047" y="334371"/>
                </a:cubicBezTo>
                <a:close/>
                <a:moveTo>
                  <a:pt x="130815" y="428123"/>
                </a:moveTo>
                <a:cubicBezTo>
                  <a:pt x="84918" y="428123"/>
                  <a:pt x="47569" y="390774"/>
                  <a:pt x="47569" y="344877"/>
                </a:cubicBezTo>
                <a:cubicBezTo>
                  <a:pt x="47569" y="298979"/>
                  <a:pt x="84918" y="261630"/>
                  <a:pt x="130815" y="261630"/>
                </a:cubicBezTo>
                <a:cubicBezTo>
                  <a:pt x="176712" y="261630"/>
                  <a:pt x="214062" y="298979"/>
                  <a:pt x="214062" y="344877"/>
                </a:cubicBezTo>
                <a:cubicBezTo>
                  <a:pt x="214062" y="390774"/>
                  <a:pt x="176712" y="428123"/>
                  <a:pt x="130815" y="428123"/>
                </a:cubicBezTo>
                <a:close/>
                <a:moveTo>
                  <a:pt x="237846" y="190276"/>
                </a:moveTo>
                <a:cubicBezTo>
                  <a:pt x="237846" y="203388"/>
                  <a:pt x="227173" y="214061"/>
                  <a:pt x="214062" y="214061"/>
                </a:cubicBezTo>
                <a:lnTo>
                  <a:pt x="118924" y="214061"/>
                </a:lnTo>
                <a:cubicBezTo>
                  <a:pt x="105812" y="214061"/>
                  <a:pt x="95139" y="203388"/>
                  <a:pt x="95139" y="190276"/>
                </a:cubicBezTo>
                <a:lnTo>
                  <a:pt x="95139" y="118922"/>
                </a:lnTo>
                <a:cubicBezTo>
                  <a:pt x="95139" y="105811"/>
                  <a:pt x="105812" y="95138"/>
                  <a:pt x="118924" y="95138"/>
                </a:cubicBezTo>
                <a:lnTo>
                  <a:pt x="214062" y="95138"/>
                </a:lnTo>
                <a:cubicBezTo>
                  <a:pt x="227173" y="95138"/>
                  <a:pt x="237846" y="105811"/>
                  <a:pt x="237846" y="118922"/>
                </a:cubicBezTo>
                <a:lnTo>
                  <a:pt x="237846" y="190276"/>
                </a:lnTo>
                <a:close/>
                <a:moveTo>
                  <a:pt x="487584" y="416231"/>
                </a:moveTo>
                <a:cubicBezTo>
                  <a:pt x="474473" y="416231"/>
                  <a:pt x="463800" y="405558"/>
                  <a:pt x="463800" y="392446"/>
                </a:cubicBezTo>
                <a:cubicBezTo>
                  <a:pt x="463800" y="379335"/>
                  <a:pt x="474473" y="368662"/>
                  <a:pt x="487584" y="368662"/>
                </a:cubicBezTo>
                <a:cubicBezTo>
                  <a:pt x="500696" y="368662"/>
                  <a:pt x="511369" y="379335"/>
                  <a:pt x="511369" y="392446"/>
                </a:cubicBezTo>
                <a:cubicBezTo>
                  <a:pt x="511369" y="405558"/>
                  <a:pt x="500697" y="416231"/>
                  <a:pt x="487584" y="416231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aphicFrame>
        <p:nvGraphicFramePr>
          <p:cNvPr id="116" name="Chart 115">
            <a:extLst>
              <a:ext uri="{FF2B5EF4-FFF2-40B4-BE49-F238E27FC236}">
                <a16:creationId xmlns:a16="http://schemas.microsoft.com/office/drawing/2014/main" id="{3FAB0150-3007-3445-A846-14E02CB990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311494"/>
              </p:ext>
            </p:extLst>
          </p:nvPr>
        </p:nvGraphicFramePr>
        <p:xfrm>
          <a:off x="1289540" y="9411215"/>
          <a:ext cx="21768089" cy="2933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5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F97104"/>
      </a:accent1>
      <a:accent2>
        <a:srgbClr val="A1CF00"/>
      </a:accent2>
      <a:accent3>
        <a:srgbClr val="70D6E4"/>
      </a:accent3>
      <a:accent4>
        <a:srgbClr val="FB9D7B"/>
      </a:accent4>
      <a:accent5>
        <a:srgbClr val="F97104"/>
      </a:accent5>
      <a:accent6>
        <a:srgbClr val="A1CF00"/>
      </a:accent6>
      <a:hlink>
        <a:srgbClr val="70D6E4"/>
      </a:hlink>
      <a:folHlink>
        <a:srgbClr val="FB9D7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118408</TotalTime>
  <Words>924</Words>
  <Application>Microsoft Macintosh PowerPoint</Application>
  <PresentationFormat>Custom</PresentationFormat>
  <Paragraphs>282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Lato</vt:lpstr>
      <vt:lpstr>Lato Light</vt:lpstr>
      <vt:lpstr>Poppins</vt:lpstr>
      <vt:lpstr>Poppins Light</vt:lpstr>
      <vt:lpstr>Poppins SemiBold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19732</cp:revision>
  <dcterms:created xsi:type="dcterms:W3CDTF">2014-11-12T21:47:38Z</dcterms:created>
  <dcterms:modified xsi:type="dcterms:W3CDTF">2020-11-23T20:21:59Z</dcterms:modified>
  <cp:category/>
</cp:coreProperties>
</file>